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8"/>
  </p:notesMasterIdLst>
  <p:sldIdLst>
    <p:sldId id="256" r:id="rId3"/>
    <p:sldId id="257" r:id="rId4"/>
    <p:sldId id="278" r:id="rId5"/>
    <p:sldId id="258" r:id="rId6"/>
    <p:sldId id="262" r:id="rId7"/>
    <p:sldId id="261" r:id="rId8"/>
    <p:sldId id="260" r:id="rId9"/>
    <p:sldId id="277" r:id="rId10"/>
    <p:sldId id="259" r:id="rId11"/>
    <p:sldId id="263" r:id="rId12"/>
    <p:sldId id="266" r:id="rId13"/>
    <p:sldId id="265" r:id="rId14"/>
    <p:sldId id="276" r:id="rId15"/>
    <p:sldId id="264" r:id="rId16"/>
    <p:sldId id="268" r:id="rId17"/>
    <p:sldId id="269" r:id="rId18"/>
    <p:sldId id="270" r:id="rId19"/>
    <p:sldId id="271" r:id="rId20"/>
    <p:sldId id="275" r:id="rId21"/>
    <p:sldId id="267" r:id="rId22"/>
    <p:sldId id="272" r:id="rId23"/>
    <p:sldId id="273" r:id="rId24"/>
    <p:sldId id="274" r:id="rId25"/>
    <p:sldId id="279" r:id="rId26"/>
    <p:sldId id="280" r:id="rId2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A41"/>
    <a:srgbClr val="6DA8CD"/>
    <a:srgbClr val="DE7F7E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-78" y="-15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5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05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46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912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86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25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37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31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9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40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3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0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26" r="18817" b="22544"/>
          <a:stretch>
            <a:fillRect/>
          </a:stretch>
        </p:blipFill>
        <p:spPr>
          <a:xfrm>
            <a:off x="217805" y="-102235"/>
            <a:ext cx="11974195" cy="70624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7951" y="1384935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201X</a:t>
            </a:r>
            <a:endParaRPr lang="en-US" altLang="zh-CN" sz="5400" b="1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9244" y="2306955"/>
            <a:ext cx="6306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创</a:t>
            </a:r>
            <a:r>
              <a:rPr lang="zh-CN" altLang="en-US" sz="4800" b="1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意炫彩通用</a:t>
            </a:r>
            <a:r>
              <a:rPr lang="en-US" altLang="zh-CN" sz="4800" b="1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模板</a:t>
            </a:r>
          </a:p>
        </p:txBody>
      </p:sp>
      <p:sp>
        <p:nvSpPr>
          <p:cNvPr id="2" name="矩形 1"/>
          <p:cNvSpPr/>
          <p:nvPr/>
        </p:nvSpPr>
        <p:spPr>
          <a:xfrm>
            <a:off x="3906297" y="3613666"/>
            <a:ext cx="5155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cs typeface="+mn-ea"/>
                <a:sym typeface="+mn-lt"/>
              </a:rPr>
              <a:t>汇报时间</a:t>
            </a:r>
            <a:r>
              <a:rPr lang="zh-CN" altLang="en-US" sz="2000" dirty="0" smtClean="0">
                <a:cs typeface="+mn-ea"/>
                <a:sym typeface="+mn-lt"/>
              </a:rPr>
              <a:t>：</a:t>
            </a:r>
            <a:r>
              <a:rPr lang="en-US" altLang="zh-CN" sz="2000" dirty="0" smtClean="0">
                <a:cs typeface="+mn-ea"/>
                <a:sym typeface="+mn-lt"/>
              </a:rPr>
              <a:t>201X</a:t>
            </a:r>
            <a:r>
              <a:rPr lang="zh-CN" altLang="en-US" sz="2000" dirty="0" smtClean="0">
                <a:cs typeface="+mn-ea"/>
                <a:sym typeface="+mn-lt"/>
              </a:rPr>
              <a:t>年</a:t>
            </a:r>
            <a:r>
              <a:rPr lang="en-US" altLang="zh-CN" sz="2000" dirty="0">
                <a:cs typeface="+mn-ea"/>
                <a:sym typeface="+mn-lt"/>
              </a:rPr>
              <a:t>5</a:t>
            </a:r>
            <a:r>
              <a:rPr lang="zh-CN" altLang="en-US" sz="2000" dirty="0" smtClean="0">
                <a:cs typeface="+mn-ea"/>
                <a:sym typeface="+mn-lt"/>
              </a:rPr>
              <a:t>月      </a:t>
            </a:r>
            <a:r>
              <a:rPr lang="zh-CN" altLang="en-US" sz="2000" dirty="0">
                <a:cs typeface="+mn-ea"/>
                <a:sym typeface="+mn-lt"/>
              </a:rPr>
              <a:t>汇报人</a:t>
            </a:r>
            <a:r>
              <a:rPr lang="zh-CN" altLang="en-US" sz="2000" dirty="0" smtClean="0">
                <a:cs typeface="+mn-ea"/>
                <a:sym typeface="+mn-lt"/>
              </a:rPr>
              <a:t>：第一</a:t>
            </a:r>
            <a:r>
              <a:rPr lang="en-US" altLang="zh-CN" sz="2000" dirty="0" smtClean="0">
                <a:cs typeface="+mn-ea"/>
                <a:sym typeface="+mn-lt"/>
              </a:rPr>
              <a:t>PPT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4120018" y="3924050"/>
            <a:ext cx="1927225" cy="1419225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txBody>
          <a:bodyPr anchor="ctr"/>
          <a:lstStyle>
            <a:lvl1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3" name="Group 4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2005" y="4279650"/>
            <a:ext cx="5857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4120018" y="2403225"/>
            <a:ext cx="1927225" cy="1419225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txBody>
          <a:bodyPr anchor="ctr"/>
          <a:lstStyle>
            <a:lvl1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6" name="Group 50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1843" y="2835025"/>
            <a:ext cx="63976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6148843" y="2403225"/>
            <a:ext cx="1925637" cy="1419225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txBody>
          <a:bodyPr anchor="ctr"/>
          <a:lstStyle>
            <a:lvl1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9" name="Group 51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8305" y="2865187"/>
            <a:ext cx="395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163448" y="3924050"/>
            <a:ext cx="1925637" cy="1419225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txBody>
          <a:bodyPr anchor="ctr"/>
          <a:lstStyle>
            <a:lvl1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defTabSz="1217295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defTabSz="121729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10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2" name="Group 52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8768" y="4279650"/>
            <a:ext cx="5048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76"/>
          <p:cNvSpPr txBox="1"/>
          <p:nvPr/>
        </p:nvSpPr>
        <p:spPr>
          <a:xfrm>
            <a:off x="8849878" y="2552081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396316" y="2952191"/>
            <a:ext cx="224414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8868928" y="405893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415366" y="4459046"/>
            <a:ext cx="224414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1967113" y="4059571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513551" y="4459681"/>
            <a:ext cx="224414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1996323" y="242952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542761" y="2829636"/>
            <a:ext cx="224414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工作完成情况</a:t>
            </a:r>
          </a:p>
        </p:txBody>
      </p:sp>
      <p:pic>
        <p:nvPicPr>
          <p:cNvPr id="19" name="图片 18" descr="F:\图片赵春秋\摄图网-城市之巅.jpg摄图网-城市之巅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350" y="1494790"/>
            <a:ext cx="4951730" cy="330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/>
          <p:nvPr/>
        </p:nvSpPr>
        <p:spPr>
          <a:xfrm>
            <a:off x="6481445" y="1494155"/>
            <a:ext cx="5710555" cy="3301365"/>
          </a:xfrm>
          <a:prstGeom prst="rect">
            <a:avLst/>
          </a:prstGeom>
          <a:solidFill>
            <a:srgbClr val="DE7F7E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defTabSz="68516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47180" y="2207895"/>
            <a:ext cx="5551805" cy="1209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x-none" sz="1600" dirty="0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4170" y="5405120"/>
            <a:ext cx="9053830" cy="6705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x-none" sz="9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x-none" sz="9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Freeform 62"/>
          <p:cNvSpPr/>
          <p:nvPr/>
        </p:nvSpPr>
        <p:spPr bwMode="auto">
          <a:xfrm>
            <a:off x="6157595" y="1800225"/>
            <a:ext cx="1553210" cy="1553210"/>
          </a:xfrm>
          <a:custGeom>
            <a:avLst/>
            <a:gdLst>
              <a:gd name="T0" fmla="*/ 0 w 54"/>
              <a:gd name="T1" fmla="*/ 16 h 54"/>
              <a:gd name="T2" fmla="*/ 38 w 54"/>
              <a:gd name="T3" fmla="*/ 54 h 54"/>
              <a:gd name="T4" fmla="*/ 54 w 54"/>
              <a:gd name="T5" fmla="*/ 54 h 54"/>
              <a:gd name="T6" fmla="*/ 41 w 54"/>
              <a:gd name="T7" fmla="*/ 20 h 54"/>
              <a:gd name="T8" fmla="*/ 44 w 54"/>
              <a:gd name="T9" fmla="*/ 11 h 54"/>
              <a:gd name="T10" fmla="*/ 35 w 54"/>
              <a:gd name="T11" fmla="*/ 14 h 54"/>
              <a:gd name="T12" fmla="*/ 0 w 54"/>
              <a:gd name="T13" fmla="*/ 0 h 54"/>
              <a:gd name="T14" fmla="*/ 0 w 54"/>
              <a:gd name="T15" fmla="*/ 1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0" y="16"/>
                </a:moveTo>
                <a:cubicBezTo>
                  <a:pt x="21" y="18"/>
                  <a:pt x="37" y="34"/>
                  <a:pt x="38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41"/>
                  <a:pt x="49" y="29"/>
                  <a:pt x="41" y="20"/>
                </a:cubicBezTo>
                <a:cubicBezTo>
                  <a:pt x="44" y="11"/>
                  <a:pt x="44" y="11"/>
                  <a:pt x="44" y="11"/>
                </a:cubicBezTo>
                <a:cubicBezTo>
                  <a:pt x="35" y="14"/>
                  <a:pt x="35" y="14"/>
                  <a:pt x="35" y="14"/>
                </a:cubicBezTo>
                <a:cubicBezTo>
                  <a:pt x="25" y="6"/>
                  <a:pt x="13" y="1"/>
                  <a:pt x="0" y="0"/>
                </a:cubicBezTo>
                <a:lnTo>
                  <a:pt x="0" y="16"/>
                </a:ln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63"/>
          <p:cNvSpPr/>
          <p:nvPr/>
        </p:nvSpPr>
        <p:spPr bwMode="auto">
          <a:xfrm>
            <a:off x="4481195" y="1800225"/>
            <a:ext cx="1553210" cy="1553210"/>
          </a:xfrm>
          <a:custGeom>
            <a:avLst/>
            <a:gdLst>
              <a:gd name="T0" fmla="*/ 16 w 54"/>
              <a:gd name="T1" fmla="*/ 54 h 54"/>
              <a:gd name="T2" fmla="*/ 54 w 54"/>
              <a:gd name="T3" fmla="*/ 16 h 54"/>
              <a:gd name="T4" fmla="*/ 54 w 54"/>
              <a:gd name="T5" fmla="*/ 0 h 54"/>
              <a:gd name="T6" fmla="*/ 20 w 54"/>
              <a:gd name="T7" fmla="*/ 14 h 54"/>
              <a:gd name="T8" fmla="*/ 11 w 54"/>
              <a:gd name="T9" fmla="*/ 11 h 54"/>
              <a:gd name="T10" fmla="*/ 14 w 54"/>
              <a:gd name="T11" fmla="*/ 20 h 54"/>
              <a:gd name="T12" fmla="*/ 0 w 54"/>
              <a:gd name="T13" fmla="*/ 54 h 54"/>
              <a:gd name="T14" fmla="*/ 16 w 54"/>
              <a:gd name="T15" fmla="*/ 5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4">
                <a:moveTo>
                  <a:pt x="16" y="54"/>
                </a:moveTo>
                <a:cubicBezTo>
                  <a:pt x="17" y="34"/>
                  <a:pt x="34" y="18"/>
                  <a:pt x="54" y="16"/>
                </a:cubicBezTo>
                <a:cubicBezTo>
                  <a:pt x="54" y="0"/>
                  <a:pt x="54" y="0"/>
                  <a:pt x="54" y="0"/>
                </a:cubicBezTo>
                <a:cubicBezTo>
                  <a:pt x="41" y="1"/>
                  <a:pt x="29" y="6"/>
                  <a:pt x="20" y="14"/>
                </a:cubicBezTo>
                <a:cubicBezTo>
                  <a:pt x="11" y="11"/>
                  <a:pt x="11" y="11"/>
                  <a:pt x="11" y="11"/>
                </a:cubicBezTo>
                <a:cubicBezTo>
                  <a:pt x="14" y="20"/>
                  <a:pt x="14" y="20"/>
                  <a:pt x="14" y="20"/>
                </a:cubicBezTo>
                <a:cubicBezTo>
                  <a:pt x="6" y="29"/>
                  <a:pt x="0" y="41"/>
                  <a:pt x="0" y="54"/>
                </a:cubicBezTo>
                <a:lnTo>
                  <a:pt x="16" y="54"/>
                </a:ln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Freeform 64"/>
          <p:cNvSpPr/>
          <p:nvPr/>
        </p:nvSpPr>
        <p:spPr bwMode="auto">
          <a:xfrm>
            <a:off x="4481195" y="3474720"/>
            <a:ext cx="1553210" cy="1582420"/>
          </a:xfrm>
          <a:custGeom>
            <a:avLst/>
            <a:gdLst>
              <a:gd name="T0" fmla="*/ 54 w 54"/>
              <a:gd name="T1" fmla="*/ 38 h 55"/>
              <a:gd name="T2" fmla="*/ 16 w 54"/>
              <a:gd name="T3" fmla="*/ 0 h 55"/>
              <a:gd name="T4" fmla="*/ 0 w 54"/>
              <a:gd name="T5" fmla="*/ 0 h 55"/>
              <a:gd name="T6" fmla="*/ 14 w 54"/>
              <a:gd name="T7" fmla="*/ 35 h 55"/>
              <a:gd name="T8" fmla="*/ 11 w 54"/>
              <a:gd name="T9" fmla="*/ 44 h 55"/>
              <a:gd name="T10" fmla="*/ 20 w 54"/>
              <a:gd name="T11" fmla="*/ 41 h 55"/>
              <a:gd name="T12" fmla="*/ 54 w 54"/>
              <a:gd name="T13" fmla="*/ 55 h 55"/>
              <a:gd name="T14" fmla="*/ 54 w 54"/>
              <a:gd name="T15" fmla="*/ 38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54" y="38"/>
                </a:moveTo>
                <a:cubicBezTo>
                  <a:pt x="34" y="37"/>
                  <a:pt x="17" y="21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"/>
                  <a:pt x="6" y="26"/>
                  <a:pt x="14" y="35"/>
                </a:cubicBezTo>
                <a:cubicBezTo>
                  <a:pt x="11" y="44"/>
                  <a:pt x="11" y="44"/>
                  <a:pt x="11" y="44"/>
                </a:cubicBezTo>
                <a:cubicBezTo>
                  <a:pt x="20" y="41"/>
                  <a:pt x="20" y="41"/>
                  <a:pt x="20" y="41"/>
                </a:cubicBezTo>
                <a:cubicBezTo>
                  <a:pt x="29" y="49"/>
                  <a:pt x="41" y="54"/>
                  <a:pt x="54" y="55"/>
                </a:cubicBezTo>
                <a:lnTo>
                  <a:pt x="54" y="38"/>
                </a:ln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65"/>
          <p:cNvSpPr/>
          <p:nvPr/>
        </p:nvSpPr>
        <p:spPr bwMode="auto">
          <a:xfrm>
            <a:off x="6157595" y="3474720"/>
            <a:ext cx="1553210" cy="1582420"/>
          </a:xfrm>
          <a:custGeom>
            <a:avLst/>
            <a:gdLst>
              <a:gd name="T0" fmla="*/ 44 w 54"/>
              <a:gd name="T1" fmla="*/ 44 h 55"/>
              <a:gd name="T2" fmla="*/ 41 w 54"/>
              <a:gd name="T3" fmla="*/ 35 h 55"/>
              <a:gd name="T4" fmla="*/ 54 w 54"/>
              <a:gd name="T5" fmla="*/ 0 h 55"/>
              <a:gd name="T6" fmla="*/ 38 w 54"/>
              <a:gd name="T7" fmla="*/ 0 h 55"/>
              <a:gd name="T8" fmla="*/ 0 w 54"/>
              <a:gd name="T9" fmla="*/ 38 h 55"/>
              <a:gd name="T10" fmla="*/ 0 w 54"/>
              <a:gd name="T11" fmla="*/ 55 h 55"/>
              <a:gd name="T12" fmla="*/ 35 w 54"/>
              <a:gd name="T13" fmla="*/ 41 h 55"/>
              <a:gd name="T14" fmla="*/ 44 w 54"/>
              <a:gd name="T15" fmla="*/ 4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5">
                <a:moveTo>
                  <a:pt x="44" y="44"/>
                </a:moveTo>
                <a:cubicBezTo>
                  <a:pt x="41" y="35"/>
                  <a:pt x="41" y="35"/>
                  <a:pt x="41" y="35"/>
                </a:cubicBezTo>
                <a:cubicBezTo>
                  <a:pt x="49" y="26"/>
                  <a:pt x="54" y="14"/>
                  <a:pt x="54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7" y="21"/>
                  <a:pt x="21" y="37"/>
                  <a:pt x="0" y="38"/>
                </a:cubicBezTo>
                <a:cubicBezTo>
                  <a:pt x="0" y="55"/>
                  <a:pt x="0" y="55"/>
                  <a:pt x="0" y="55"/>
                </a:cubicBezTo>
                <a:cubicBezTo>
                  <a:pt x="13" y="54"/>
                  <a:pt x="25" y="49"/>
                  <a:pt x="35" y="41"/>
                </a:cubicBezTo>
                <a:lnTo>
                  <a:pt x="44" y="44"/>
                </a:ln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5105" y="2821305"/>
            <a:ext cx="1360170" cy="122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7777480" y="1928495"/>
            <a:ext cx="2936875" cy="68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  请在此添加您的文字内容。请在此添加您的文字内容，  请在此添加您的文字内容。</a:t>
            </a:r>
            <a:endParaRPr lang="zh-CN" altLang="zh-CN" sz="1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777480" y="1579880"/>
            <a:ext cx="244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7777480" y="4438650"/>
            <a:ext cx="2936875" cy="68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  请在此添加您的文字内容。请在此添加您的文字内容，  请在此添加您的文字内容。</a:t>
            </a:r>
            <a:endParaRPr lang="zh-CN" altLang="zh-CN" sz="1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7777480" y="4090035"/>
            <a:ext cx="244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522095" y="1928495"/>
            <a:ext cx="2936875" cy="68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  请在此添加您的文字内容。请在此添加您的文字内容，  请在此添加您的文字内容。</a:t>
            </a:r>
            <a:endParaRPr lang="zh-CN" altLang="zh-CN" sz="1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2014220" y="1579880"/>
            <a:ext cx="244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1544320" y="4438650"/>
            <a:ext cx="2936875" cy="68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  请在此添加您的文字内容。请在此添加您的文字内容，  请在此添加您的文字内容。</a:t>
            </a:r>
            <a:endParaRPr lang="zh-CN" altLang="zh-CN" sz="1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2036445" y="4090035"/>
            <a:ext cx="2444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EC6A41"/>
                </a:solidFill>
                <a:cs typeface="+mn-ea"/>
                <a:sym typeface="+mn-lt"/>
              </a:rPr>
              <a:t>PART 03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03433" y="4055110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rgbClr val="EC6A41"/>
                </a:solidFill>
                <a:cs typeface="+mn-ea"/>
                <a:sym typeface="+mn-lt"/>
              </a:rPr>
              <a:t>成功项目展示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27170" y="4700270"/>
            <a:ext cx="411861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Please add a clear business templatefor the title</a:t>
            </a:r>
          </a:p>
          <a:p>
            <a:pPr algn="ctr"/>
            <a:r>
              <a:rPr lang="zh-CN" altLang="en-US" sz="1400">
                <a:cs typeface="+mn-ea"/>
                <a:sym typeface="+mn-lt"/>
              </a:rPr>
              <a:t>content you want to add  Please add aclebusiness 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成功项目展示</a:t>
            </a:r>
          </a:p>
        </p:txBody>
      </p:sp>
      <p:sp>
        <p:nvSpPr>
          <p:cNvPr id="4" name="Freeform 5"/>
          <p:cNvSpPr/>
          <p:nvPr/>
        </p:nvSpPr>
        <p:spPr bwMode="auto">
          <a:xfrm>
            <a:off x="6218238" y="3098800"/>
            <a:ext cx="1657350" cy="2333625"/>
          </a:xfrm>
          <a:custGeom>
            <a:avLst/>
            <a:gdLst>
              <a:gd name="T0" fmla="*/ 2147483647 w 1467"/>
              <a:gd name="T1" fmla="*/ 2147483647 h 2068"/>
              <a:gd name="T2" fmla="*/ 2147483647 w 1467"/>
              <a:gd name="T3" fmla="*/ 2147483647 h 2068"/>
              <a:gd name="T4" fmla="*/ 2147483647 w 1467"/>
              <a:gd name="T5" fmla="*/ 2147483647 h 2068"/>
              <a:gd name="T6" fmla="*/ 2147483647 w 1467"/>
              <a:gd name="T7" fmla="*/ 2147483647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0 w 1467"/>
              <a:gd name="T17" fmla="*/ 0 h 2068"/>
              <a:gd name="T18" fmla="*/ 2147483647 w 1467"/>
              <a:gd name="T19" fmla="*/ 0 h 2068"/>
              <a:gd name="T20" fmla="*/ 2147483647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5529263" y="2060575"/>
            <a:ext cx="2332037" cy="1655763"/>
          </a:xfrm>
          <a:custGeom>
            <a:avLst/>
            <a:gdLst>
              <a:gd name="T0" fmla="*/ 2147483647 w 2067"/>
              <a:gd name="T1" fmla="*/ 0 h 1468"/>
              <a:gd name="T2" fmla="*/ 2147483647 w 2067"/>
              <a:gd name="T3" fmla="*/ 0 h 1468"/>
              <a:gd name="T4" fmla="*/ 2147483647 w 2067"/>
              <a:gd name="T5" fmla="*/ 2147483647 h 1468"/>
              <a:gd name="T6" fmla="*/ 2147483647 w 2067"/>
              <a:gd name="T7" fmla="*/ 2147483647 h 1468"/>
              <a:gd name="T8" fmla="*/ 2147483647 w 2067"/>
              <a:gd name="T9" fmla="*/ 2147483647 h 1468"/>
              <a:gd name="T10" fmla="*/ 2147483647 w 2067"/>
              <a:gd name="T11" fmla="*/ 2147483647 h 1468"/>
              <a:gd name="T12" fmla="*/ 2147483647 w 2067"/>
              <a:gd name="T13" fmla="*/ 2147483647 h 1468"/>
              <a:gd name="T14" fmla="*/ 2147483647 w 2067"/>
              <a:gd name="T15" fmla="*/ 2147483647 h 1468"/>
              <a:gd name="T16" fmla="*/ 0 w 2067"/>
              <a:gd name="T17" fmla="*/ 2147483647 h 1468"/>
              <a:gd name="T18" fmla="*/ 0 w 2067"/>
              <a:gd name="T19" fmla="*/ 2147483647 h 1468"/>
              <a:gd name="T20" fmla="*/ 2147483647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4487863" y="2074863"/>
            <a:ext cx="1657350" cy="2332037"/>
          </a:xfrm>
          <a:custGeom>
            <a:avLst/>
            <a:gdLst>
              <a:gd name="T0" fmla="*/ 0 w 1467"/>
              <a:gd name="T1" fmla="*/ 2147483647 h 2068"/>
              <a:gd name="T2" fmla="*/ 0 w 1467"/>
              <a:gd name="T3" fmla="*/ 2147483647 h 2068"/>
              <a:gd name="T4" fmla="*/ 2147483647 w 1467"/>
              <a:gd name="T5" fmla="*/ 0 h 2068"/>
              <a:gd name="T6" fmla="*/ 2147483647 w 1467"/>
              <a:gd name="T7" fmla="*/ 0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2147483647 w 1467"/>
              <a:gd name="T17" fmla="*/ 2147483647 h 2068"/>
              <a:gd name="T18" fmla="*/ 2147483647 w 1467"/>
              <a:gd name="T19" fmla="*/ 2147483647 h 2068"/>
              <a:gd name="T20" fmla="*/ 0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4503738" y="3790950"/>
            <a:ext cx="2333625" cy="1655763"/>
          </a:xfrm>
          <a:custGeom>
            <a:avLst/>
            <a:gdLst>
              <a:gd name="T0" fmla="*/ 2147483647 w 2068"/>
              <a:gd name="T1" fmla="*/ 2147483647 h 1468"/>
              <a:gd name="T2" fmla="*/ 2147483647 w 2068"/>
              <a:gd name="T3" fmla="*/ 2147483647 h 1468"/>
              <a:gd name="T4" fmla="*/ 0 w 2068"/>
              <a:gd name="T5" fmla="*/ 2147483647 h 1468"/>
              <a:gd name="T6" fmla="*/ 0 w 2068"/>
              <a:gd name="T7" fmla="*/ 2147483647 h 1468"/>
              <a:gd name="T8" fmla="*/ 2147483647 w 2068"/>
              <a:gd name="T9" fmla="*/ 2147483647 h 1468"/>
              <a:gd name="T10" fmla="*/ 2147483647 w 2068"/>
              <a:gd name="T11" fmla="*/ 2147483647 h 1468"/>
              <a:gd name="T12" fmla="*/ 2147483647 w 2068"/>
              <a:gd name="T13" fmla="*/ 2147483647 h 1468"/>
              <a:gd name="T14" fmla="*/ 2147483647 w 2068"/>
              <a:gd name="T15" fmla="*/ 2147483647 h 1468"/>
              <a:gd name="T16" fmla="*/ 2147483647 w 2068"/>
              <a:gd name="T17" fmla="*/ 0 h 1468"/>
              <a:gd name="T18" fmla="*/ 2147483647 w 2068"/>
              <a:gd name="T19" fmla="*/ 2147483647 h 1468"/>
              <a:gd name="T20" fmla="*/ 2147483647 w 2068"/>
              <a:gd name="T21" fmla="*/ 2147483647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24"/>
          <p:cNvSpPr>
            <a:spLocks noChangeArrowheads="1"/>
          </p:cNvSpPr>
          <p:nvPr/>
        </p:nvSpPr>
        <p:spPr bwMode="auto">
          <a:xfrm>
            <a:off x="4751388" y="239712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7185025" y="2314575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26"/>
          <p:cNvSpPr>
            <a:spLocks noChangeArrowheads="1"/>
          </p:cNvSpPr>
          <p:nvPr/>
        </p:nvSpPr>
        <p:spPr bwMode="auto">
          <a:xfrm>
            <a:off x="7115175" y="4754563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27"/>
          <p:cNvSpPr>
            <a:spLocks noChangeArrowheads="1"/>
          </p:cNvSpPr>
          <p:nvPr/>
        </p:nvSpPr>
        <p:spPr bwMode="auto">
          <a:xfrm>
            <a:off x="4708525" y="4675188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280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57"/>
          <p:cNvSpPr txBox="1"/>
          <p:nvPr/>
        </p:nvSpPr>
        <p:spPr bwMode="auto">
          <a:xfrm>
            <a:off x="1550988" y="2146300"/>
            <a:ext cx="2673350" cy="7483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  请在此添加您的文字内容</a:t>
            </a: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865" kern="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57"/>
          <p:cNvSpPr txBox="1"/>
          <p:nvPr/>
        </p:nvSpPr>
        <p:spPr bwMode="auto">
          <a:xfrm>
            <a:off x="8124825" y="2146300"/>
            <a:ext cx="2673350" cy="7013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  请在此添加您的文字内容。</a:t>
            </a:r>
            <a:endParaRPr lang="zh-CN" altLang="zh-CN" sz="160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TextBox 57"/>
          <p:cNvSpPr txBox="1"/>
          <p:nvPr/>
        </p:nvSpPr>
        <p:spPr bwMode="auto">
          <a:xfrm>
            <a:off x="1550988" y="4564063"/>
            <a:ext cx="2673350" cy="7013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  请在此添加您的文字内容。</a:t>
            </a:r>
            <a:endParaRPr lang="zh-CN" altLang="zh-CN" sz="160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57"/>
          <p:cNvSpPr txBox="1"/>
          <p:nvPr/>
        </p:nvSpPr>
        <p:spPr bwMode="auto">
          <a:xfrm>
            <a:off x="8124825" y="4564063"/>
            <a:ext cx="2673350" cy="7013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  请在此添加您的文字内容。</a:t>
            </a:r>
            <a:endParaRPr lang="zh-CN" altLang="zh-CN" sz="160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1022013" y="6422314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成功项目展示</a:t>
            </a:r>
          </a:p>
        </p:txBody>
      </p:sp>
      <p:sp>
        <p:nvSpPr>
          <p:cNvPr id="62" name="矩形 61"/>
          <p:cNvSpPr/>
          <p:nvPr/>
        </p:nvSpPr>
        <p:spPr>
          <a:xfrm>
            <a:off x="1077913" y="1376363"/>
            <a:ext cx="3240087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63" name="矩形 62"/>
          <p:cNvSpPr/>
          <p:nvPr/>
        </p:nvSpPr>
        <p:spPr>
          <a:xfrm>
            <a:off x="1077913" y="1878013"/>
            <a:ext cx="3240087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请在此添加您的文字内容。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29125" y="1376363"/>
            <a:ext cx="3240088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65" name="矩形 64"/>
          <p:cNvSpPr/>
          <p:nvPr/>
        </p:nvSpPr>
        <p:spPr>
          <a:xfrm>
            <a:off x="4429125" y="1878013"/>
            <a:ext cx="3240088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请在此添加您的文字内容。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781925" y="1376363"/>
            <a:ext cx="3240088" cy="50165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67" name="矩形 66"/>
          <p:cNvSpPr/>
          <p:nvPr/>
        </p:nvSpPr>
        <p:spPr>
          <a:xfrm>
            <a:off x="7781925" y="1878013"/>
            <a:ext cx="3240088" cy="1658937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请在此添加您的文字内容。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7913" y="3762375"/>
            <a:ext cx="3240087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69" name="矩形 68"/>
          <p:cNvSpPr/>
          <p:nvPr/>
        </p:nvSpPr>
        <p:spPr>
          <a:xfrm>
            <a:off x="1077913" y="4264025"/>
            <a:ext cx="3240087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请在此添加您的文字内容。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429125" y="3762375"/>
            <a:ext cx="3240088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71" name="矩形 70"/>
          <p:cNvSpPr/>
          <p:nvPr/>
        </p:nvSpPr>
        <p:spPr>
          <a:xfrm>
            <a:off x="4429125" y="4264025"/>
            <a:ext cx="3240088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请在此添加您的文字内容。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781925" y="3762375"/>
            <a:ext cx="3240088" cy="501650"/>
          </a:xfrm>
          <a:prstGeom prst="rect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b="1" dirty="0" smtClean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73" name="矩形 72"/>
          <p:cNvSpPr/>
          <p:nvPr/>
        </p:nvSpPr>
        <p:spPr>
          <a:xfrm>
            <a:off x="7781925" y="4264025"/>
            <a:ext cx="3240088" cy="1658938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30000"/>
              </a:lnSpc>
            </a:pPr>
            <a:r>
              <a:rPr lang="en-US" altLang="zh-CN" sz="1860" dirty="0">
                <a:solidFill>
                  <a:srgbClr val="43A13A"/>
                </a:solidFill>
                <a:cs typeface="+mn-ea"/>
                <a:sym typeface="+mn-lt"/>
              </a:rPr>
              <a:t>  </a:t>
            </a: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86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请在此添加您的文字内容。</a:t>
            </a:r>
            <a:endParaRPr lang="zh-CN" altLang="zh-CN" sz="1860" kern="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成功项目展示</a:t>
            </a:r>
          </a:p>
        </p:txBody>
      </p:sp>
      <p:sp>
        <p:nvSpPr>
          <p:cNvPr id="7" name="椭圆 14"/>
          <p:cNvSpPr/>
          <p:nvPr/>
        </p:nvSpPr>
        <p:spPr>
          <a:xfrm>
            <a:off x="5023485" y="2441893"/>
            <a:ext cx="2155825" cy="2154237"/>
          </a:xfrm>
          <a:prstGeom prst="ellipse">
            <a:avLst/>
          </a:prstGeom>
          <a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154" name="任意多边形 15"/>
          <p:cNvSpPr/>
          <p:nvPr/>
        </p:nvSpPr>
        <p:spPr>
          <a:xfrm>
            <a:off x="1072198" y="1779905"/>
            <a:ext cx="4964112" cy="1677988"/>
          </a:xfrm>
          <a:custGeom>
            <a:avLst/>
            <a:gdLst>
              <a:gd name="txL" fmla="*/ 0 w 4963098"/>
              <a:gd name="txT" fmla="*/ 0 h 1676733"/>
              <a:gd name="txR" fmla="*/ 4963098 w 4963098"/>
              <a:gd name="txB" fmla="*/ 1676733 h 1676733"/>
            </a:gdLst>
            <a:ahLst/>
            <a:cxnLst>
              <a:cxn ang="0">
                <a:pos x="4963098" y="0"/>
              </a:cxn>
              <a:cxn ang="0">
                <a:pos x="4963098" y="529569"/>
              </a:cxn>
              <a:cxn ang="0">
                <a:pos x="4904851" y="532510"/>
              </a:cxn>
              <a:cxn ang="0">
                <a:pos x="3822718" y="1614644"/>
              </a:cxn>
              <a:cxn ang="0">
                <a:pos x="3819744" y="1673539"/>
              </a:cxn>
              <a:cxn ang="0">
                <a:pos x="3461656" y="1673539"/>
              </a:cxn>
              <a:cxn ang="0">
                <a:pos x="3461656" y="1676733"/>
              </a:cxn>
              <a:cxn ang="0">
                <a:pos x="0" y="1676733"/>
              </a:cxn>
              <a:cxn ang="0">
                <a:pos x="0" y="1210789"/>
              </a:cxn>
              <a:cxn ang="0">
                <a:pos x="3317336" y="1210789"/>
              </a:cxn>
              <a:cxn ang="0">
                <a:pos x="3397184" y="997304"/>
              </a:cxn>
              <a:cxn ang="0">
                <a:pos x="4798481" y="8312"/>
              </a:cxn>
            </a:cxnLst>
            <a:rect l="txL" t="txT" r="txR" b="txB"/>
            <a:pathLst>
              <a:path w="4963098" h="1676733">
                <a:moveTo>
                  <a:pt x="4963098" y="0"/>
                </a:moveTo>
                <a:lnTo>
                  <a:pt x="4963098" y="529569"/>
                </a:lnTo>
                <a:lnTo>
                  <a:pt x="4904851" y="532510"/>
                </a:lnTo>
                <a:cubicBezTo>
                  <a:pt x="4334273" y="590456"/>
                  <a:pt x="3880663" y="1044066"/>
                  <a:pt x="3822718" y="1614644"/>
                </a:cubicBezTo>
                <a:lnTo>
                  <a:pt x="3819744" y="1673539"/>
                </a:lnTo>
                <a:lnTo>
                  <a:pt x="3461656" y="1673539"/>
                </a:lnTo>
                <a:lnTo>
                  <a:pt x="3461656" y="1676733"/>
                </a:lnTo>
                <a:lnTo>
                  <a:pt x="0" y="1676733"/>
                </a:lnTo>
                <a:lnTo>
                  <a:pt x="0" y="1210789"/>
                </a:lnTo>
                <a:lnTo>
                  <a:pt x="3317336" y="1210789"/>
                </a:lnTo>
                <a:lnTo>
                  <a:pt x="3397184" y="997304"/>
                </a:lnTo>
                <a:cubicBezTo>
                  <a:pt x="3653890" y="458266"/>
                  <a:pt x="4178296" y="71296"/>
                  <a:pt x="4798481" y="8312"/>
                </a:cubicBezTo>
                <a:close/>
              </a:path>
            </a:pathLst>
          </a:custGeom>
          <a:solidFill>
            <a:srgbClr val="6DA8CD"/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155" name="任意多边形 16"/>
          <p:cNvSpPr/>
          <p:nvPr/>
        </p:nvSpPr>
        <p:spPr>
          <a:xfrm rot="-10800000" flipV="1">
            <a:off x="6182360" y="1783080"/>
            <a:ext cx="4946650" cy="1673225"/>
          </a:xfrm>
          <a:custGeom>
            <a:avLst/>
            <a:gdLst>
              <a:gd name="txL" fmla="*/ 0 w 4946769"/>
              <a:gd name="txT" fmla="*/ 0 h 1673539"/>
              <a:gd name="txR" fmla="*/ 4946769 w 4946769"/>
              <a:gd name="txB" fmla="*/ 1673539 h 1673539"/>
            </a:gdLst>
            <a:ahLst/>
            <a:cxnLst>
              <a:cxn ang="0">
                <a:pos x="4946769" y="0"/>
              </a:cxn>
              <a:cxn ang="0">
                <a:pos x="4782152" y="8312"/>
              </a:cxn>
              <a:cxn ang="0">
                <a:pos x="3380855" y="997304"/>
              </a:cxn>
              <a:cxn ang="0">
                <a:pos x="3303396" y="1204401"/>
              </a:cxn>
              <a:cxn ang="0">
                <a:pos x="0" y="1204401"/>
              </a:cxn>
              <a:cxn ang="0">
                <a:pos x="0" y="1670345"/>
              </a:cxn>
              <a:cxn ang="0">
                <a:pos x="3215503" y="1670345"/>
              </a:cxn>
              <a:cxn ang="0">
                <a:pos x="3215352" y="1673539"/>
              </a:cxn>
              <a:cxn ang="0">
                <a:pos x="3803415" y="1673539"/>
              </a:cxn>
              <a:cxn ang="0">
                <a:pos x="3806389" y="1614644"/>
              </a:cxn>
              <a:cxn ang="0">
                <a:pos x="4888522" y="532510"/>
              </a:cxn>
              <a:cxn ang="0">
                <a:pos x="4946769" y="529569"/>
              </a:cxn>
            </a:cxnLst>
            <a:rect l="txL" t="txT" r="txR" b="txB"/>
            <a:pathLst>
              <a:path w="4946769" h="1673539">
                <a:moveTo>
                  <a:pt x="4946769" y="0"/>
                </a:moveTo>
                <a:lnTo>
                  <a:pt x="4782152" y="8312"/>
                </a:lnTo>
                <a:cubicBezTo>
                  <a:pt x="4161967" y="71296"/>
                  <a:pt x="3637561" y="458266"/>
                  <a:pt x="3380855" y="997304"/>
                </a:cubicBezTo>
                <a:lnTo>
                  <a:pt x="3303396" y="1204401"/>
                </a:lnTo>
                <a:lnTo>
                  <a:pt x="0" y="1204401"/>
                </a:lnTo>
                <a:lnTo>
                  <a:pt x="0" y="1670345"/>
                </a:lnTo>
                <a:lnTo>
                  <a:pt x="3215503" y="1670345"/>
                </a:lnTo>
                <a:lnTo>
                  <a:pt x="3215352" y="1673539"/>
                </a:lnTo>
                <a:lnTo>
                  <a:pt x="3803415" y="1673539"/>
                </a:lnTo>
                <a:lnTo>
                  <a:pt x="3806389" y="1614644"/>
                </a:lnTo>
                <a:cubicBezTo>
                  <a:pt x="3864334" y="1044066"/>
                  <a:pt x="4317944" y="590456"/>
                  <a:pt x="4888522" y="532510"/>
                </a:cubicBezTo>
                <a:lnTo>
                  <a:pt x="4946769" y="529569"/>
                </a:lnTo>
                <a:close/>
              </a:path>
            </a:pathLst>
          </a:custGeom>
          <a:solidFill>
            <a:srgbClr val="DE7F7E"/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任意多边形 17"/>
          <p:cNvSpPr/>
          <p:nvPr/>
        </p:nvSpPr>
        <p:spPr>
          <a:xfrm rot="10800000">
            <a:off x="6182360" y="3594418"/>
            <a:ext cx="4946650" cy="1676400"/>
          </a:xfrm>
          <a:custGeom>
            <a:avLst/>
            <a:gdLst>
              <a:gd name="txL" fmla="*/ 0 w 4946769"/>
              <a:gd name="txT" fmla="*/ 0 h 1676733"/>
              <a:gd name="txR" fmla="*/ 4946769 w 4946769"/>
              <a:gd name="txB" fmla="*/ 1676733 h 1676733"/>
            </a:gdLst>
            <a:ahLst/>
            <a:cxnLst>
              <a:cxn ang="0">
                <a:pos x="3461656" y="1676733"/>
              </a:cxn>
              <a:cxn ang="0">
                <a:pos x="0" y="1676733"/>
              </a:cxn>
              <a:cxn ang="0">
                <a:pos x="0" y="1210789"/>
              </a:cxn>
              <a:cxn ang="0">
                <a:pos x="3301007" y="1210789"/>
              </a:cxn>
              <a:cxn ang="0">
                <a:pos x="3380855" y="997304"/>
              </a:cxn>
              <a:cxn ang="0">
                <a:pos x="4782152" y="8312"/>
              </a:cxn>
              <a:cxn ang="0">
                <a:pos x="4946769" y="0"/>
              </a:cxn>
              <a:cxn ang="0">
                <a:pos x="4946769" y="529569"/>
              </a:cxn>
              <a:cxn ang="0">
                <a:pos x="4888522" y="532510"/>
              </a:cxn>
              <a:cxn ang="0">
                <a:pos x="3806389" y="1614644"/>
              </a:cxn>
              <a:cxn ang="0">
                <a:pos x="3803415" y="1673539"/>
              </a:cxn>
              <a:cxn ang="0">
                <a:pos x="3461656" y="1673539"/>
              </a:cxn>
            </a:cxnLst>
            <a:rect l="txL" t="txT" r="txR" b="txB"/>
            <a:pathLst>
              <a:path w="4946769" h="1676733">
                <a:moveTo>
                  <a:pt x="3461656" y="1676733"/>
                </a:moveTo>
                <a:lnTo>
                  <a:pt x="0" y="1676733"/>
                </a:lnTo>
                <a:lnTo>
                  <a:pt x="0" y="1210789"/>
                </a:lnTo>
                <a:lnTo>
                  <a:pt x="3301007" y="1210789"/>
                </a:lnTo>
                <a:lnTo>
                  <a:pt x="3380855" y="997304"/>
                </a:lnTo>
                <a:cubicBezTo>
                  <a:pt x="3637561" y="458266"/>
                  <a:pt x="4161967" y="71296"/>
                  <a:pt x="4782152" y="8312"/>
                </a:cubicBezTo>
                <a:lnTo>
                  <a:pt x="4946769" y="0"/>
                </a:lnTo>
                <a:lnTo>
                  <a:pt x="4946769" y="529569"/>
                </a:lnTo>
                <a:lnTo>
                  <a:pt x="4888522" y="532510"/>
                </a:lnTo>
                <a:cubicBezTo>
                  <a:pt x="4317944" y="590456"/>
                  <a:pt x="3864334" y="1044066"/>
                  <a:pt x="3806389" y="1614644"/>
                </a:cubicBezTo>
                <a:lnTo>
                  <a:pt x="3803415" y="1673539"/>
                </a:lnTo>
                <a:lnTo>
                  <a:pt x="3461656" y="1673539"/>
                </a:lnTo>
                <a:close/>
              </a:path>
            </a:pathLst>
          </a:custGeom>
          <a:solidFill>
            <a:srgbClr val="6DA8CD"/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4" name="任意多边形 18"/>
          <p:cNvSpPr/>
          <p:nvPr/>
        </p:nvSpPr>
        <p:spPr>
          <a:xfrm flipV="1">
            <a:off x="1072198" y="3597593"/>
            <a:ext cx="4964112" cy="1673225"/>
          </a:xfrm>
          <a:custGeom>
            <a:avLst/>
            <a:gdLst>
              <a:gd name="txL" fmla="*/ 0 w 4963097"/>
              <a:gd name="txT" fmla="*/ 0 h 1673539"/>
              <a:gd name="txR" fmla="*/ 4963097 w 4963097"/>
              <a:gd name="txB" fmla="*/ 1673539 h 1673539"/>
            </a:gdLst>
            <a:ahLst/>
            <a:cxnLst>
              <a:cxn ang="0">
                <a:pos x="3231680" y="1673539"/>
              </a:cxn>
              <a:cxn ang="0">
                <a:pos x="3819743" y="1673539"/>
              </a:cxn>
              <a:cxn ang="0">
                <a:pos x="3822717" y="1614644"/>
              </a:cxn>
              <a:cxn ang="0">
                <a:pos x="4904850" y="532510"/>
              </a:cxn>
              <a:cxn ang="0">
                <a:pos x="4963097" y="529569"/>
              </a:cxn>
              <a:cxn ang="0">
                <a:pos x="4963097" y="0"/>
              </a:cxn>
              <a:cxn ang="0">
                <a:pos x="4798480" y="8312"/>
              </a:cxn>
              <a:cxn ang="0">
                <a:pos x="3397183" y="997304"/>
              </a:cxn>
              <a:cxn ang="0">
                <a:pos x="3319938" y="1203828"/>
              </a:cxn>
              <a:cxn ang="0">
                <a:pos x="0" y="1203828"/>
              </a:cxn>
              <a:cxn ang="0">
                <a:pos x="0" y="1669772"/>
              </a:cxn>
              <a:cxn ang="0">
                <a:pos x="3231859" y="1669772"/>
              </a:cxn>
            </a:cxnLst>
            <a:rect l="txL" t="txT" r="txR" b="txB"/>
            <a:pathLst>
              <a:path w="4963097" h="1673539">
                <a:moveTo>
                  <a:pt x="3231680" y="1673539"/>
                </a:moveTo>
                <a:lnTo>
                  <a:pt x="3819743" y="1673539"/>
                </a:lnTo>
                <a:lnTo>
                  <a:pt x="3822717" y="1614644"/>
                </a:lnTo>
                <a:cubicBezTo>
                  <a:pt x="3880662" y="1044066"/>
                  <a:pt x="4334272" y="590456"/>
                  <a:pt x="4904850" y="532510"/>
                </a:cubicBezTo>
                <a:lnTo>
                  <a:pt x="4963097" y="529569"/>
                </a:lnTo>
                <a:lnTo>
                  <a:pt x="4963097" y="0"/>
                </a:lnTo>
                <a:lnTo>
                  <a:pt x="4798480" y="8312"/>
                </a:lnTo>
                <a:cubicBezTo>
                  <a:pt x="4178295" y="71296"/>
                  <a:pt x="3653889" y="458266"/>
                  <a:pt x="3397183" y="997304"/>
                </a:cubicBezTo>
                <a:lnTo>
                  <a:pt x="3319938" y="1203828"/>
                </a:lnTo>
                <a:lnTo>
                  <a:pt x="0" y="1203828"/>
                </a:lnTo>
                <a:lnTo>
                  <a:pt x="0" y="1669772"/>
                </a:lnTo>
                <a:lnTo>
                  <a:pt x="3231859" y="1669772"/>
                </a:lnTo>
                <a:close/>
              </a:path>
            </a:pathLst>
          </a:custGeom>
          <a:solidFill>
            <a:srgbClr val="DE7F7E"/>
          </a:solid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5" name="文本框 22"/>
          <p:cNvSpPr/>
          <p:nvPr/>
        </p:nvSpPr>
        <p:spPr>
          <a:xfrm>
            <a:off x="8227060" y="3019743"/>
            <a:ext cx="168988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 加 标 题</a:t>
            </a:r>
          </a:p>
        </p:txBody>
      </p:sp>
      <p:sp>
        <p:nvSpPr>
          <p:cNvPr id="16" name="文本框 22"/>
          <p:cNvSpPr/>
          <p:nvPr/>
        </p:nvSpPr>
        <p:spPr>
          <a:xfrm>
            <a:off x="8188325" y="3594418"/>
            <a:ext cx="168988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 加 标 题</a:t>
            </a:r>
          </a:p>
        </p:txBody>
      </p:sp>
      <p:sp>
        <p:nvSpPr>
          <p:cNvPr id="17" name="文本框 22"/>
          <p:cNvSpPr/>
          <p:nvPr/>
        </p:nvSpPr>
        <p:spPr>
          <a:xfrm>
            <a:off x="2049145" y="3594418"/>
            <a:ext cx="168988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 加 标 题</a:t>
            </a:r>
          </a:p>
        </p:txBody>
      </p:sp>
      <p:sp>
        <p:nvSpPr>
          <p:cNvPr id="18" name="文本框 22"/>
          <p:cNvSpPr/>
          <p:nvPr/>
        </p:nvSpPr>
        <p:spPr>
          <a:xfrm>
            <a:off x="2019935" y="2972753"/>
            <a:ext cx="168988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 加 标 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227021" y="4159801"/>
            <a:ext cx="2689274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265756" y="2344971"/>
            <a:ext cx="2689274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48041" y="2277026"/>
            <a:ext cx="2689274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72476" y="4159801"/>
            <a:ext cx="2689274" cy="54906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成功项目展示</a:t>
            </a:r>
          </a:p>
        </p:txBody>
      </p:sp>
      <p:sp>
        <p:nvSpPr>
          <p:cNvPr id="20" name="矩形 19"/>
          <p:cNvSpPr/>
          <p:nvPr/>
        </p:nvSpPr>
        <p:spPr>
          <a:xfrm>
            <a:off x="1456690" y="2207895"/>
            <a:ext cx="490537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1456690" y="1673225"/>
            <a:ext cx="305181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请在此添加标题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800850" y="1778635"/>
            <a:ext cx="3714750" cy="3759200"/>
            <a:chOff x="10635" y="3356"/>
            <a:chExt cx="5850" cy="5920"/>
          </a:xfrm>
          <a:solidFill>
            <a:srgbClr val="6DA8CD"/>
          </a:solidFill>
        </p:grpSpPr>
        <p:sp>
          <p:nvSpPr>
            <p:cNvPr id="30" name="椭圆 29"/>
            <p:cNvSpPr/>
            <p:nvPr/>
          </p:nvSpPr>
          <p:spPr>
            <a:xfrm>
              <a:off x="10635" y="3356"/>
              <a:ext cx="5850" cy="5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同心圆 30"/>
            <p:cNvSpPr/>
            <p:nvPr/>
          </p:nvSpPr>
          <p:spPr>
            <a:xfrm>
              <a:off x="11122" y="3755"/>
              <a:ext cx="4875" cy="4676"/>
            </a:xfrm>
            <a:prstGeom prst="donut">
              <a:avLst>
                <a:gd name="adj" fmla="val 16415"/>
              </a:avLst>
            </a:prstGeom>
            <a:solidFill>
              <a:srgbClr val="DE7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flipV="1">
              <a:off x="13230" y="9262"/>
              <a:ext cx="0" cy="1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8086090" y="2943860"/>
            <a:ext cx="1143635" cy="1146810"/>
            <a:chOff x="6895" y="4033"/>
            <a:chExt cx="768" cy="770"/>
          </a:xfrm>
          <a:solidFill>
            <a:schemeClr val="bg1"/>
          </a:solidFill>
        </p:grpSpPr>
        <p:sp>
          <p:nvSpPr>
            <p:cNvPr id="132" name="AutoShape 123"/>
            <p:cNvSpPr/>
            <p:nvPr/>
          </p:nvSpPr>
          <p:spPr bwMode="auto">
            <a:xfrm>
              <a:off x="6895" y="4033"/>
              <a:ext cx="768" cy="7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3" name="AutoShape 124"/>
            <p:cNvSpPr/>
            <p:nvPr/>
          </p:nvSpPr>
          <p:spPr bwMode="auto">
            <a:xfrm>
              <a:off x="7110" y="4248"/>
              <a:ext cx="338" cy="33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4" name="AutoShape 125"/>
            <p:cNvSpPr/>
            <p:nvPr/>
          </p:nvSpPr>
          <p:spPr bwMode="auto">
            <a:xfrm>
              <a:off x="7183" y="4318"/>
              <a:ext cx="192" cy="19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39" name="TextBox 76"/>
          <p:cNvSpPr txBox="1"/>
          <p:nvPr/>
        </p:nvSpPr>
        <p:spPr>
          <a:xfrm>
            <a:off x="1456690" y="3778250"/>
            <a:ext cx="305181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请在此添加标题</a:t>
            </a:r>
          </a:p>
        </p:txBody>
      </p:sp>
      <p:sp>
        <p:nvSpPr>
          <p:cNvPr id="4" name="矩形 3"/>
          <p:cNvSpPr/>
          <p:nvPr/>
        </p:nvSpPr>
        <p:spPr>
          <a:xfrm>
            <a:off x="1456690" y="4514850"/>
            <a:ext cx="4905375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请在此添加您的文字内容，请在此添加您的文字内容。请在此添加您的文字内容，请在此添加您的文字内容。</a:t>
            </a:r>
            <a:endParaRPr lang="zh-CN" altLang="zh-CN" sz="14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成功项目展示</a:t>
            </a:r>
          </a:p>
        </p:txBody>
      </p:sp>
      <p:sp>
        <p:nvSpPr>
          <p:cNvPr id="26" name="椭圆 25"/>
          <p:cNvSpPr/>
          <p:nvPr/>
        </p:nvSpPr>
        <p:spPr>
          <a:xfrm>
            <a:off x="1348740" y="2116455"/>
            <a:ext cx="1769745" cy="1769745"/>
          </a:xfrm>
          <a:prstGeom prst="ellipse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1860550" y="2574290"/>
            <a:ext cx="746760" cy="854710"/>
          </a:xfrm>
          <a:custGeom>
            <a:avLst/>
            <a:gdLst>
              <a:gd name="T0" fmla="*/ 2809875 w 4627563"/>
              <a:gd name="T1" fmla="*/ 4811712 h 5299074"/>
              <a:gd name="T2" fmla="*/ 2745224 w 4627563"/>
              <a:gd name="T3" fmla="*/ 4870449 h 5299074"/>
              <a:gd name="T4" fmla="*/ 2693583 w 4627563"/>
              <a:gd name="T5" fmla="*/ 4799805 h 5299074"/>
              <a:gd name="T6" fmla="*/ 3054173 w 4627563"/>
              <a:gd name="T7" fmla="*/ 4245768 h 5299074"/>
              <a:gd name="T8" fmla="*/ 3143251 w 4627563"/>
              <a:gd name="T9" fmla="*/ 4339034 h 5299074"/>
              <a:gd name="T10" fmla="*/ 3063717 w 4627563"/>
              <a:gd name="T11" fmla="*/ 4441428 h 5299074"/>
              <a:gd name="T12" fmla="*/ 2956345 w 4627563"/>
              <a:gd name="T13" fmla="*/ 4391421 h 5299074"/>
              <a:gd name="T14" fmla="*/ 2973843 w 4627563"/>
              <a:gd name="T15" fmla="*/ 4273946 h 5299074"/>
              <a:gd name="T16" fmla="*/ 3313113 w 4627563"/>
              <a:gd name="T17" fmla="*/ 3781821 h 5299074"/>
              <a:gd name="T18" fmla="*/ 3390107 w 4627563"/>
              <a:gd name="T19" fmla="*/ 3842543 h 5299074"/>
              <a:gd name="T20" fmla="*/ 3397647 w 4627563"/>
              <a:gd name="T21" fmla="*/ 3943746 h 5299074"/>
              <a:gd name="T22" fmla="*/ 3329782 w 4627563"/>
              <a:gd name="T23" fmla="*/ 4014787 h 5299074"/>
              <a:gd name="T24" fmla="*/ 3228578 w 4627563"/>
              <a:gd name="T25" fmla="*/ 4012009 h 5299074"/>
              <a:gd name="T26" fmla="*/ 3164681 w 4627563"/>
              <a:gd name="T27" fmla="*/ 3937793 h 5299074"/>
              <a:gd name="T28" fmla="*/ 3176984 w 4627563"/>
              <a:gd name="T29" fmla="*/ 3837781 h 5299074"/>
              <a:gd name="T30" fmla="*/ 3257153 w 4627563"/>
              <a:gd name="T31" fmla="*/ 3780631 h 5299074"/>
              <a:gd name="T32" fmla="*/ 2749233 w 4627563"/>
              <a:gd name="T33" fmla="*/ 3662481 h 5299074"/>
              <a:gd name="T34" fmla="*/ 2837260 w 4627563"/>
              <a:gd name="T35" fmla="*/ 3818473 h 5299074"/>
              <a:gd name="T36" fmla="*/ 2780558 w 4627563"/>
              <a:gd name="T37" fmla="*/ 3991178 h 5299074"/>
              <a:gd name="T38" fmla="*/ 2616002 w 4627563"/>
              <a:gd name="T39" fmla="*/ 4064000 h 5299074"/>
              <a:gd name="T40" fmla="*/ 2451446 w 4627563"/>
              <a:gd name="T41" fmla="*/ 3991178 h 5299074"/>
              <a:gd name="T42" fmla="*/ 2395140 w 4627563"/>
              <a:gd name="T43" fmla="*/ 3818473 h 5299074"/>
              <a:gd name="T44" fmla="*/ 2483167 w 4627563"/>
              <a:gd name="T45" fmla="*/ 3662481 h 5299074"/>
              <a:gd name="T46" fmla="*/ 2204869 w 4627563"/>
              <a:gd name="T47" fmla="*/ 3415897 h 5299074"/>
              <a:gd name="T48" fmla="*/ 2282395 w 4627563"/>
              <a:gd name="T49" fmla="*/ 3464853 h 5299074"/>
              <a:gd name="T50" fmla="*/ 2298297 w 4627563"/>
              <a:gd name="T51" fmla="*/ 3556447 h 5299074"/>
              <a:gd name="T52" fmla="*/ 2241843 w 4627563"/>
              <a:gd name="T53" fmla="*/ 3627907 h 5299074"/>
              <a:gd name="T54" fmla="*/ 2148415 w 4627563"/>
              <a:gd name="T55" fmla="*/ 3634619 h 5299074"/>
              <a:gd name="T56" fmla="*/ 2082419 w 4627563"/>
              <a:gd name="T57" fmla="*/ 3572634 h 5299074"/>
              <a:gd name="T58" fmla="*/ 2084805 w 4627563"/>
              <a:gd name="T59" fmla="*/ 3479065 h 5299074"/>
              <a:gd name="T60" fmla="*/ 2153583 w 4627563"/>
              <a:gd name="T61" fmla="*/ 3419845 h 5299074"/>
              <a:gd name="T62" fmla="*/ 2956426 w 4627563"/>
              <a:gd name="T63" fmla="*/ 3238079 h 5299074"/>
              <a:gd name="T64" fmla="*/ 3038085 w 4627563"/>
              <a:gd name="T65" fmla="*/ 3342332 h 5299074"/>
              <a:gd name="T66" fmla="*/ 3015093 w 4627563"/>
              <a:gd name="T67" fmla="*/ 3476712 h 5299074"/>
              <a:gd name="T68" fmla="*/ 2902515 w 4627563"/>
              <a:gd name="T69" fmla="*/ 3548065 h 5299074"/>
              <a:gd name="T70" fmla="*/ 2771703 w 4627563"/>
              <a:gd name="T71" fmla="*/ 3511992 h 5299074"/>
              <a:gd name="T72" fmla="*/ 2711450 w 4627563"/>
              <a:gd name="T73" fmla="*/ 3392675 h 5299074"/>
              <a:gd name="T74" fmla="*/ 2760207 w 4627563"/>
              <a:gd name="T75" fmla="*/ 3266620 h 5299074"/>
              <a:gd name="T76" fmla="*/ 1341242 w 4627563"/>
              <a:gd name="T77" fmla="*/ 3000374 h 5299074"/>
              <a:gd name="T78" fmla="*/ 403620 w 4627563"/>
              <a:gd name="T79" fmla="*/ 4688870 h 5299074"/>
              <a:gd name="T80" fmla="*/ 498850 w 4627563"/>
              <a:gd name="T81" fmla="*/ 4903704 h 5299074"/>
              <a:gd name="T82" fmla="*/ 4005310 w 4627563"/>
              <a:gd name="T83" fmla="*/ 5016085 h 5299074"/>
              <a:gd name="T84" fmla="*/ 4184661 w 4627563"/>
              <a:gd name="T85" fmla="*/ 4815944 h 5299074"/>
              <a:gd name="T86" fmla="*/ 4235053 w 4627563"/>
              <a:gd name="T87" fmla="*/ 4552265 h 5299074"/>
              <a:gd name="T88" fmla="*/ 3271841 w 4627563"/>
              <a:gd name="T89" fmla="*/ 3015685 h 5299074"/>
              <a:gd name="T90" fmla="*/ 2892903 w 4627563"/>
              <a:gd name="T91" fmla="*/ 3076933 h 5299074"/>
              <a:gd name="T92" fmla="*/ 1694982 w 4627563"/>
              <a:gd name="T93" fmla="*/ 3074149 h 5299074"/>
              <a:gd name="T94" fmla="*/ 1349374 w 4627563"/>
              <a:gd name="T95" fmla="*/ 3013299 h 5299074"/>
              <a:gd name="T96" fmla="*/ 2995870 w 4627563"/>
              <a:gd name="T97" fmla="*/ 46427 h 5299074"/>
              <a:gd name="T98" fmla="*/ 3112958 w 4627563"/>
              <a:gd name="T99" fmla="*/ 207534 h 5299074"/>
              <a:gd name="T100" fmla="*/ 3105417 w 4627563"/>
              <a:gd name="T101" fmla="*/ 379356 h 5299074"/>
              <a:gd name="T102" fmla="*/ 4604543 w 4627563"/>
              <a:gd name="T103" fmla="*/ 4495920 h 5299074"/>
              <a:gd name="T104" fmla="*/ 4621213 w 4627563"/>
              <a:gd name="T105" fmla="*/ 4792341 h 5299074"/>
              <a:gd name="T106" fmla="*/ 4525161 w 4627563"/>
              <a:gd name="T107" fmla="*/ 5066144 h 5299074"/>
              <a:gd name="T108" fmla="*/ 4255659 w 4627563"/>
              <a:gd name="T109" fmla="*/ 5299074 h 5299074"/>
              <a:gd name="T110" fmla="*/ 113119 w 4627563"/>
              <a:gd name="T111" fmla="*/ 5082016 h 5299074"/>
              <a:gd name="T112" fmla="*/ 8335 w 4627563"/>
              <a:gd name="T113" fmla="*/ 4807817 h 5299074"/>
              <a:gd name="T114" fmla="*/ 20640 w 4627563"/>
              <a:gd name="T115" fmla="*/ 4504649 h 5299074"/>
              <a:gd name="T116" fmla="*/ 1525322 w 4627563"/>
              <a:gd name="T117" fmla="*/ 390466 h 5299074"/>
              <a:gd name="T118" fmla="*/ 1512224 w 4627563"/>
              <a:gd name="T119" fmla="*/ 217058 h 5299074"/>
              <a:gd name="T120" fmla="*/ 1623358 w 4627563"/>
              <a:gd name="T121" fmla="*/ 52776 h 52990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627563" h="5299074">
                <a:moveTo>
                  <a:pt x="2751137" y="4752974"/>
                </a:moveTo>
                <a:lnTo>
                  <a:pt x="2757445" y="4753371"/>
                </a:lnTo>
                <a:lnTo>
                  <a:pt x="2762964" y="4754165"/>
                </a:lnTo>
                <a:lnTo>
                  <a:pt x="2768483" y="4755355"/>
                </a:lnTo>
                <a:lnTo>
                  <a:pt x="2774002" y="4757340"/>
                </a:lnTo>
                <a:lnTo>
                  <a:pt x="2779127" y="4760118"/>
                </a:lnTo>
                <a:lnTo>
                  <a:pt x="2783857" y="4762896"/>
                </a:lnTo>
                <a:lnTo>
                  <a:pt x="2788193" y="4766071"/>
                </a:lnTo>
                <a:lnTo>
                  <a:pt x="2792530" y="4770040"/>
                </a:lnTo>
                <a:lnTo>
                  <a:pt x="2796472" y="4774009"/>
                </a:lnTo>
                <a:lnTo>
                  <a:pt x="2800020" y="4778771"/>
                </a:lnTo>
                <a:lnTo>
                  <a:pt x="2802779" y="4783534"/>
                </a:lnTo>
                <a:lnTo>
                  <a:pt x="2805144" y="4788693"/>
                </a:lnTo>
                <a:lnTo>
                  <a:pt x="2807116" y="4793852"/>
                </a:lnTo>
                <a:lnTo>
                  <a:pt x="2808298" y="4799805"/>
                </a:lnTo>
                <a:lnTo>
                  <a:pt x="2809481" y="4805759"/>
                </a:lnTo>
                <a:lnTo>
                  <a:pt x="2809875" y="4811712"/>
                </a:lnTo>
                <a:lnTo>
                  <a:pt x="2809481" y="4817665"/>
                </a:lnTo>
                <a:lnTo>
                  <a:pt x="2808298" y="4823618"/>
                </a:lnTo>
                <a:lnTo>
                  <a:pt x="2807116" y="4829174"/>
                </a:lnTo>
                <a:lnTo>
                  <a:pt x="2805144" y="4834730"/>
                </a:lnTo>
                <a:lnTo>
                  <a:pt x="2802779" y="4839890"/>
                </a:lnTo>
                <a:lnTo>
                  <a:pt x="2800020" y="4844652"/>
                </a:lnTo>
                <a:lnTo>
                  <a:pt x="2796472" y="4849415"/>
                </a:lnTo>
                <a:lnTo>
                  <a:pt x="2792530" y="4853384"/>
                </a:lnTo>
                <a:lnTo>
                  <a:pt x="2788193" y="4857352"/>
                </a:lnTo>
                <a:lnTo>
                  <a:pt x="2783857" y="4860527"/>
                </a:lnTo>
                <a:lnTo>
                  <a:pt x="2779127" y="4863305"/>
                </a:lnTo>
                <a:lnTo>
                  <a:pt x="2774002" y="4866084"/>
                </a:lnTo>
                <a:lnTo>
                  <a:pt x="2768483" y="4868068"/>
                </a:lnTo>
                <a:lnTo>
                  <a:pt x="2762964" y="4869655"/>
                </a:lnTo>
                <a:lnTo>
                  <a:pt x="2757445" y="4870449"/>
                </a:lnTo>
                <a:lnTo>
                  <a:pt x="2751137" y="4870449"/>
                </a:lnTo>
                <a:lnTo>
                  <a:pt x="2745224" y="4870449"/>
                </a:lnTo>
                <a:lnTo>
                  <a:pt x="2739705" y="4869655"/>
                </a:lnTo>
                <a:lnTo>
                  <a:pt x="2733792" y="4868068"/>
                </a:lnTo>
                <a:lnTo>
                  <a:pt x="2728273" y="4866084"/>
                </a:lnTo>
                <a:lnTo>
                  <a:pt x="2723543" y="4863305"/>
                </a:lnTo>
                <a:lnTo>
                  <a:pt x="2718418" y="4860527"/>
                </a:lnTo>
                <a:lnTo>
                  <a:pt x="2714082" y="4857352"/>
                </a:lnTo>
                <a:lnTo>
                  <a:pt x="2709745" y="4853384"/>
                </a:lnTo>
                <a:lnTo>
                  <a:pt x="2706197" y="4849415"/>
                </a:lnTo>
                <a:lnTo>
                  <a:pt x="2702649" y="4844652"/>
                </a:lnTo>
                <a:lnTo>
                  <a:pt x="2699890" y="4839890"/>
                </a:lnTo>
                <a:lnTo>
                  <a:pt x="2697525" y="4834730"/>
                </a:lnTo>
                <a:lnTo>
                  <a:pt x="2695554" y="4829174"/>
                </a:lnTo>
                <a:lnTo>
                  <a:pt x="2693583" y="4823618"/>
                </a:lnTo>
                <a:lnTo>
                  <a:pt x="2692794" y="4817665"/>
                </a:lnTo>
                <a:lnTo>
                  <a:pt x="2692400" y="4811712"/>
                </a:lnTo>
                <a:lnTo>
                  <a:pt x="2692794" y="4805759"/>
                </a:lnTo>
                <a:lnTo>
                  <a:pt x="2693583" y="4799805"/>
                </a:lnTo>
                <a:lnTo>
                  <a:pt x="2695554" y="4793852"/>
                </a:lnTo>
                <a:lnTo>
                  <a:pt x="2697525" y="4788693"/>
                </a:lnTo>
                <a:lnTo>
                  <a:pt x="2699890" y="4783534"/>
                </a:lnTo>
                <a:lnTo>
                  <a:pt x="2702649" y="4778771"/>
                </a:lnTo>
                <a:lnTo>
                  <a:pt x="2706197" y="4774009"/>
                </a:lnTo>
                <a:lnTo>
                  <a:pt x="2709745" y="4770040"/>
                </a:lnTo>
                <a:lnTo>
                  <a:pt x="2714082" y="4766071"/>
                </a:lnTo>
                <a:lnTo>
                  <a:pt x="2718418" y="4762896"/>
                </a:lnTo>
                <a:lnTo>
                  <a:pt x="2723543" y="4760118"/>
                </a:lnTo>
                <a:lnTo>
                  <a:pt x="2728273" y="4757340"/>
                </a:lnTo>
                <a:lnTo>
                  <a:pt x="2733792" y="4755355"/>
                </a:lnTo>
                <a:lnTo>
                  <a:pt x="2739705" y="4754165"/>
                </a:lnTo>
                <a:lnTo>
                  <a:pt x="2745224" y="4753371"/>
                </a:lnTo>
                <a:lnTo>
                  <a:pt x="2751137" y="4752974"/>
                </a:lnTo>
                <a:close/>
                <a:moveTo>
                  <a:pt x="3043833" y="4244974"/>
                </a:moveTo>
                <a:lnTo>
                  <a:pt x="3049401" y="4245371"/>
                </a:lnTo>
                <a:lnTo>
                  <a:pt x="3054173" y="4245768"/>
                </a:lnTo>
                <a:lnTo>
                  <a:pt x="3059342" y="4246165"/>
                </a:lnTo>
                <a:lnTo>
                  <a:pt x="3063717" y="4246959"/>
                </a:lnTo>
                <a:lnTo>
                  <a:pt x="3073261" y="4249340"/>
                </a:lnTo>
                <a:lnTo>
                  <a:pt x="3082407" y="4252912"/>
                </a:lnTo>
                <a:lnTo>
                  <a:pt x="3091156" y="4256881"/>
                </a:lnTo>
                <a:lnTo>
                  <a:pt x="3099507" y="4262040"/>
                </a:lnTo>
                <a:lnTo>
                  <a:pt x="3107063" y="4267596"/>
                </a:lnTo>
                <a:lnTo>
                  <a:pt x="3114221" y="4273946"/>
                </a:lnTo>
                <a:lnTo>
                  <a:pt x="3120584" y="4281090"/>
                </a:lnTo>
                <a:lnTo>
                  <a:pt x="3126151" y="4289027"/>
                </a:lnTo>
                <a:lnTo>
                  <a:pt x="3131321" y="4296568"/>
                </a:lnTo>
                <a:lnTo>
                  <a:pt x="3135298" y="4305299"/>
                </a:lnTo>
                <a:lnTo>
                  <a:pt x="3138877" y="4314824"/>
                </a:lnTo>
                <a:lnTo>
                  <a:pt x="3141263" y="4324349"/>
                </a:lnTo>
                <a:lnTo>
                  <a:pt x="3142058" y="4329112"/>
                </a:lnTo>
                <a:lnTo>
                  <a:pt x="3142853" y="4334271"/>
                </a:lnTo>
                <a:lnTo>
                  <a:pt x="3143251" y="4339034"/>
                </a:lnTo>
                <a:lnTo>
                  <a:pt x="3143251" y="4344193"/>
                </a:lnTo>
                <a:lnTo>
                  <a:pt x="3143251" y="4348956"/>
                </a:lnTo>
                <a:lnTo>
                  <a:pt x="3142853" y="4354115"/>
                </a:lnTo>
                <a:lnTo>
                  <a:pt x="3142058" y="4359275"/>
                </a:lnTo>
                <a:lnTo>
                  <a:pt x="3141263" y="4364037"/>
                </a:lnTo>
                <a:lnTo>
                  <a:pt x="3138877" y="4373562"/>
                </a:lnTo>
                <a:lnTo>
                  <a:pt x="3135298" y="4382690"/>
                </a:lnTo>
                <a:lnTo>
                  <a:pt x="3131321" y="4391421"/>
                </a:lnTo>
                <a:lnTo>
                  <a:pt x="3126151" y="4399359"/>
                </a:lnTo>
                <a:lnTo>
                  <a:pt x="3120584" y="4407297"/>
                </a:lnTo>
                <a:lnTo>
                  <a:pt x="3114221" y="4414440"/>
                </a:lnTo>
                <a:lnTo>
                  <a:pt x="3107063" y="4420393"/>
                </a:lnTo>
                <a:lnTo>
                  <a:pt x="3099507" y="4426347"/>
                </a:lnTo>
                <a:lnTo>
                  <a:pt x="3091156" y="4431506"/>
                </a:lnTo>
                <a:lnTo>
                  <a:pt x="3082407" y="4435475"/>
                </a:lnTo>
                <a:lnTo>
                  <a:pt x="3073261" y="4438650"/>
                </a:lnTo>
                <a:lnTo>
                  <a:pt x="3063717" y="4441428"/>
                </a:lnTo>
                <a:lnTo>
                  <a:pt x="3059342" y="4442222"/>
                </a:lnTo>
                <a:lnTo>
                  <a:pt x="3054173" y="4442618"/>
                </a:lnTo>
                <a:lnTo>
                  <a:pt x="3049401" y="4443015"/>
                </a:lnTo>
                <a:lnTo>
                  <a:pt x="3043833" y="4443412"/>
                </a:lnTo>
                <a:lnTo>
                  <a:pt x="3038663" y="4443015"/>
                </a:lnTo>
                <a:lnTo>
                  <a:pt x="3033891" y="4442618"/>
                </a:lnTo>
                <a:lnTo>
                  <a:pt x="3028722" y="4442222"/>
                </a:lnTo>
                <a:lnTo>
                  <a:pt x="3023950" y="4441428"/>
                </a:lnTo>
                <a:lnTo>
                  <a:pt x="3014405" y="4438650"/>
                </a:lnTo>
                <a:lnTo>
                  <a:pt x="3005259" y="4435475"/>
                </a:lnTo>
                <a:lnTo>
                  <a:pt x="2996908" y="4431506"/>
                </a:lnTo>
                <a:lnTo>
                  <a:pt x="2988557" y="4426347"/>
                </a:lnTo>
                <a:lnTo>
                  <a:pt x="2981001" y="4420393"/>
                </a:lnTo>
                <a:lnTo>
                  <a:pt x="2973843" y="4414440"/>
                </a:lnTo>
                <a:lnTo>
                  <a:pt x="2967083" y="4407297"/>
                </a:lnTo>
                <a:lnTo>
                  <a:pt x="2961515" y="4399359"/>
                </a:lnTo>
                <a:lnTo>
                  <a:pt x="2956345" y="4391421"/>
                </a:lnTo>
                <a:lnTo>
                  <a:pt x="2952369" y="4382690"/>
                </a:lnTo>
                <a:lnTo>
                  <a:pt x="2948790" y="4373562"/>
                </a:lnTo>
                <a:lnTo>
                  <a:pt x="2946801" y="4364037"/>
                </a:lnTo>
                <a:lnTo>
                  <a:pt x="2945608" y="4359275"/>
                </a:lnTo>
                <a:lnTo>
                  <a:pt x="2945211" y="4354115"/>
                </a:lnTo>
                <a:lnTo>
                  <a:pt x="2944813" y="4348956"/>
                </a:lnTo>
                <a:lnTo>
                  <a:pt x="2944813" y="4344193"/>
                </a:lnTo>
                <a:lnTo>
                  <a:pt x="2944813" y="4339034"/>
                </a:lnTo>
                <a:lnTo>
                  <a:pt x="2945211" y="4334271"/>
                </a:lnTo>
                <a:lnTo>
                  <a:pt x="2945608" y="4329112"/>
                </a:lnTo>
                <a:lnTo>
                  <a:pt x="2946801" y="4324349"/>
                </a:lnTo>
                <a:lnTo>
                  <a:pt x="2948790" y="4314824"/>
                </a:lnTo>
                <a:lnTo>
                  <a:pt x="2952369" y="4305299"/>
                </a:lnTo>
                <a:lnTo>
                  <a:pt x="2956345" y="4296568"/>
                </a:lnTo>
                <a:lnTo>
                  <a:pt x="2961515" y="4289027"/>
                </a:lnTo>
                <a:lnTo>
                  <a:pt x="2967083" y="4281090"/>
                </a:lnTo>
                <a:lnTo>
                  <a:pt x="2973843" y="4273946"/>
                </a:lnTo>
                <a:lnTo>
                  <a:pt x="2981001" y="4267596"/>
                </a:lnTo>
                <a:lnTo>
                  <a:pt x="2988557" y="4262040"/>
                </a:lnTo>
                <a:lnTo>
                  <a:pt x="2996908" y="4256881"/>
                </a:lnTo>
                <a:lnTo>
                  <a:pt x="3005259" y="4252912"/>
                </a:lnTo>
                <a:lnTo>
                  <a:pt x="3014405" y="4249340"/>
                </a:lnTo>
                <a:lnTo>
                  <a:pt x="3023950" y="4246959"/>
                </a:lnTo>
                <a:lnTo>
                  <a:pt x="3028722" y="4246165"/>
                </a:lnTo>
                <a:lnTo>
                  <a:pt x="3033891" y="4245768"/>
                </a:lnTo>
                <a:lnTo>
                  <a:pt x="3038663" y="4245371"/>
                </a:lnTo>
                <a:lnTo>
                  <a:pt x="3043833" y="4244974"/>
                </a:lnTo>
                <a:close/>
                <a:moveTo>
                  <a:pt x="3275806" y="3778249"/>
                </a:moveTo>
                <a:lnTo>
                  <a:pt x="3282157" y="3778249"/>
                </a:lnTo>
                <a:lnTo>
                  <a:pt x="3288507" y="3778249"/>
                </a:lnTo>
                <a:lnTo>
                  <a:pt x="3294460" y="3779043"/>
                </a:lnTo>
                <a:lnTo>
                  <a:pt x="3300810" y="3779440"/>
                </a:lnTo>
                <a:lnTo>
                  <a:pt x="3306763" y="3780631"/>
                </a:lnTo>
                <a:lnTo>
                  <a:pt x="3313113" y="3781821"/>
                </a:lnTo>
                <a:lnTo>
                  <a:pt x="3318669" y="3783806"/>
                </a:lnTo>
                <a:lnTo>
                  <a:pt x="3324622" y="3785790"/>
                </a:lnTo>
                <a:lnTo>
                  <a:pt x="3329782" y="3787774"/>
                </a:lnTo>
                <a:lnTo>
                  <a:pt x="3335338" y="3790156"/>
                </a:lnTo>
                <a:lnTo>
                  <a:pt x="3340894" y="3793331"/>
                </a:lnTo>
                <a:lnTo>
                  <a:pt x="3345657" y="3796109"/>
                </a:lnTo>
                <a:lnTo>
                  <a:pt x="3350816" y="3799284"/>
                </a:lnTo>
                <a:lnTo>
                  <a:pt x="3355579" y="3802856"/>
                </a:lnTo>
                <a:lnTo>
                  <a:pt x="3360341" y="3806427"/>
                </a:lnTo>
                <a:lnTo>
                  <a:pt x="3364707" y="3810396"/>
                </a:lnTo>
                <a:lnTo>
                  <a:pt x="3369072" y="3814365"/>
                </a:lnTo>
                <a:lnTo>
                  <a:pt x="3373041" y="3818731"/>
                </a:lnTo>
                <a:lnTo>
                  <a:pt x="3377010" y="3823096"/>
                </a:lnTo>
                <a:lnTo>
                  <a:pt x="3380582" y="3827859"/>
                </a:lnTo>
                <a:lnTo>
                  <a:pt x="3384154" y="3832621"/>
                </a:lnTo>
                <a:lnTo>
                  <a:pt x="3387329" y="3837781"/>
                </a:lnTo>
                <a:lnTo>
                  <a:pt x="3390107" y="3842543"/>
                </a:lnTo>
                <a:lnTo>
                  <a:pt x="3393282" y="3848099"/>
                </a:lnTo>
                <a:lnTo>
                  <a:pt x="3395663" y="3853656"/>
                </a:lnTo>
                <a:lnTo>
                  <a:pt x="3397647" y="3858815"/>
                </a:lnTo>
                <a:lnTo>
                  <a:pt x="3399235" y="3864768"/>
                </a:lnTo>
                <a:lnTo>
                  <a:pt x="3401219" y="3870324"/>
                </a:lnTo>
                <a:lnTo>
                  <a:pt x="3402807" y="3876278"/>
                </a:lnTo>
                <a:lnTo>
                  <a:pt x="3403601" y="3882628"/>
                </a:lnTo>
                <a:lnTo>
                  <a:pt x="3404394" y="3888978"/>
                </a:lnTo>
                <a:lnTo>
                  <a:pt x="3404791" y="3894931"/>
                </a:lnTo>
                <a:lnTo>
                  <a:pt x="3405188" y="3901281"/>
                </a:lnTo>
                <a:lnTo>
                  <a:pt x="3404791" y="3907631"/>
                </a:lnTo>
                <a:lnTo>
                  <a:pt x="3404394" y="3913584"/>
                </a:lnTo>
                <a:lnTo>
                  <a:pt x="3403601" y="3919934"/>
                </a:lnTo>
                <a:lnTo>
                  <a:pt x="3402807" y="3926284"/>
                </a:lnTo>
                <a:lnTo>
                  <a:pt x="3401219" y="3931840"/>
                </a:lnTo>
                <a:lnTo>
                  <a:pt x="3399235" y="3937793"/>
                </a:lnTo>
                <a:lnTo>
                  <a:pt x="3397647" y="3943746"/>
                </a:lnTo>
                <a:lnTo>
                  <a:pt x="3395663" y="3948906"/>
                </a:lnTo>
                <a:lnTo>
                  <a:pt x="3393282" y="3954462"/>
                </a:lnTo>
                <a:lnTo>
                  <a:pt x="3390107" y="3960018"/>
                </a:lnTo>
                <a:lnTo>
                  <a:pt x="3387329" y="3964781"/>
                </a:lnTo>
                <a:lnTo>
                  <a:pt x="3384154" y="3969940"/>
                </a:lnTo>
                <a:lnTo>
                  <a:pt x="3380582" y="3974703"/>
                </a:lnTo>
                <a:lnTo>
                  <a:pt x="3377010" y="3979465"/>
                </a:lnTo>
                <a:lnTo>
                  <a:pt x="3373041" y="3983831"/>
                </a:lnTo>
                <a:lnTo>
                  <a:pt x="3369072" y="3988197"/>
                </a:lnTo>
                <a:lnTo>
                  <a:pt x="3364707" y="3992165"/>
                </a:lnTo>
                <a:lnTo>
                  <a:pt x="3360341" y="3996134"/>
                </a:lnTo>
                <a:lnTo>
                  <a:pt x="3355579" y="3999706"/>
                </a:lnTo>
                <a:lnTo>
                  <a:pt x="3350816" y="4002881"/>
                </a:lnTo>
                <a:lnTo>
                  <a:pt x="3345657" y="4006453"/>
                </a:lnTo>
                <a:lnTo>
                  <a:pt x="3340894" y="4009231"/>
                </a:lnTo>
                <a:lnTo>
                  <a:pt x="3335338" y="4012009"/>
                </a:lnTo>
                <a:lnTo>
                  <a:pt x="3329782" y="4014787"/>
                </a:lnTo>
                <a:lnTo>
                  <a:pt x="3324622" y="4016772"/>
                </a:lnTo>
                <a:lnTo>
                  <a:pt x="3318669" y="4018756"/>
                </a:lnTo>
                <a:lnTo>
                  <a:pt x="3313113" y="4020343"/>
                </a:lnTo>
                <a:lnTo>
                  <a:pt x="3306763" y="4021534"/>
                </a:lnTo>
                <a:lnTo>
                  <a:pt x="3300810" y="4023122"/>
                </a:lnTo>
                <a:lnTo>
                  <a:pt x="3294460" y="4023518"/>
                </a:lnTo>
                <a:lnTo>
                  <a:pt x="3288507" y="4024312"/>
                </a:lnTo>
                <a:lnTo>
                  <a:pt x="3282157" y="4024312"/>
                </a:lnTo>
                <a:lnTo>
                  <a:pt x="3275806" y="4024312"/>
                </a:lnTo>
                <a:lnTo>
                  <a:pt x="3269853" y="4023518"/>
                </a:lnTo>
                <a:lnTo>
                  <a:pt x="3263503" y="4023122"/>
                </a:lnTo>
                <a:lnTo>
                  <a:pt x="3257153" y="4021534"/>
                </a:lnTo>
                <a:lnTo>
                  <a:pt x="3251597" y="4020343"/>
                </a:lnTo>
                <a:lnTo>
                  <a:pt x="3245644" y="4018756"/>
                </a:lnTo>
                <a:lnTo>
                  <a:pt x="3239691" y="4016772"/>
                </a:lnTo>
                <a:lnTo>
                  <a:pt x="3234531" y="4014787"/>
                </a:lnTo>
                <a:lnTo>
                  <a:pt x="3228578" y="4012009"/>
                </a:lnTo>
                <a:lnTo>
                  <a:pt x="3223419" y="4009231"/>
                </a:lnTo>
                <a:lnTo>
                  <a:pt x="3218259" y="4006453"/>
                </a:lnTo>
                <a:lnTo>
                  <a:pt x="3213100" y="4002881"/>
                </a:lnTo>
                <a:lnTo>
                  <a:pt x="3208734" y="3999706"/>
                </a:lnTo>
                <a:lnTo>
                  <a:pt x="3203972" y="3996134"/>
                </a:lnTo>
                <a:lnTo>
                  <a:pt x="3199606" y="3992165"/>
                </a:lnTo>
                <a:lnTo>
                  <a:pt x="3195241" y="3988197"/>
                </a:lnTo>
                <a:lnTo>
                  <a:pt x="3191272" y="3983831"/>
                </a:lnTo>
                <a:lnTo>
                  <a:pt x="3186906" y="3979465"/>
                </a:lnTo>
                <a:lnTo>
                  <a:pt x="3183731" y="3974703"/>
                </a:lnTo>
                <a:lnTo>
                  <a:pt x="3180159" y="3969940"/>
                </a:lnTo>
                <a:lnTo>
                  <a:pt x="3176984" y="3964781"/>
                </a:lnTo>
                <a:lnTo>
                  <a:pt x="3174206" y="3960018"/>
                </a:lnTo>
                <a:lnTo>
                  <a:pt x="3171428" y="3954462"/>
                </a:lnTo>
                <a:lnTo>
                  <a:pt x="3168650" y="3948906"/>
                </a:lnTo>
                <a:lnTo>
                  <a:pt x="3166666" y="3943746"/>
                </a:lnTo>
                <a:lnTo>
                  <a:pt x="3164681" y="3937793"/>
                </a:lnTo>
                <a:lnTo>
                  <a:pt x="3163094" y="3931840"/>
                </a:lnTo>
                <a:lnTo>
                  <a:pt x="3161506" y="3926284"/>
                </a:lnTo>
                <a:lnTo>
                  <a:pt x="3160316" y="3919934"/>
                </a:lnTo>
                <a:lnTo>
                  <a:pt x="3159522" y="3913584"/>
                </a:lnTo>
                <a:lnTo>
                  <a:pt x="3159125" y="3907631"/>
                </a:lnTo>
                <a:lnTo>
                  <a:pt x="3159125" y="3901281"/>
                </a:lnTo>
                <a:lnTo>
                  <a:pt x="3159125" y="3894931"/>
                </a:lnTo>
                <a:lnTo>
                  <a:pt x="3159522" y="3888978"/>
                </a:lnTo>
                <a:lnTo>
                  <a:pt x="3160316" y="3882628"/>
                </a:lnTo>
                <a:lnTo>
                  <a:pt x="3161506" y="3876278"/>
                </a:lnTo>
                <a:lnTo>
                  <a:pt x="3163094" y="3870324"/>
                </a:lnTo>
                <a:lnTo>
                  <a:pt x="3164681" y="3864768"/>
                </a:lnTo>
                <a:lnTo>
                  <a:pt x="3166666" y="3858815"/>
                </a:lnTo>
                <a:lnTo>
                  <a:pt x="3168650" y="3853656"/>
                </a:lnTo>
                <a:lnTo>
                  <a:pt x="3171428" y="3848099"/>
                </a:lnTo>
                <a:lnTo>
                  <a:pt x="3174206" y="3842543"/>
                </a:lnTo>
                <a:lnTo>
                  <a:pt x="3176984" y="3837781"/>
                </a:lnTo>
                <a:lnTo>
                  <a:pt x="3180159" y="3832621"/>
                </a:lnTo>
                <a:lnTo>
                  <a:pt x="3183731" y="3827859"/>
                </a:lnTo>
                <a:lnTo>
                  <a:pt x="3186906" y="3823096"/>
                </a:lnTo>
                <a:lnTo>
                  <a:pt x="3191272" y="3818731"/>
                </a:lnTo>
                <a:lnTo>
                  <a:pt x="3195241" y="3814365"/>
                </a:lnTo>
                <a:lnTo>
                  <a:pt x="3199606" y="3810396"/>
                </a:lnTo>
                <a:lnTo>
                  <a:pt x="3203972" y="3806427"/>
                </a:lnTo>
                <a:lnTo>
                  <a:pt x="3208734" y="3802856"/>
                </a:lnTo>
                <a:lnTo>
                  <a:pt x="3213100" y="3799284"/>
                </a:lnTo>
                <a:lnTo>
                  <a:pt x="3218259" y="3796109"/>
                </a:lnTo>
                <a:lnTo>
                  <a:pt x="3223419" y="3793331"/>
                </a:lnTo>
                <a:lnTo>
                  <a:pt x="3228578" y="3790156"/>
                </a:lnTo>
                <a:lnTo>
                  <a:pt x="3234531" y="3787774"/>
                </a:lnTo>
                <a:lnTo>
                  <a:pt x="3239691" y="3785790"/>
                </a:lnTo>
                <a:lnTo>
                  <a:pt x="3245644" y="3783806"/>
                </a:lnTo>
                <a:lnTo>
                  <a:pt x="3251597" y="3781821"/>
                </a:lnTo>
                <a:lnTo>
                  <a:pt x="3257153" y="3780631"/>
                </a:lnTo>
                <a:lnTo>
                  <a:pt x="3263503" y="3779440"/>
                </a:lnTo>
                <a:lnTo>
                  <a:pt x="3269853" y="3779043"/>
                </a:lnTo>
                <a:lnTo>
                  <a:pt x="3275806" y="3778249"/>
                </a:lnTo>
                <a:close/>
                <a:moveTo>
                  <a:pt x="2616002" y="3617912"/>
                </a:moveTo>
                <a:lnTo>
                  <a:pt x="2627501" y="3618310"/>
                </a:lnTo>
                <a:lnTo>
                  <a:pt x="2638603" y="3619106"/>
                </a:lnTo>
                <a:lnTo>
                  <a:pt x="2650103" y="3620300"/>
                </a:lnTo>
                <a:lnTo>
                  <a:pt x="2660809" y="3622688"/>
                </a:lnTo>
                <a:lnTo>
                  <a:pt x="2671515" y="3625075"/>
                </a:lnTo>
                <a:lnTo>
                  <a:pt x="2682221" y="3627861"/>
                </a:lnTo>
                <a:lnTo>
                  <a:pt x="2692134" y="3631840"/>
                </a:lnTo>
                <a:lnTo>
                  <a:pt x="2702840" y="3635422"/>
                </a:lnTo>
                <a:lnTo>
                  <a:pt x="2712356" y="3640197"/>
                </a:lnTo>
                <a:lnTo>
                  <a:pt x="2722269" y="3644972"/>
                </a:lnTo>
                <a:lnTo>
                  <a:pt x="2731389" y="3650543"/>
                </a:lnTo>
                <a:lnTo>
                  <a:pt x="2740509" y="3656114"/>
                </a:lnTo>
                <a:lnTo>
                  <a:pt x="2749233" y="3662481"/>
                </a:lnTo>
                <a:lnTo>
                  <a:pt x="2757560" y="3669246"/>
                </a:lnTo>
                <a:lnTo>
                  <a:pt x="2765490" y="3676011"/>
                </a:lnTo>
                <a:lnTo>
                  <a:pt x="2773421" y="3683174"/>
                </a:lnTo>
                <a:lnTo>
                  <a:pt x="2780558" y="3691133"/>
                </a:lnTo>
                <a:lnTo>
                  <a:pt x="2787299" y="3699092"/>
                </a:lnTo>
                <a:lnTo>
                  <a:pt x="2794040" y="3707448"/>
                </a:lnTo>
                <a:lnTo>
                  <a:pt x="2800384" y="3716203"/>
                </a:lnTo>
                <a:lnTo>
                  <a:pt x="2805935" y="3725355"/>
                </a:lnTo>
                <a:lnTo>
                  <a:pt x="2811487" y="3734906"/>
                </a:lnTo>
                <a:lnTo>
                  <a:pt x="2816245" y="3744456"/>
                </a:lnTo>
                <a:lnTo>
                  <a:pt x="2821003" y="3754007"/>
                </a:lnTo>
                <a:lnTo>
                  <a:pt x="2824572" y="3764751"/>
                </a:lnTo>
                <a:lnTo>
                  <a:pt x="2828537" y="3775098"/>
                </a:lnTo>
                <a:lnTo>
                  <a:pt x="2831313" y="3785444"/>
                </a:lnTo>
                <a:lnTo>
                  <a:pt x="2833692" y="3796188"/>
                </a:lnTo>
                <a:lnTo>
                  <a:pt x="2835674" y="3806933"/>
                </a:lnTo>
                <a:lnTo>
                  <a:pt x="2837260" y="3818473"/>
                </a:lnTo>
                <a:lnTo>
                  <a:pt x="2838053" y="3829615"/>
                </a:lnTo>
                <a:lnTo>
                  <a:pt x="2838450" y="3841155"/>
                </a:lnTo>
                <a:lnTo>
                  <a:pt x="2838053" y="3852297"/>
                </a:lnTo>
                <a:lnTo>
                  <a:pt x="2837260" y="3864236"/>
                </a:lnTo>
                <a:lnTo>
                  <a:pt x="2835674" y="3874980"/>
                </a:lnTo>
                <a:lnTo>
                  <a:pt x="2833692" y="3886122"/>
                </a:lnTo>
                <a:lnTo>
                  <a:pt x="2831313" y="3896866"/>
                </a:lnTo>
                <a:lnTo>
                  <a:pt x="2828537" y="3907611"/>
                </a:lnTo>
                <a:lnTo>
                  <a:pt x="2824572" y="3917957"/>
                </a:lnTo>
                <a:lnTo>
                  <a:pt x="2821003" y="3927906"/>
                </a:lnTo>
                <a:lnTo>
                  <a:pt x="2816245" y="3937854"/>
                </a:lnTo>
                <a:lnTo>
                  <a:pt x="2811487" y="3947405"/>
                </a:lnTo>
                <a:lnTo>
                  <a:pt x="2805935" y="3956557"/>
                </a:lnTo>
                <a:lnTo>
                  <a:pt x="2800384" y="3965710"/>
                </a:lnTo>
                <a:lnTo>
                  <a:pt x="2794040" y="3974464"/>
                </a:lnTo>
                <a:lnTo>
                  <a:pt x="2787299" y="3982821"/>
                </a:lnTo>
                <a:lnTo>
                  <a:pt x="2780558" y="3991178"/>
                </a:lnTo>
                <a:lnTo>
                  <a:pt x="2773421" y="3998738"/>
                </a:lnTo>
                <a:lnTo>
                  <a:pt x="2765490" y="4006299"/>
                </a:lnTo>
                <a:lnTo>
                  <a:pt x="2757560" y="4013064"/>
                </a:lnTo>
                <a:lnTo>
                  <a:pt x="2749233" y="4019829"/>
                </a:lnTo>
                <a:lnTo>
                  <a:pt x="2740509" y="4026196"/>
                </a:lnTo>
                <a:lnTo>
                  <a:pt x="2731389" y="4032165"/>
                </a:lnTo>
                <a:lnTo>
                  <a:pt x="2722269" y="4037338"/>
                </a:lnTo>
                <a:lnTo>
                  <a:pt x="2712356" y="4042114"/>
                </a:lnTo>
                <a:lnTo>
                  <a:pt x="2702840" y="4046491"/>
                </a:lnTo>
                <a:lnTo>
                  <a:pt x="2692134" y="4050868"/>
                </a:lnTo>
                <a:lnTo>
                  <a:pt x="2682221" y="4054052"/>
                </a:lnTo>
                <a:lnTo>
                  <a:pt x="2671515" y="4056837"/>
                </a:lnTo>
                <a:lnTo>
                  <a:pt x="2660809" y="4059623"/>
                </a:lnTo>
                <a:lnTo>
                  <a:pt x="2650103" y="4061613"/>
                </a:lnTo>
                <a:lnTo>
                  <a:pt x="2638603" y="4062806"/>
                </a:lnTo>
                <a:lnTo>
                  <a:pt x="2627501" y="4063602"/>
                </a:lnTo>
                <a:lnTo>
                  <a:pt x="2616002" y="4064000"/>
                </a:lnTo>
                <a:lnTo>
                  <a:pt x="2604503" y="4063602"/>
                </a:lnTo>
                <a:lnTo>
                  <a:pt x="2593400" y="4062806"/>
                </a:lnTo>
                <a:lnTo>
                  <a:pt x="2582297" y="4061613"/>
                </a:lnTo>
                <a:lnTo>
                  <a:pt x="2571195" y="4059623"/>
                </a:lnTo>
                <a:lnTo>
                  <a:pt x="2560489" y="4056837"/>
                </a:lnTo>
                <a:lnTo>
                  <a:pt x="2549783" y="4054052"/>
                </a:lnTo>
                <a:lnTo>
                  <a:pt x="2539473" y="4050868"/>
                </a:lnTo>
                <a:lnTo>
                  <a:pt x="2529560" y="4046491"/>
                </a:lnTo>
                <a:lnTo>
                  <a:pt x="2519647" y="4042114"/>
                </a:lnTo>
                <a:lnTo>
                  <a:pt x="2510131" y="4037338"/>
                </a:lnTo>
                <a:lnTo>
                  <a:pt x="2501011" y="4032165"/>
                </a:lnTo>
                <a:lnTo>
                  <a:pt x="2491891" y="4026196"/>
                </a:lnTo>
                <a:lnTo>
                  <a:pt x="2483167" y="4019829"/>
                </a:lnTo>
                <a:lnTo>
                  <a:pt x="2474841" y="4013064"/>
                </a:lnTo>
                <a:lnTo>
                  <a:pt x="2466514" y="4006299"/>
                </a:lnTo>
                <a:lnTo>
                  <a:pt x="2458980" y="3998738"/>
                </a:lnTo>
                <a:lnTo>
                  <a:pt x="2451446" y="3991178"/>
                </a:lnTo>
                <a:lnTo>
                  <a:pt x="2444308" y="3982821"/>
                </a:lnTo>
                <a:lnTo>
                  <a:pt x="2437964" y="3974464"/>
                </a:lnTo>
                <a:lnTo>
                  <a:pt x="2431620" y="3965710"/>
                </a:lnTo>
                <a:lnTo>
                  <a:pt x="2425672" y="3956557"/>
                </a:lnTo>
                <a:lnTo>
                  <a:pt x="2420914" y="3947405"/>
                </a:lnTo>
                <a:lnTo>
                  <a:pt x="2415759" y="3937854"/>
                </a:lnTo>
                <a:lnTo>
                  <a:pt x="2411397" y="3927906"/>
                </a:lnTo>
                <a:lnTo>
                  <a:pt x="2407035" y="3917957"/>
                </a:lnTo>
                <a:lnTo>
                  <a:pt x="2403863" y="3907611"/>
                </a:lnTo>
                <a:lnTo>
                  <a:pt x="2400691" y="3896866"/>
                </a:lnTo>
                <a:lnTo>
                  <a:pt x="2398312" y="3886122"/>
                </a:lnTo>
                <a:lnTo>
                  <a:pt x="2396329" y="3874980"/>
                </a:lnTo>
                <a:lnTo>
                  <a:pt x="2395140" y="3864236"/>
                </a:lnTo>
                <a:lnTo>
                  <a:pt x="2394347" y="3852297"/>
                </a:lnTo>
                <a:lnTo>
                  <a:pt x="2393950" y="3841155"/>
                </a:lnTo>
                <a:lnTo>
                  <a:pt x="2394347" y="3829615"/>
                </a:lnTo>
                <a:lnTo>
                  <a:pt x="2395140" y="3818473"/>
                </a:lnTo>
                <a:lnTo>
                  <a:pt x="2396329" y="3806933"/>
                </a:lnTo>
                <a:lnTo>
                  <a:pt x="2398312" y="3796188"/>
                </a:lnTo>
                <a:lnTo>
                  <a:pt x="2400691" y="3785444"/>
                </a:lnTo>
                <a:lnTo>
                  <a:pt x="2403863" y="3775098"/>
                </a:lnTo>
                <a:lnTo>
                  <a:pt x="2407035" y="3764751"/>
                </a:lnTo>
                <a:lnTo>
                  <a:pt x="2411397" y="3754007"/>
                </a:lnTo>
                <a:lnTo>
                  <a:pt x="2415759" y="3744456"/>
                </a:lnTo>
                <a:lnTo>
                  <a:pt x="2420914" y="3734906"/>
                </a:lnTo>
                <a:lnTo>
                  <a:pt x="2425672" y="3725355"/>
                </a:lnTo>
                <a:lnTo>
                  <a:pt x="2431620" y="3716203"/>
                </a:lnTo>
                <a:lnTo>
                  <a:pt x="2437964" y="3707448"/>
                </a:lnTo>
                <a:lnTo>
                  <a:pt x="2444308" y="3699092"/>
                </a:lnTo>
                <a:lnTo>
                  <a:pt x="2451446" y="3691133"/>
                </a:lnTo>
                <a:lnTo>
                  <a:pt x="2458980" y="3683174"/>
                </a:lnTo>
                <a:lnTo>
                  <a:pt x="2466514" y="3676011"/>
                </a:lnTo>
                <a:lnTo>
                  <a:pt x="2474841" y="3669246"/>
                </a:lnTo>
                <a:lnTo>
                  <a:pt x="2483167" y="3662481"/>
                </a:lnTo>
                <a:lnTo>
                  <a:pt x="2491891" y="3656114"/>
                </a:lnTo>
                <a:lnTo>
                  <a:pt x="2501011" y="3650543"/>
                </a:lnTo>
                <a:lnTo>
                  <a:pt x="2510131" y="3644972"/>
                </a:lnTo>
                <a:lnTo>
                  <a:pt x="2519647" y="3640197"/>
                </a:lnTo>
                <a:lnTo>
                  <a:pt x="2529560" y="3635422"/>
                </a:lnTo>
                <a:lnTo>
                  <a:pt x="2539473" y="3631840"/>
                </a:lnTo>
                <a:lnTo>
                  <a:pt x="2549783" y="3627861"/>
                </a:lnTo>
                <a:lnTo>
                  <a:pt x="2560489" y="3625075"/>
                </a:lnTo>
                <a:lnTo>
                  <a:pt x="2571195" y="3622688"/>
                </a:lnTo>
                <a:lnTo>
                  <a:pt x="2582297" y="3620300"/>
                </a:lnTo>
                <a:lnTo>
                  <a:pt x="2593400" y="3619106"/>
                </a:lnTo>
                <a:lnTo>
                  <a:pt x="2604503" y="3618310"/>
                </a:lnTo>
                <a:lnTo>
                  <a:pt x="2616002" y="3617912"/>
                </a:lnTo>
                <a:close/>
                <a:moveTo>
                  <a:pt x="2187774" y="3414712"/>
                </a:moveTo>
                <a:lnTo>
                  <a:pt x="2193738" y="3415107"/>
                </a:lnTo>
                <a:lnTo>
                  <a:pt x="2199303" y="3415502"/>
                </a:lnTo>
                <a:lnTo>
                  <a:pt x="2204869" y="3415897"/>
                </a:lnTo>
                <a:lnTo>
                  <a:pt x="2210833" y="3417081"/>
                </a:lnTo>
                <a:lnTo>
                  <a:pt x="2216001" y="3418265"/>
                </a:lnTo>
                <a:lnTo>
                  <a:pt x="2221567" y="3419845"/>
                </a:lnTo>
                <a:lnTo>
                  <a:pt x="2227133" y="3421819"/>
                </a:lnTo>
                <a:lnTo>
                  <a:pt x="2231904" y="3423793"/>
                </a:lnTo>
                <a:lnTo>
                  <a:pt x="2237470" y="3425767"/>
                </a:lnTo>
                <a:lnTo>
                  <a:pt x="2241843" y="3428530"/>
                </a:lnTo>
                <a:lnTo>
                  <a:pt x="2247011" y="3431294"/>
                </a:lnTo>
                <a:lnTo>
                  <a:pt x="2251384" y="3434058"/>
                </a:lnTo>
                <a:lnTo>
                  <a:pt x="2256155" y="3437611"/>
                </a:lnTo>
                <a:lnTo>
                  <a:pt x="2260131" y="3440769"/>
                </a:lnTo>
                <a:lnTo>
                  <a:pt x="2264504" y="3443928"/>
                </a:lnTo>
                <a:lnTo>
                  <a:pt x="2268480" y="3448271"/>
                </a:lnTo>
                <a:lnTo>
                  <a:pt x="2272455" y="3451824"/>
                </a:lnTo>
                <a:lnTo>
                  <a:pt x="2275636" y="3456167"/>
                </a:lnTo>
                <a:lnTo>
                  <a:pt x="2278816" y="3460115"/>
                </a:lnTo>
                <a:lnTo>
                  <a:pt x="2282395" y="3464853"/>
                </a:lnTo>
                <a:lnTo>
                  <a:pt x="2285178" y="3469195"/>
                </a:lnTo>
                <a:lnTo>
                  <a:pt x="2288358" y="3474328"/>
                </a:lnTo>
                <a:lnTo>
                  <a:pt x="2290743" y="3479065"/>
                </a:lnTo>
                <a:lnTo>
                  <a:pt x="2292731" y="3484198"/>
                </a:lnTo>
                <a:lnTo>
                  <a:pt x="2294719" y="3488936"/>
                </a:lnTo>
                <a:lnTo>
                  <a:pt x="2296707" y="3494463"/>
                </a:lnTo>
                <a:lnTo>
                  <a:pt x="2298297" y="3499990"/>
                </a:lnTo>
                <a:lnTo>
                  <a:pt x="2299490" y="3505123"/>
                </a:lnTo>
                <a:lnTo>
                  <a:pt x="2300683" y="3511045"/>
                </a:lnTo>
                <a:lnTo>
                  <a:pt x="2301478" y="3516967"/>
                </a:lnTo>
                <a:lnTo>
                  <a:pt x="2301875" y="3522494"/>
                </a:lnTo>
                <a:lnTo>
                  <a:pt x="2301875" y="3528416"/>
                </a:lnTo>
                <a:lnTo>
                  <a:pt x="2301875" y="3534338"/>
                </a:lnTo>
                <a:lnTo>
                  <a:pt x="2301478" y="3539866"/>
                </a:lnTo>
                <a:lnTo>
                  <a:pt x="2300683" y="3545393"/>
                </a:lnTo>
                <a:lnTo>
                  <a:pt x="2299490" y="3550920"/>
                </a:lnTo>
                <a:lnTo>
                  <a:pt x="2298297" y="3556447"/>
                </a:lnTo>
                <a:lnTo>
                  <a:pt x="2296707" y="3561975"/>
                </a:lnTo>
                <a:lnTo>
                  <a:pt x="2294719" y="3567107"/>
                </a:lnTo>
                <a:lnTo>
                  <a:pt x="2292731" y="3572634"/>
                </a:lnTo>
                <a:lnTo>
                  <a:pt x="2290743" y="3577372"/>
                </a:lnTo>
                <a:lnTo>
                  <a:pt x="2288358" y="3582504"/>
                </a:lnTo>
                <a:lnTo>
                  <a:pt x="2285178" y="3587242"/>
                </a:lnTo>
                <a:lnTo>
                  <a:pt x="2282395" y="3591585"/>
                </a:lnTo>
                <a:lnTo>
                  <a:pt x="2278816" y="3596323"/>
                </a:lnTo>
                <a:lnTo>
                  <a:pt x="2275636" y="3600271"/>
                </a:lnTo>
                <a:lnTo>
                  <a:pt x="2272455" y="3604614"/>
                </a:lnTo>
                <a:lnTo>
                  <a:pt x="2268480" y="3608562"/>
                </a:lnTo>
                <a:lnTo>
                  <a:pt x="2264504" y="3612115"/>
                </a:lnTo>
                <a:lnTo>
                  <a:pt x="2260131" y="3615668"/>
                </a:lnTo>
                <a:lnTo>
                  <a:pt x="2256155" y="3619221"/>
                </a:lnTo>
                <a:lnTo>
                  <a:pt x="2251384" y="3622380"/>
                </a:lnTo>
                <a:lnTo>
                  <a:pt x="2247011" y="3625143"/>
                </a:lnTo>
                <a:lnTo>
                  <a:pt x="2241843" y="3627907"/>
                </a:lnTo>
                <a:lnTo>
                  <a:pt x="2237470" y="3630276"/>
                </a:lnTo>
                <a:lnTo>
                  <a:pt x="2231904" y="3633040"/>
                </a:lnTo>
                <a:lnTo>
                  <a:pt x="2227133" y="3634619"/>
                </a:lnTo>
                <a:lnTo>
                  <a:pt x="2221567" y="3636593"/>
                </a:lnTo>
                <a:lnTo>
                  <a:pt x="2216001" y="3637777"/>
                </a:lnTo>
                <a:lnTo>
                  <a:pt x="2210833" y="3639751"/>
                </a:lnTo>
                <a:lnTo>
                  <a:pt x="2204869" y="3640541"/>
                </a:lnTo>
                <a:lnTo>
                  <a:pt x="2199303" y="3641330"/>
                </a:lnTo>
                <a:lnTo>
                  <a:pt x="2193738" y="3641725"/>
                </a:lnTo>
                <a:lnTo>
                  <a:pt x="2187774" y="3641725"/>
                </a:lnTo>
                <a:lnTo>
                  <a:pt x="2181413" y="3641725"/>
                </a:lnTo>
                <a:lnTo>
                  <a:pt x="2175847" y="3641330"/>
                </a:lnTo>
                <a:lnTo>
                  <a:pt x="2170281" y="3640541"/>
                </a:lnTo>
                <a:lnTo>
                  <a:pt x="2164715" y="3639751"/>
                </a:lnTo>
                <a:lnTo>
                  <a:pt x="2159149" y="3637777"/>
                </a:lnTo>
                <a:lnTo>
                  <a:pt x="2153583" y="3636593"/>
                </a:lnTo>
                <a:lnTo>
                  <a:pt x="2148415" y="3634619"/>
                </a:lnTo>
                <a:lnTo>
                  <a:pt x="2143247" y="3633040"/>
                </a:lnTo>
                <a:lnTo>
                  <a:pt x="2138476" y="3630276"/>
                </a:lnTo>
                <a:lnTo>
                  <a:pt x="2133308" y="3627907"/>
                </a:lnTo>
                <a:lnTo>
                  <a:pt x="2128139" y="3625143"/>
                </a:lnTo>
                <a:lnTo>
                  <a:pt x="2123766" y="3622380"/>
                </a:lnTo>
                <a:lnTo>
                  <a:pt x="2118995" y="3619221"/>
                </a:lnTo>
                <a:lnTo>
                  <a:pt x="2115020" y="3615668"/>
                </a:lnTo>
                <a:lnTo>
                  <a:pt x="2110646" y="3612115"/>
                </a:lnTo>
                <a:lnTo>
                  <a:pt x="2106671" y="3608562"/>
                </a:lnTo>
                <a:lnTo>
                  <a:pt x="2103093" y="3604614"/>
                </a:lnTo>
                <a:lnTo>
                  <a:pt x="2099515" y="3600271"/>
                </a:lnTo>
                <a:lnTo>
                  <a:pt x="2096334" y="3596323"/>
                </a:lnTo>
                <a:lnTo>
                  <a:pt x="2092756" y="3591585"/>
                </a:lnTo>
                <a:lnTo>
                  <a:pt x="2089973" y="3587242"/>
                </a:lnTo>
                <a:lnTo>
                  <a:pt x="2087190" y="3582504"/>
                </a:lnTo>
                <a:lnTo>
                  <a:pt x="2084805" y="3577372"/>
                </a:lnTo>
                <a:lnTo>
                  <a:pt x="2082419" y="3572634"/>
                </a:lnTo>
                <a:lnTo>
                  <a:pt x="2080431" y="3567107"/>
                </a:lnTo>
                <a:lnTo>
                  <a:pt x="2078444" y="3561975"/>
                </a:lnTo>
                <a:lnTo>
                  <a:pt x="2077251" y="3556447"/>
                </a:lnTo>
                <a:lnTo>
                  <a:pt x="2076058" y="3550920"/>
                </a:lnTo>
                <a:lnTo>
                  <a:pt x="2074468" y="3545393"/>
                </a:lnTo>
                <a:lnTo>
                  <a:pt x="2073673" y="3539866"/>
                </a:lnTo>
                <a:lnTo>
                  <a:pt x="2073275" y="3534338"/>
                </a:lnTo>
                <a:lnTo>
                  <a:pt x="2073275" y="3528416"/>
                </a:lnTo>
                <a:lnTo>
                  <a:pt x="2073275" y="3522494"/>
                </a:lnTo>
                <a:lnTo>
                  <a:pt x="2073673" y="3516967"/>
                </a:lnTo>
                <a:lnTo>
                  <a:pt x="2074468" y="3511045"/>
                </a:lnTo>
                <a:lnTo>
                  <a:pt x="2076058" y="3505123"/>
                </a:lnTo>
                <a:lnTo>
                  <a:pt x="2077251" y="3499990"/>
                </a:lnTo>
                <a:lnTo>
                  <a:pt x="2078444" y="3494463"/>
                </a:lnTo>
                <a:lnTo>
                  <a:pt x="2080431" y="3488936"/>
                </a:lnTo>
                <a:lnTo>
                  <a:pt x="2082419" y="3484198"/>
                </a:lnTo>
                <a:lnTo>
                  <a:pt x="2084805" y="3479065"/>
                </a:lnTo>
                <a:lnTo>
                  <a:pt x="2087190" y="3474328"/>
                </a:lnTo>
                <a:lnTo>
                  <a:pt x="2089973" y="3469195"/>
                </a:lnTo>
                <a:lnTo>
                  <a:pt x="2092756" y="3464853"/>
                </a:lnTo>
                <a:lnTo>
                  <a:pt x="2096334" y="3460115"/>
                </a:lnTo>
                <a:lnTo>
                  <a:pt x="2099515" y="3456167"/>
                </a:lnTo>
                <a:lnTo>
                  <a:pt x="2103093" y="3451824"/>
                </a:lnTo>
                <a:lnTo>
                  <a:pt x="2106671" y="3448271"/>
                </a:lnTo>
                <a:lnTo>
                  <a:pt x="2110646" y="3443928"/>
                </a:lnTo>
                <a:lnTo>
                  <a:pt x="2115020" y="3440769"/>
                </a:lnTo>
                <a:lnTo>
                  <a:pt x="2118995" y="3437611"/>
                </a:lnTo>
                <a:lnTo>
                  <a:pt x="2123766" y="3434058"/>
                </a:lnTo>
                <a:lnTo>
                  <a:pt x="2128139" y="3431294"/>
                </a:lnTo>
                <a:lnTo>
                  <a:pt x="2133308" y="3428530"/>
                </a:lnTo>
                <a:lnTo>
                  <a:pt x="2138476" y="3425767"/>
                </a:lnTo>
                <a:lnTo>
                  <a:pt x="2143247" y="3423793"/>
                </a:lnTo>
                <a:lnTo>
                  <a:pt x="2148415" y="3421819"/>
                </a:lnTo>
                <a:lnTo>
                  <a:pt x="2153583" y="3419845"/>
                </a:lnTo>
                <a:lnTo>
                  <a:pt x="2159149" y="3418265"/>
                </a:lnTo>
                <a:lnTo>
                  <a:pt x="2164715" y="3417081"/>
                </a:lnTo>
                <a:lnTo>
                  <a:pt x="2170281" y="3415897"/>
                </a:lnTo>
                <a:lnTo>
                  <a:pt x="2175847" y="3415502"/>
                </a:lnTo>
                <a:lnTo>
                  <a:pt x="2181413" y="3415107"/>
                </a:lnTo>
                <a:lnTo>
                  <a:pt x="2187774" y="3414712"/>
                </a:lnTo>
                <a:close/>
                <a:moveTo>
                  <a:pt x="2877146" y="3217862"/>
                </a:moveTo>
                <a:lnTo>
                  <a:pt x="2885867" y="3218259"/>
                </a:lnTo>
                <a:lnTo>
                  <a:pt x="2894191" y="3219051"/>
                </a:lnTo>
                <a:lnTo>
                  <a:pt x="2902515" y="3219844"/>
                </a:lnTo>
                <a:lnTo>
                  <a:pt x="2910840" y="3221430"/>
                </a:lnTo>
                <a:lnTo>
                  <a:pt x="2918768" y="3223412"/>
                </a:lnTo>
                <a:lnTo>
                  <a:pt x="2926696" y="3225394"/>
                </a:lnTo>
                <a:lnTo>
                  <a:pt x="2934624" y="3228169"/>
                </a:lnTo>
                <a:lnTo>
                  <a:pt x="2942156" y="3230943"/>
                </a:lnTo>
                <a:lnTo>
                  <a:pt x="2949291" y="3234511"/>
                </a:lnTo>
                <a:lnTo>
                  <a:pt x="2956426" y="3238079"/>
                </a:lnTo>
                <a:lnTo>
                  <a:pt x="2963561" y="3242043"/>
                </a:lnTo>
                <a:lnTo>
                  <a:pt x="2970300" y="3246403"/>
                </a:lnTo>
                <a:lnTo>
                  <a:pt x="2976643" y="3251160"/>
                </a:lnTo>
                <a:lnTo>
                  <a:pt x="2982985" y="3255917"/>
                </a:lnTo>
                <a:lnTo>
                  <a:pt x="2988931" y="3261070"/>
                </a:lnTo>
                <a:lnTo>
                  <a:pt x="2994481" y="3266620"/>
                </a:lnTo>
                <a:lnTo>
                  <a:pt x="3000030" y="3272169"/>
                </a:lnTo>
                <a:lnTo>
                  <a:pt x="3005580" y="3278512"/>
                </a:lnTo>
                <a:lnTo>
                  <a:pt x="3010337" y="3284458"/>
                </a:lnTo>
                <a:lnTo>
                  <a:pt x="3015093" y="3291196"/>
                </a:lnTo>
                <a:lnTo>
                  <a:pt x="3019057" y="3297935"/>
                </a:lnTo>
                <a:lnTo>
                  <a:pt x="3023418" y="3305070"/>
                </a:lnTo>
                <a:lnTo>
                  <a:pt x="3026986" y="3312206"/>
                </a:lnTo>
                <a:lnTo>
                  <a:pt x="3030553" y="3319341"/>
                </a:lnTo>
                <a:lnTo>
                  <a:pt x="3033328" y="3326873"/>
                </a:lnTo>
                <a:lnTo>
                  <a:pt x="3035706" y="3334404"/>
                </a:lnTo>
                <a:lnTo>
                  <a:pt x="3038085" y="3342332"/>
                </a:lnTo>
                <a:lnTo>
                  <a:pt x="3040067" y="3350657"/>
                </a:lnTo>
                <a:lnTo>
                  <a:pt x="3041652" y="3358585"/>
                </a:lnTo>
                <a:lnTo>
                  <a:pt x="3042445" y="3366909"/>
                </a:lnTo>
                <a:lnTo>
                  <a:pt x="3043238" y="3375630"/>
                </a:lnTo>
                <a:lnTo>
                  <a:pt x="3043238" y="3383954"/>
                </a:lnTo>
                <a:lnTo>
                  <a:pt x="3043238" y="3392675"/>
                </a:lnTo>
                <a:lnTo>
                  <a:pt x="3042445" y="3401000"/>
                </a:lnTo>
                <a:lnTo>
                  <a:pt x="3041652" y="3408928"/>
                </a:lnTo>
                <a:lnTo>
                  <a:pt x="3040067" y="3417252"/>
                </a:lnTo>
                <a:lnTo>
                  <a:pt x="3038085" y="3425180"/>
                </a:lnTo>
                <a:lnTo>
                  <a:pt x="3035706" y="3433108"/>
                </a:lnTo>
                <a:lnTo>
                  <a:pt x="3033328" y="3441036"/>
                </a:lnTo>
                <a:lnTo>
                  <a:pt x="3030553" y="3448568"/>
                </a:lnTo>
                <a:lnTo>
                  <a:pt x="3026986" y="3456100"/>
                </a:lnTo>
                <a:lnTo>
                  <a:pt x="3023418" y="3463235"/>
                </a:lnTo>
                <a:lnTo>
                  <a:pt x="3019057" y="3469974"/>
                </a:lnTo>
                <a:lnTo>
                  <a:pt x="3015093" y="3476712"/>
                </a:lnTo>
                <a:lnTo>
                  <a:pt x="3010337" y="3483451"/>
                </a:lnTo>
                <a:lnTo>
                  <a:pt x="3005580" y="3489794"/>
                </a:lnTo>
                <a:lnTo>
                  <a:pt x="3000030" y="3495343"/>
                </a:lnTo>
                <a:lnTo>
                  <a:pt x="2994481" y="3501289"/>
                </a:lnTo>
                <a:lnTo>
                  <a:pt x="2988931" y="3506442"/>
                </a:lnTo>
                <a:lnTo>
                  <a:pt x="2982985" y="3511992"/>
                </a:lnTo>
                <a:lnTo>
                  <a:pt x="2976643" y="3517145"/>
                </a:lnTo>
                <a:lnTo>
                  <a:pt x="2970300" y="3521506"/>
                </a:lnTo>
                <a:lnTo>
                  <a:pt x="2963561" y="3525866"/>
                </a:lnTo>
                <a:lnTo>
                  <a:pt x="2956426" y="3529830"/>
                </a:lnTo>
                <a:lnTo>
                  <a:pt x="2949291" y="3533794"/>
                </a:lnTo>
                <a:lnTo>
                  <a:pt x="2942156" y="3536965"/>
                </a:lnTo>
                <a:lnTo>
                  <a:pt x="2934624" y="3539740"/>
                </a:lnTo>
                <a:lnTo>
                  <a:pt x="2926696" y="3542515"/>
                </a:lnTo>
                <a:lnTo>
                  <a:pt x="2918768" y="3544893"/>
                </a:lnTo>
                <a:lnTo>
                  <a:pt x="2910840" y="3546479"/>
                </a:lnTo>
                <a:lnTo>
                  <a:pt x="2902515" y="3548065"/>
                </a:lnTo>
                <a:lnTo>
                  <a:pt x="2894191" y="3548857"/>
                </a:lnTo>
                <a:lnTo>
                  <a:pt x="2885867" y="3549650"/>
                </a:lnTo>
                <a:lnTo>
                  <a:pt x="2877146" y="3549650"/>
                </a:lnTo>
                <a:lnTo>
                  <a:pt x="2868821" y="3549650"/>
                </a:lnTo>
                <a:lnTo>
                  <a:pt x="2860101" y="3548857"/>
                </a:lnTo>
                <a:lnTo>
                  <a:pt x="2851776" y="3548065"/>
                </a:lnTo>
                <a:lnTo>
                  <a:pt x="2843848" y="3546479"/>
                </a:lnTo>
                <a:lnTo>
                  <a:pt x="2835524" y="3544893"/>
                </a:lnTo>
                <a:lnTo>
                  <a:pt x="2827992" y="3542515"/>
                </a:lnTo>
                <a:lnTo>
                  <a:pt x="2820460" y="3539740"/>
                </a:lnTo>
                <a:lnTo>
                  <a:pt x="2812929" y="3536965"/>
                </a:lnTo>
                <a:lnTo>
                  <a:pt x="2805397" y="3533794"/>
                </a:lnTo>
                <a:lnTo>
                  <a:pt x="2798262" y="3529830"/>
                </a:lnTo>
                <a:lnTo>
                  <a:pt x="2791127" y="3525866"/>
                </a:lnTo>
                <a:lnTo>
                  <a:pt x="2784784" y="3521506"/>
                </a:lnTo>
                <a:lnTo>
                  <a:pt x="2778045" y="3517145"/>
                </a:lnTo>
                <a:lnTo>
                  <a:pt x="2771703" y="3511992"/>
                </a:lnTo>
                <a:lnTo>
                  <a:pt x="2766153" y="3506442"/>
                </a:lnTo>
                <a:lnTo>
                  <a:pt x="2760207" y="3501289"/>
                </a:lnTo>
                <a:lnTo>
                  <a:pt x="2754261" y="3495343"/>
                </a:lnTo>
                <a:lnTo>
                  <a:pt x="2749505" y="3489794"/>
                </a:lnTo>
                <a:lnTo>
                  <a:pt x="2744351" y="3483451"/>
                </a:lnTo>
                <a:lnTo>
                  <a:pt x="2739991" y="3476712"/>
                </a:lnTo>
                <a:lnTo>
                  <a:pt x="2735234" y="3469974"/>
                </a:lnTo>
                <a:lnTo>
                  <a:pt x="2731666" y="3463235"/>
                </a:lnTo>
                <a:lnTo>
                  <a:pt x="2727702" y="3456100"/>
                </a:lnTo>
                <a:lnTo>
                  <a:pt x="2724531" y="3448568"/>
                </a:lnTo>
                <a:lnTo>
                  <a:pt x="2721756" y="3441036"/>
                </a:lnTo>
                <a:lnTo>
                  <a:pt x="2718982" y="3433108"/>
                </a:lnTo>
                <a:lnTo>
                  <a:pt x="2716603" y="3425180"/>
                </a:lnTo>
                <a:lnTo>
                  <a:pt x="2715018" y="3417252"/>
                </a:lnTo>
                <a:lnTo>
                  <a:pt x="2713432" y="3408928"/>
                </a:lnTo>
                <a:lnTo>
                  <a:pt x="2712639" y="3401000"/>
                </a:lnTo>
                <a:lnTo>
                  <a:pt x="2711450" y="3392675"/>
                </a:lnTo>
                <a:lnTo>
                  <a:pt x="2711450" y="3383954"/>
                </a:lnTo>
                <a:lnTo>
                  <a:pt x="2711450" y="3375630"/>
                </a:lnTo>
                <a:lnTo>
                  <a:pt x="2712639" y="3366909"/>
                </a:lnTo>
                <a:lnTo>
                  <a:pt x="2713432" y="3358585"/>
                </a:lnTo>
                <a:lnTo>
                  <a:pt x="2715018" y="3350657"/>
                </a:lnTo>
                <a:lnTo>
                  <a:pt x="2716603" y="3342332"/>
                </a:lnTo>
                <a:lnTo>
                  <a:pt x="2718982" y="3334404"/>
                </a:lnTo>
                <a:lnTo>
                  <a:pt x="2721756" y="3326873"/>
                </a:lnTo>
                <a:lnTo>
                  <a:pt x="2724531" y="3319341"/>
                </a:lnTo>
                <a:lnTo>
                  <a:pt x="2727702" y="3312206"/>
                </a:lnTo>
                <a:lnTo>
                  <a:pt x="2731666" y="3305070"/>
                </a:lnTo>
                <a:lnTo>
                  <a:pt x="2735234" y="3297935"/>
                </a:lnTo>
                <a:lnTo>
                  <a:pt x="2739991" y="3291196"/>
                </a:lnTo>
                <a:lnTo>
                  <a:pt x="2744351" y="3284458"/>
                </a:lnTo>
                <a:lnTo>
                  <a:pt x="2749505" y="3278512"/>
                </a:lnTo>
                <a:lnTo>
                  <a:pt x="2754261" y="3272169"/>
                </a:lnTo>
                <a:lnTo>
                  <a:pt x="2760207" y="3266620"/>
                </a:lnTo>
                <a:lnTo>
                  <a:pt x="2766153" y="3261070"/>
                </a:lnTo>
                <a:lnTo>
                  <a:pt x="2771703" y="3255917"/>
                </a:lnTo>
                <a:lnTo>
                  <a:pt x="2778045" y="3251160"/>
                </a:lnTo>
                <a:lnTo>
                  <a:pt x="2784784" y="3246403"/>
                </a:lnTo>
                <a:lnTo>
                  <a:pt x="2791127" y="3242043"/>
                </a:lnTo>
                <a:lnTo>
                  <a:pt x="2798262" y="3238079"/>
                </a:lnTo>
                <a:lnTo>
                  <a:pt x="2805397" y="3234511"/>
                </a:lnTo>
                <a:lnTo>
                  <a:pt x="2812929" y="3230943"/>
                </a:lnTo>
                <a:lnTo>
                  <a:pt x="2820460" y="3228169"/>
                </a:lnTo>
                <a:lnTo>
                  <a:pt x="2827992" y="3225394"/>
                </a:lnTo>
                <a:lnTo>
                  <a:pt x="2835524" y="3223412"/>
                </a:lnTo>
                <a:lnTo>
                  <a:pt x="2843848" y="3221430"/>
                </a:lnTo>
                <a:lnTo>
                  <a:pt x="2851776" y="3219844"/>
                </a:lnTo>
                <a:lnTo>
                  <a:pt x="2860101" y="3219051"/>
                </a:lnTo>
                <a:lnTo>
                  <a:pt x="2868821" y="3218259"/>
                </a:lnTo>
                <a:lnTo>
                  <a:pt x="2877146" y="3217862"/>
                </a:lnTo>
                <a:close/>
                <a:moveTo>
                  <a:pt x="1341242" y="3000374"/>
                </a:moveTo>
                <a:lnTo>
                  <a:pt x="410762" y="4429560"/>
                </a:lnTo>
                <a:lnTo>
                  <a:pt x="409572" y="4434325"/>
                </a:lnTo>
                <a:lnTo>
                  <a:pt x="406794" y="4447826"/>
                </a:lnTo>
                <a:lnTo>
                  <a:pt x="404414" y="4458151"/>
                </a:lnTo>
                <a:lnTo>
                  <a:pt x="402430" y="4469667"/>
                </a:lnTo>
                <a:lnTo>
                  <a:pt x="400446" y="4483169"/>
                </a:lnTo>
                <a:lnTo>
                  <a:pt x="398859" y="4498259"/>
                </a:lnTo>
                <a:lnTo>
                  <a:pt x="396875" y="4514937"/>
                </a:lnTo>
                <a:lnTo>
                  <a:pt x="395287" y="4533204"/>
                </a:lnTo>
                <a:lnTo>
                  <a:pt x="394097" y="4552265"/>
                </a:lnTo>
                <a:lnTo>
                  <a:pt x="393700" y="4572915"/>
                </a:lnTo>
                <a:lnTo>
                  <a:pt x="394097" y="4594359"/>
                </a:lnTo>
                <a:lnTo>
                  <a:pt x="394891" y="4616597"/>
                </a:lnTo>
                <a:lnTo>
                  <a:pt x="397271" y="4640026"/>
                </a:lnTo>
                <a:lnTo>
                  <a:pt x="400049" y="4664249"/>
                </a:lnTo>
                <a:lnTo>
                  <a:pt x="401636" y="4676162"/>
                </a:lnTo>
                <a:lnTo>
                  <a:pt x="403620" y="4688870"/>
                </a:lnTo>
                <a:lnTo>
                  <a:pt x="406398" y="4701180"/>
                </a:lnTo>
                <a:lnTo>
                  <a:pt x="409175" y="4713490"/>
                </a:lnTo>
                <a:lnTo>
                  <a:pt x="412350" y="4726198"/>
                </a:lnTo>
                <a:lnTo>
                  <a:pt x="415921" y="4738905"/>
                </a:lnTo>
                <a:lnTo>
                  <a:pt x="419492" y="4752010"/>
                </a:lnTo>
                <a:lnTo>
                  <a:pt x="423857" y="4764320"/>
                </a:lnTo>
                <a:lnTo>
                  <a:pt x="428221" y="4777425"/>
                </a:lnTo>
                <a:lnTo>
                  <a:pt x="433380" y="4790132"/>
                </a:lnTo>
                <a:lnTo>
                  <a:pt x="438538" y="4802839"/>
                </a:lnTo>
                <a:lnTo>
                  <a:pt x="444887" y="4815944"/>
                </a:lnTo>
                <a:lnTo>
                  <a:pt x="451235" y="4828254"/>
                </a:lnTo>
                <a:lnTo>
                  <a:pt x="457584" y="4841359"/>
                </a:lnTo>
                <a:lnTo>
                  <a:pt x="464726" y="4853669"/>
                </a:lnTo>
                <a:lnTo>
                  <a:pt x="472662" y="4866773"/>
                </a:lnTo>
                <a:lnTo>
                  <a:pt x="480995" y="4879084"/>
                </a:lnTo>
                <a:lnTo>
                  <a:pt x="489724" y="4891394"/>
                </a:lnTo>
                <a:lnTo>
                  <a:pt x="498850" y="4903704"/>
                </a:lnTo>
                <a:lnTo>
                  <a:pt x="508770" y="4915618"/>
                </a:lnTo>
                <a:lnTo>
                  <a:pt x="519087" y="4927531"/>
                </a:lnTo>
                <a:lnTo>
                  <a:pt x="530197" y="4939444"/>
                </a:lnTo>
                <a:lnTo>
                  <a:pt x="541704" y="4950960"/>
                </a:lnTo>
                <a:lnTo>
                  <a:pt x="553608" y="4962476"/>
                </a:lnTo>
                <a:lnTo>
                  <a:pt x="566702" y="4973992"/>
                </a:lnTo>
                <a:lnTo>
                  <a:pt x="579796" y="4984714"/>
                </a:lnTo>
                <a:lnTo>
                  <a:pt x="594081" y="4995436"/>
                </a:lnTo>
                <a:lnTo>
                  <a:pt x="609159" y="5005761"/>
                </a:lnTo>
                <a:lnTo>
                  <a:pt x="624237" y="5016085"/>
                </a:lnTo>
                <a:lnTo>
                  <a:pt x="640109" y="5026410"/>
                </a:lnTo>
                <a:lnTo>
                  <a:pt x="657171" y="5035941"/>
                </a:lnTo>
                <a:lnTo>
                  <a:pt x="674630" y="5045074"/>
                </a:lnTo>
                <a:lnTo>
                  <a:pt x="3954917" y="5045074"/>
                </a:lnTo>
                <a:lnTo>
                  <a:pt x="3972376" y="5035941"/>
                </a:lnTo>
                <a:lnTo>
                  <a:pt x="3989041" y="5026410"/>
                </a:lnTo>
                <a:lnTo>
                  <a:pt x="4005310" y="5016085"/>
                </a:lnTo>
                <a:lnTo>
                  <a:pt x="4020785" y="5005761"/>
                </a:lnTo>
                <a:lnTo>
                  <a:pt x="4035069" y="4995436"/>
                </a:lnTo>
                <a:lnTo>
                  <a:pt x="4049354" y="4984714"/>
                </a:lnTo>
                <a:lnTo>
                  <a:pt x="4062448" y="4973992"/>
                </a:lnTo>
                <a:lnTo>
                  <a:pt x="4075543" y="4962476"/>
                </a:lnTo>
                <a:lnTo>
                  <a:pt x="4087446" y="4950960"/>
                </a:lnTo>
                <a:lnTo>
                  <a:pt x="4098953" y="4939444"/>
                </a:lnTo>
                <a:lnTo>
                  <a:pt x="4110063" y="4927531"/>
                </a:lnTo>
                <a:lnTo>
                  <a:pt x="4120777" y="4915618"/>
                </a:lnTo>
                <a:lnTo>
                  <a:pt x="4130300" y="4903704"/>
                </a:lnTo>
                <a:lnTo>
                  <a:pt x="4139823" y="4891394"/>
                </a:lnTo>
                <a:lnTo>
                  <a:pt x="4148552" y="4879084"/>
                </a:lnTo>
                <a:lnTo>
                  <a:pt x="4156488" y="4866773"/>
                </a:lnTo>
                <a:lnTo>
                  <a:pt x="4164424" y="4853669"/>
                </a:lnTo>
                <a:lnTo>
                  <a:pt x="4171566" y="4841359"/>
                </a:lnTo>
                <a:lnTo>
                  <a:pt x="4178312" y="4828254"/>
                </a:lnTo>
                <a:lnTo>
                  <a:pt x="4184661" y="4815944"/>
                </a:lnTo>
                <a:lnTo>
                  <a:pt x="4190613" y="4802839"/>
                </a:lnTo>
                <a:lnTo>
                  <a:pt x="4195771" y="4790132"/>
                </a:lnTo>
                <a:lnTo>
                  <a:pt x="4200929" y="4777425"/>
                </a:lnTo>
                <a:lnTo>
                  <a:pt x="4205294" y="4764320"/>
                </a:lnTo>
                <a:lnTo>
                  <a:pt x="4209659" y="4752010"/>
                </a:lnTo>
                <a:lnTo>
                  <a:pt x="4213627" y="4738905"/>
                </a:lnTo>
                <a:lnTo>
                  <a:pt x="4217197" y="4726198"/>
                </a:lnTo>
                <a:lnTo>
                  <a:pt x="4219975" y="4713490"/>
                </a:lnTo>
                <a:lnTo>
                  <a:pt x="4222753" y="4701180"/>
                </a:lnTo>
                <a:lnTo>
                  <a:pt x="4225530" y="4688870"/>
                </a:lnTo>
                <a:lnTo>
                  <a:pt x="4227514" y="4676162"/>
                </a:lnTo>
                <a:lnTo>
                  <a:pt x="4229498" y="4664249"/>
                </a:lnTo>
                <a:lnTo>
                  <a:pt x="4232673" y="4640026"/>
                </a:lnTo>
                <a:lnTo>
                  <a:pt x="4234259" y="4616597"/>
                </a:lnTo>
                <a:lnTo>
                  <a:pt x="4235450" y="4594359"/>
                </a:lnTo>
                <a:lnTo>
                  <a:pt x="4235450" y="4572915"/>
                </a:lnTo>
                <a:lnTo>
                  <a:pt x="4235053" y="4552265"/>
                </a:lnTo>
                <a:lnTo>
                  <a:pt x="4234259" y="4533204"/>
                </a:lnTo>
                <a:lnTo>
                  <a:pt x="4232673" y="4514937"/>
                </a:lnTo>
                <a:lnTo>
                  <a:pt x="4230689" y="4498259"/>
                </a:lnTo>
                <a:lnTo>
                  <a:pt x="4228705" y="4483169"/>
                </a:lnTo>
                <a:lnTo>
                  <a:pt x="4226721" y="4469667"/>
                </a:lnTo>
                <a:lnTo>
                  <a:pt x="4224737" y="4458151"/>
                </a:lnTo>
                <a:lnTo>
                  <a:pt x="4222356" y="4447826"/>
                </a:lnTo>
                <a:lnTo>
                  <a:pt x="4219578" y="4434325"/>
                </a:lnTo>
                <a:lnTo>
                  <a:pt x="4218388" y="4429560"/>
                </a:lnTo>
                <a:lnTo>
                  <a:pt x="3282826" y="3000490"/>
                </a:lnTo>
                <a:lnTo>
                  <a:pt x="3282951" y="3001367"/>
                </a:lnTo>
                <a:lnTo>
                  <a:pt x="3282554" y="3003754"/>
                </a:lnTo>
                <a:lnTo>
                  <a:pt x="3281761" y="3006140"/>
                </a:lnTo>
                <a:lnTo>
                  <a:pt x="3280173" y="3008526"/>
                </a:lnTo>
                <a:lnTo>
                  <a:pt x="3278189" y="3010913"/>
                </a:lnTo>
                <a:lnTo>
                  <a:pt x="3275015" y="3013299"/>
                </a:lnTo>
                <a:lnTo>
                  <a:pt x="3271841" y="3015685"/>
                </a:lnTo>
                <a:lnTo>
                  <a:pt x="3267476" y="3017674"/>
                </a:lnTo>
                <a:lnTo>
                  <a:pt x="3263111" y="3020458"/>
                </a:lnTo>
                <a:lnTo>
                  <a:pt x="3252398" y="3024832"/>
                </a:lnTo>
                <a:lnTo>
                  <a:pt x="3239304" y="3029605"/>
                </a:lnTo>
                <a:lnTo>
                  <a:pt x="3223829" y="3033582"/>
                </a:lnTo>
                <a:lnTo>
                  <a:pt x="3206370" y="3037957"/>
                </a:lnTo>
                <a:lnTo>
                  <a:pt x="3186927" y="3041934"/>
                </a:lnTo>
                <a:lnTo>
                  <a:pt x="3165897" y="3046309"/>
                </a:lnTo>
                <a:lnTo>
                  <a:pt x="3142486" y="3050286"/>
                </a:lnTo>
                <a:lnTo>
                  <a:pt x="3117091" y="3054263"/>
                </a:lnTo>
                <a:lnTo>
                  <a:pt x="3090109" y="3057843"/>
                </a:lnTo>
                <a:lnTo>
                  <a:pt x="3061143" y="3061024"/>
                </a:lnTo>
                <a:lnTo>
                  <a:pt x="3030987" y="3065001"/>
                </a:lnTo>
                <a:lnTo>
                  <a:pt x="2998847" y="3068183"/>
                </a:lnTo>
                <a:lnTo>
                  <a:pt x="2964722" y="3070967"/>
                </a:lnTo>
                <a:lnTo>
                  <a:pt x="2929804" y="3074149"/>
                </a:lnTo>
                <a:lnTo>
                  <a:pt x="2892903" y="3076933"/>
                </a:lnTo>
                <a:lnTo>
                  <a:pt x="2855207" y="3079319"/>
                </a:lnTo>
                <a:lnTo>
                  <a:pt x="2815528" y="3082103"/>
                </a:lnTo>
                <a:lnTo>
                  <a:pt x="2775055" y="3084489"/>
                </a:lnTo>
                <a:lnTo>
                  <a:pt x="2690141" y="3088069"/>
                </a:lnTo>
                <a:lnTo>
                  <a:pt x="2600862" y="3091648"/>
                </a:lnTo>
                <a:lnTo>
                  <a:pt x="2507615" y="3093637"/>
                </a:lnTo>
                <a:lnTo>
                  <a:pt x="2411195" y="3095227"/>
                </a:lnTo>
                <a:lnTo>
                  <a:pt x="2312393" y="3095625"/>
                </a:lnTo>
                <a:lnTo>
                  <a:pt x="2213195" y="3095227"/>
                </a:lnTo>
                <a:lnTo>
                  <a:pt x="2116774" y="3093637"/>
                </a:lnTo>
                <a:lnTo>
                  <a:pt x="2023924" y="3091648"/>
                </a:lnTo>
                <a:lnTo>
                  <a:pt x="1934645" y="3088069"/>
                </a:lnTo>
                <a:lnTo>
                  <a:pt x="1849731" y="3084489"/>
                </a:lnTo>
                <a:lnTo>
                  <a:pt x="1808862" y="3082103"/>
                </a:lnTo>
                <a:lnTo>
                  <a:pt x="1769579" y="3079319"/>
                </a:lnTo>
                <a:lnTo>
                  <a:pt x="1731884" y="3076933"/>
                </a:lnTo>
                <a:lnTo>
                  <a:pt x="1694982" y="3074149"/>
                </a:lnTo>
                <a:lnTo>
                  <a:pt x="1659667" y="3070967"/>
                </a:lnTo>
                <a:lnTo>
                  <a:pt x="1626336" y="3068183"/>
                </a:lnTo>
                <a:lnTo>
                  <a:pt x="1593799" y="3065001"/>
                </a:lnTo>
                <a:lnTo>
                  <a:pt x="1563643" y="3061024"/>
                </a:lnTo>
                <a:lnTo>
                  <a:pt x="1534677" y="3057843"/>
                </a:lnTo>
                <a:lnTo>
                  <a:pt x="1507298" y="3054263"/>
                </a:lnTo>
                <a:lnTo>
                  <a:pt x="1482300" y="3050286"/>
                </a:lnTo>
                <a:lnTo>
                  <a:pt x="1458889" y="3046309"/>
                </a:lnTo>
                <a:lnTo>
                  <a:pt x="1437462" y="3041934"/>
                </a:lnTo>
                <a:lnTo>
                  <a:pt x="1418019" y="3037957"/>
                </a:lnTo>
                <a:lnTo>
                  <a:pt x="1400561" y="3033582"/>
                </a:lnTo>
                <a:lnTo>
                  <a:pt x="1385086" y="3029605"/>
                </a:lnTo>
                <a:lnTo>
                  <a:pt x="1372388" y="3024832"/>
                </a:lnTo>
                <a:lnTo>
                  <a:pt x="1361675" y="3020458"/>
                </a:lnTo>
                <a:lnTo>
                  <a:pt x="1356913" y="3017674"/>
                </a:lnTo>
                <a:lnTo>
                  <a:pt x="1352945" y="3015685"/>
                </a:lnTo>
                <a:lnTo>
                  <a:pt x="1349374" y="3013299"/>
                </a:lnTo>
                <a:lnTo>
                  <a:pt x="1346597" y="3010913"/>
                </a:lnTo>
                <a:lnTo>
                  <a:pt x="1344613" y="3008526"/>
                </a:lnTo>
                <a:lnTo>
                  <a:pt x="1343025" y="3006140"/>
                </a:lnTo>
                <a:lnTo>
                  <a:pt x="1341835" y="3003754"/>
                </a:lnTo>
                <a:lnTo>
                  <a:pt x="1341438" y="3001367"/>
                </a:lnTo>
                <a:lnTo>
                  <a:pt x="1341580" y="3000374"/>
                </a:lnTo>
                <a:lnTo>
                  <a:pt x="1341242" y="3000374"/>
                </a:lnTo>
                <a:close/>
                <a:moveTo>
                  <a:pt x="1717823" y="0"/>
                </a:moveTo>
                <a:lnTo>
                  <a:pt x="2909343" y="0"/>
                </a:lnTo>
                <a:lnTo>
                  <a:pt x="2919266" y="3571"/>
                </a:lnTo>
                <a:lnTo>
                  <a:pt x="2927601" y="6745"/>
                </a:lnTo>
                <a:lnTo>
                  <a:pt x="2935937" y="11110"/>
                </a:lnTo>
                <a:lnTo>
                  <a:pt x="2946653" y="15872"/>
                </a:lnTo>
                <a:lnTo>
                  <a:pt x="2959354" y="22618"/>
                </a:lnTo>
                <a:lnTo>
                  <a:pt x="2972849" y="30951"/>
                </a:lnTo>
                <a:lnTo>
                  <a:pt x="2987931" y="40871"/>
                </a:lnTo>
                <a:lnTo>
                  <a:pt x="2995870" y="46427"/>
                </a:lnTo>
                <a:lnTo>
                  <a:pt x="3003808" y="52776"/>
                </a:lnTo>
                <a:lnTo>
                  <a:pt x="3011349" y="58728"/>
                </a:lnTo>
                <a:lnTo>
                  <a:pt x="3019684" y="65474"/>
                </a:lnTo>
                <a:lnTo>
                  <a:pt x="3027623" y="72616"/>
                </a:lnTo>
                <a:lnTo>
                  <a:pt x="3035957" y="80553"/>
                </a:lnTo>
                <a:lnTo>
                  <a:pt x="3043896" y="88489"/>
                </a:lnTo>
                <a:lnTo>
                  <a:pt x="3051834" y="97219"/>
                </a:lnTo>
                <a:lnTo>
                  <a:pt x="3059375" y="105949"/>
                </a:lnTo>
                <a:lnTo>
                  <a:pt x="3066917" y="115472"/>
                </a:lnTo>
                <a:lnTo>
                  <a:pt x="3074458" y="125393"/>
                </a:lnTo>
                <a:lnTo>
                  <a:pt x="3080808" y="135313"/>
                </a:lnTo>
                <a:lnTo>
                  <a:pt x="3087556" y="146027"/>
                </a:lnTo>
                <a:lnTo>
                  <a:pt x="3093509" y="157536"/>
                </a:lnTo>
                <a:lnTo>
                  <a:pt x="3099066" y="169439"/>
                </a:lnTo>
                <a:lnTo>
                  <a:pt x="3104226" y="181344"/>
                </a:lnTo>
                <a:lnTo>
                  <a:pt x="3108592" y="194439"/>
                </a:lnTo>
                <a:lnTo>
                  <a:pt x="3112958" y="207534"/>
                </a:lnTo>
                <a:lnTo>
                  <a:pt x="3115339" y="217058"/>
                </a:lnTo>
                <a:lnTo>
                  <a:pt x="3117324" y="226581"/>
                </a:lnTo>
                <a:lnTo>
                  <a:pt x="3119309" y="236502"/>
                </a:lnTo>
                <a:lnTo>
                  <a:pt x="3120499" y="246025"/>
                </a:lnTo>
                <a:lnTo>
                  <a:pt x="3121690" y="256342"/>
                </a:lnTo>
                <a:lnTo>
                  <a:pt x="3122087" y="266263"/>
                </a:lnTo>
                <a:lnTo>
                  <a:pt x="3122484" y="276184"/>
                </a:lnTo>
                <a:lnTo>
                  <a:pt x="3122484" y="286103"/>
                </a:lnTo>
                <a:lnTo>
                  <a:pt x="3121690" y="296024"/>
                </a:lnTo>
                <a:lnTo>
                  <a:pt x="3121293" y="306341"/>
                </a:lnTo>
                <a:lnTo>
                  <a:pt x="3120102" y="316659"/>
                </a:lnTo>
                <a:lnTo>
                  <a:pt x="3118515" y="326976"/>
                </a:lnTo>
                <a:lnTo>
                  <a:pt x="3116530" y="337690"/>
                </a:lnTo>
                <a:lnTo>
                  <a:pt x="3114149" y="348007"/>
                </a:lnTo>
                <a:lnTo>
                  <a:pt x="3111767" y="358325"/>
                </a:lnTo>
                <a:lnTo>
                  <a:pt x="3108592" y="369039"/>
                </a:lnTo>
                <a:lnTo>
                  <a:pt x="3105417" y="379356"/>
                </a:lnTo>
                <a:lnTo>
                  <a:pt x="3101845" y="390466"/>
                </a:lnTo>
                <a:lnTo>
                  <a:pt x="3097479" y="401180"/>
                </a:lnTo>
                <a:lnTo>
                  <a:pt x="3093509" y="411894"/>
                </a:lnTo>
                <a:lnTo>
                  <a:pt x="3088747" y="422609"/>
                </a:lnTo>
                <a:lnTo>
                  <a:pt x="3083587" y="434116"/>
                </a:lnTo>
                <a:lnTo>
                  <a:pt x="3078030" y="444830"/>
                </a:lnTo>
                <a:lnTo>
                  <a:pt x="3072076" y="455940"/>
                </a:lnTo>
                <a:lnTo>
                  <a:pt x="3066123" y="466655"/>
                </a:lnTo>
                <a:lnTo>
                  <a:pt x="3059772" y="477766"/>
                </a:lnTo>
                <a:lnTo>
                  <a:pt x="3052628" y="489274"/>
                </a:lnTo>
                <a:lnTo>
                  <a:pt x="3045483" y="500781"/>
                </a:lnTo>
                <a:lnTo>
                  <a:pt x="3037942" y="511891"/>
                </a:lnTo>
                <a:lnTo>
                  <a:pt x="3030401" y="523400"/>
                </a:lnTo>
                <a:lnTo>
                  <a:pt x="3022066" y="534908"/>
                </a:lnTo>
                <a:lnTo>
                  <a:pt x="3013334" y="546415"/>
                </a:lnTo>
                <a:lnTo>
                  <a:pt x="3013334" y="2104709"/>
                </a:lnTo>
                <a:lnTo>
                  <a:pt x="4604543" y="4495920"/>
                </a:lnTo>
                <a:lnTo>
                  <a:pt x="4606527" y="4504649"/>
                </a:lnTo>
                <a:lnTo>
                  <a:pt x="4608511" y="4511792"/>
                </a:lnTo>
                <a:lnTo>
                  <a:pt x="4612481" y="4530046"/>
                </a:lnTo>
                <a:lnTo>
                  <a:pt x="4614862" y="4542744"/>
                </a:lnTo>
                <a:lnTo>
                  <a:pt x="4617243" y="4558220"/>
                </a:lnTo>
                <a:lnTo>
                  <a:pt x="4619625" y="4575679"/>
                </a:lnTo>
                <a:lnTo>
                  <a:pt x="4622403" y="4595123"/>
                </a:lnTo>
                <a:lnTo>
                  <a:pt x="4624387" y="4616948"/>
                </a:lnTo>
                <a:lnTo>
                  <a:pt x="4625975" y="4639964"/>
                </a:lnTo>
                <a:lnTo>
                  <a:pt x="4627166" y="4664963"/>
                </a:lnTo>
                <a:lnTo>
                  <a:pt x="4627563" y="4691153"/>
                </a:lnTo>
                <a:lnTo>
                  <a:pt x="4627166" y="4718533"/>
                </a:lnTo>
                <a:lnTo>
                  <a:pt x="4626373" y="4733215"/>
                </a:lnTo>
                <a:lnTo>
                  <a:pt x="4625579" y="4747501"/>
                </a:lnTo>
                <a:lnTo>
                  <a:pt x="4624387" y="4762183"/>
                </a:lnTo>
                <a:lnTo>
                  <a:pt x="4623197" y="4777262"/>
                </a:lnTo>
                <a:lnTo>
                  <a:pt x="4621213" y="4792341"/>
                </a:lnTo>
                <a:lnTo>
                  <a:pt x="4618831" y="4807817"/>
                </a:lnTo>
                <a:lnTo>
                  <a:pt x="4616449" y="4823689"/>
                </a:lnTo>
                <a:lnTo>
                  <a:pt x="4614068" y="4839562"/>
                </a:lnTo>
                <a:lnTo>
                  <a:pt x="4610496" y="4855038"/>
                </a:lnTo>
                <a:lnTo>
                  <a:pt x="4606923" y="4870910"/>
                </a:lnTo>
                <a:lnTo>
                  <a:pt x="4602557" y="4887180"/>
                </a:lnTo>
                <a:lnTo>
                  <a:pt x="4598191" y="4903449"/>
                </a:lnTo>
                <a:lnTo>
                  <a:pt x="4593032" y="4919719"/>
                </a:lnTo>
                <a:lnTo>
                  <a:pt x="4587872" y="4935988"/>
                </a:lnTo>
                <a:lnTo>
                  <a:pt x="4581919" y="4952257"/>
                </a:lnTo>
                <a:lnTo>
                  <a:pt x="4575171" y="4968527"/>
                </a:lnTo>
                <a:lnTo>
                  <a:pt x="4568821" y="4985193"/>
                </a:lnTo>
                <a:lnTo>
                  <a:pt x="4560883" y="5001463"/>
                </a:lnTo>
                <a:lnTo>
                  <a:pt x="4552944" y="5017732"/>
                </a:lnTo>
                <a:lnTo>
                  <a:pt x="4544212" y="5033605"/>
                </a:lnTo>
                <a:lnTo>
                  <a:pt x="4535083" y="5049874"/>
                </a:lnTo>
                <a:lnTo>
                  <a:pt x="4525161" y="5066144"/>
                </a:lnTo>
                <a:lnTo>
                  <a:pt x="4514047" y="5082016"/>
                </a:lnTo>
                <a:lnTo>
                  <a:pt x="4503331" y="5097889"/>
                </a:lnTo>
                <a:lnTo>
                  <a:pt x="4491423" y="5112968"/>
                </a:lnTo>
                <a:lnTo>
                  <a:pt x="4478722" y="5128444"/>
                </a:lnTo>
                <a:lnTo>
                  <a:pt x="4465624" y="5143919"/>
                </a:lnTo>
                <a:lnTo>
                  <a:pt x="4451335" y="5158998"/>
                </a:lnTo>
                <a:lnTo>
                  <a:pt x="4437047" y="5173681"/>
                </a:lnTo>
                <a:lnTo>
                  <a:pt x="4421171" y="5188363"/>
                </a:lnTo>
                <a:lnTo>
                  <a:pt x="4404897" y="5202251"/>
                </a:lnTo>
                <a:lnTo>
                  <a:pt x="4387830" y="5216537"/>
                </a:lnTo>
                <a:lnTo>
                  <a:pt x="4369969" y="5230028"/>
                </a:lnTo>
                <a:lnTo>
                  <a:pt x="4351315" y="5243520"/>
                </a:lnTo>
                <a:lnTo>
                  <a:pt x="4331865" y="5256615"/>
                </a:lnTo>
                <a:lnTo>
                  <a:pt x="4311227" y="5268916"/>
                </a:lnTo>
                <a:lnTo>
                  <a:pt x="4290191" y="5281218"/>
                </a:lnTo>
                <a:lnTo>
                  <a:pt x="4267963" y="5293122"/>
                </a:lnTo>
                <a:lnTo>
                  <a:pt x="4255659" y="5299074"/>
                </a:lnTo>
                <a:lnTo>
                  <a:pt x="371507" y="5299074"/>
                </a:lnTo>
                <a:lnTo>
                  <a:pt x="359600" y="5293122"/>
                </a:lnTo>
                <a:lnTo>
                  <a:pt x="337373" y="5281218"/>
                </a:lnTo>
                <a:lnTo>
                  <a:pt x="315940" y="5268916"/>
                </a:lnTo>
                <a:lnTo>
                  <a:pt x="295301" y="5256615"/>
                </a:lnTo>
                <a:lnTo>
                  <a:pt x="275852" y="5243520"/>
                </a:lnTo>
                <a:lnTo>
                  <a:pt x="257197" y="5230028"/>
                </a:lnTo>
                <a:lnTo>
                  <a:pt x="239336" y="5216537"/>
                </a:lnTo>
                <a:lnTo>
                  <a:pt x="222269" y="5202251"/>
                </a:lnTo>
                <a:lnTo>
                  <a:pt x="205996" y="5188363"/>
                </a:lnTo>
                <a:lnTo>
                  <a:pt x="190517" y="5173681"/>
                </a:lnTo>
                <a:lnTo>
                  <a:pt x="175831" y="5158998"/>
                </a:lnTo>
                <a:lnTo>
                  <a:pt x="161939" y="5143919"/>
                </a:lnTo>
                <a:lnTo>
                  <a:pt x="148841" y="5128444"/>
                </a:lnTo>
                <a:lnTo>
                  <a:pt x="135743" y="5112968"/>
                </a:lnTo>
                <a:lnTo>
                  <a:pt x="124233" y="5097889"/>
                </a:lnTo>
                <a:lnTo>
                  <a:pt x="113119" y="5082016"/>
                </a:lnTo>
                <a:lnTo>
                  <a:pt x="102403" y="5066144"/>
                </a:lnTo>
                <a:lnTo>
                  <a:pt x="92480" y="5049874"/>
                </a:lnTo>
                <a:lnTo>
                  <a:pt x="82954" y="5033605"/>
                </a:lnTo>
                <a:lnTo>
                  <a:pt x="74222" y="5017732"/>
                </a:lnTo>
                <a:lnTo>
                  <a:pt x="66284" y="5001463"/>
                </a:lnTo>
                <a:lnTo>
                  <a:pt x="59140" y="4985193"/>
                </a:lnTo>
                <a:lnTo>
                  <a:pt x="51995" y="4968527"/>
                </a:lnTo>
                <a:lnTo>
                  <a:pt x="45248" y="4952257"/>
                </a:lnTo>
                <a:lnTo>
                  <a:pt x="39294" y="4935988"/>
                </a:lnTo>
                <a:lnTo>
                  <a:pt x="34134" y="4919719"/>
                </a:lnTo>
                <a:lnTo>
                  <a:pt x="28975" y="4903449"/>
                </a:lnTo>
                <a:lnTo>
                  <a:pt x="24609" y="4887180"/>
                </a:lnTo>
                <a:lnTo>
                  <a:pt x="20243" y="4870910"/>
                </a:lnTo>
                <a:lnTo>
                  <a:pt x="17067" y="4855038"/>
                </a:lnTo>
                <a:lnTo>
                  <a:pt x="13495" y="4839562"/>
                </a:lnTo>
                <a:lnTo>
                  <a:pt x="10717" y="4823689"/>
                </a:lnTo>
                <a:lnTo>
                  <a:pt x="8335" y="4807817"/>
                </a:lnTo>
                <a:lnTo>
                  <a:pt x="6351" y="4792341"/>
                </a:lnTo>
                <a:lnTo>
                  <a:pt x="4366" y="4777262"/>
                </a:lnTo>
                <a:lnTo>
                  <a:pt x="2779" y="4762183"/>
                </a:lnTo>
                <a:lnTo>
                  <a:pt x="1588" y="4747501"/>
                </a:lnTo>
                <a:lnTo>
                  <a:pt x="794" y="4733215"/>
                </a:lnTo>
                <a:lnTo>
                  <a:pt x="397" y="4718533"/>
                </a:lnTo>
                <a:lnTo>
                  <a:pt x="0" y="4691153"/>
                </a:lnTo>
                <a:lnTo>
                  <a:pt x="397" y="4664963"/>
                </a:lnTo>
                <a:lnTo>
                  <a:pt x="1191" y="4639964"/>
                </a:lnTo>
                <a:lnTo>
                  <a:pt x="2779" y="4616948"/>
                </a:lnTo>
                <a:lnTo>
                  <a:pt x="4763" y="4595123"/>
                </a:lnTo>
                <a:lnTo>
                  <a:pt x="7542" y="4575679"/>
                </a:lnTo>
                <a:lnTo>
                  <a:pt x="9923" y="4558220"/>
                </a:lnTo>
                <a:lnTo>
                  <a:pt x="12304" y="4542744"/>
                </a:lnTo>
                <a:lnTo>
                  <a:pt x="15083" y="4530046"/>
                </a:lnTo>
                <a:lnTo>
                  <a:pt x="19052" y="4511792"/>
                </a:lnTo>
                <a:lnTo>
                  <a:pt x="20640" y="4504649"/>
                </a:lnTo>
                <a:lnTo>
                  <a:pt x="23418" y="4495920"/>
                </a:lnTo>
                <a:lnTo>
                  <a:pt x="1614229" y="2104709"/>
                </a:lnTo>
                <a:lnTo>
                  <a:pt x="1614229" y="546415"/>
                </a:lnTo>
                <a:lnTo>
                  <a:pt x="1605497" y="534908"/>
                </a:lnTo>
                <a:lnTo>
                  <a:pt x="1597559" y="523400"/>
                </a:lnTo>
                <a:lnTo>
                  <a:pt x="1589621" y="511891"/>
                </a:lnTo>
                <a:lnTo>
                  <a:pt x="1582080" y="500781"/>
                </a:lnTo>
                <a:lnTo>
                  <a:pt x="1574539" y="489274"/>
                </a:lnTo>
                <a:lnTo>
                  <a:pt x="1567791" y="477766"/>
                </a:lnTo>
                <a:lnTo>
                  <a:pt x="1561044" y="466655"/>
                </a:lnTo>
                <a:lnTo>
                  <a:pt x="1555090" y="455940"/>
                </a:lnTo>
                <a:lnTo>
                  <a:pt x="1549136" y="444830"/>
                </a:lnTo>
                <a:lnTo>
                  <a:pt x="1543580" y="434116"/>
                </a:lnTo>
                <a:lnTo>
                  <a:pt x="1538817" y="422609"/>
                </a:lnTo>
                <a:lnTo>
                  <a:pt x="1534054" y="411894"/>
                </a:lnTo>
                <a:lnTo>
                  <a:pt x="1529688" y="401180"/>
                </a:lnTo>
                <a:lnTo>
                  <a:pt x="1525322" y="390466"/>
                </a:lnTo>
                <a:lnTo>
                  <a:pt x="1522147" y="379356"/>
                </a:lnTo>
                <a:lnTo>
                  <a:pt x="1518971" y="369039"/>
                </a:lnTo>
                <a:lnTo>
                  <a:pt x="1515796" y="358325"/>
                </a:lnTo>
                <a:lnTo>
                  <a:pt x="1513018" y="348007"/>
                </a:lnTo>
                <a:lnTo>
                  <a:pt x="1511033" y="337690"/>
                </a:lnTo>
                <a:lnTo>
                  <a:pt x="1509049" y="326976"/>
                </a:lnTo>
                <a:lnTo>
                  <a:pt x="1507461" y="316659"/>
                </a:lnTo>
                <a:lnTo>
                  <a:pt x="1506270" y="306341"/>
                </a:lnTo>
                <a:lnTo>
                  <a:pt x="1505476" y="296024"/>
                </a:lnTo>
                <a:lnTo>
                  <a:pt x="1505079" y="286103"/>
                </a:lnTo>
                <a:lnTo>
                  <a:pt x="1505079" y="276184"/>
                </a:lnTo>
                <a:lnTo>
                  <a:pt x="1505079" y="266263"/>
                </a:lnTo>
                <a:lnTo>
                  <a:pt x="1505873" y="256342"/>
                </a:lnTo>
                <a:lnTo>
                  <a:pt x="1506667" y="246025"/>
                </a:lnTo>
                <a:lnTo>
                  <a:pt x="1508255" y="236502"/>
                </a:lnTo>
                <a:lnTo>
                  <a:pt x="1510239" y="226581"/>
                </a:lnTo>
                <a:lnTo>
                  <a:pt x="1512224" y="217058"/>
                </a:lnTo>
                <a:lnTo>
                  <a:pt x="1514208" y="207534"/>
                </a:lnTo>
                <a:lnTo>
                  <a:pt x="1518574" y="194439"/>
                </a:lnTo>
                <a:lnTo>
                  <a:pt x="1522940" y="181344"/>
                </a:lnTo>
                <a:lnTo>
                  <a:pt x="1528497" y="169439"/>
                </a:lnTo>
                <a:lnTo>
                  <a:pt x="1533657" y="157536"/>
                </a:lnTo>
                <a:lnTo>
                  <a:pt x="1540007" y="146027"/>
                </a:lnTo>
                <a:lnTo>
                  <a:pt x="1546358" y="135313"/>
                </a:lnTo>
                <a:lnTo>
                  <a:pt x="1553502" y="125393"/>
                </a:lnTo>
                <a:lnTo>
                  <a:pt x="1560250" y="115472"/>
                </a:lnTo>
                <a:lnTo>
                  <a:pt x="1567791" y="105949"/>
                </a:lnTo>
                <a:lnTo>
                  <a:pt x="1575729" y="97219"/>
                </a:lnTo>
                <a:lnTo>
                  <a:pt x="1583271" y="88489"/>
                </a:lnTo>
                <a:lnTo>
                  <a:pt x="1591606" y="80553"/>
                </a:lnTo>
                <a:lnTo>
                  <a:pt x="1599544" y="72616"/>
                </a:lnTo>
                <a:lnTo>
                  <a:pt x="1607879" y="65474"/>
                </a:lnTo>
                <a:lnTo>
                  <a:pt x="1615817" y="58728"/>
                </a:lnTo>
                <a:lnTo>
                  <a:pt x="1623358" y="52776"/>
                </a:lnTo>
                <a:lnTo>
                  <a:pt x="1631693" y="46427"/>
                </a:lnTo>
                <a:lnTo>
                  <a:pt x="1639235" y="40871"/>
                </a:lnTo>
                <a:lnTo>
                  <a:pt x="1654317" y="30951"/>
                </a:lnTo>
                <a:lnTo>
                  <a:pt x="1668606" y="22618"/>
                </a:lnTo>
                <a:lnTo>
                  <a:pt x="1680910" y="15872"/>
                </a:lnTo>
                <a:lnTo>
                  <a:pt x="1691230" y="11110"/>
                </a:lnTo>
                <a:lnTo>
                  <a:pt x="1699565" y="6745"/>
                </a:lnTo>
                <a:lnTo>
                  <a:pt x="1708297" y="3571"/>
                </a:lnTo>
                <a:lnTo>
                  <a:pt x="17178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74465" y="2116455"/>
            <a:ext cx="1769745" cy="1769745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KSO_Shape"/>
          <p:cNvSpPr/>
          <p:nvPr/>
        </p:nvSpPr>
        <p:spPr bwMode="auto">
          <a:xfrm>
            <a:off x="4516120" y="2574290"/>
            <a:ext cx="687070" cy="854710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600190" y="2117090"/>
            <a:ext cx="1769745" cy="1769745"/>
          </a:xfrm>
          <a:prstGeom prst="ellipse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7094220" y="2603500"/>
            <a:ext cx="781050" cy="795655"/>
          </a:xfrm>
          <a:custGeom>
            <a:avLst/>
            <a:gdLst>
              <a:gd name="T0" fmla="*/ 1088909 w 1944688"/>
              <a:gd name="T1" fmla="*/ 1478020 h 1979613"/>
              <a:gd name="T2" fmla="*/ 1105805 w 1944688"/>
              <a:gd name="T3" fmla="*/ 1615987 h 1979613"/>
              <a:gd name="T4" fmla="*/ 979564 w 1944688"/>
              <a:gd name="T5" fmla="*/ 1431925 h 1979613"/>
              <a:gd name="T6" fmla="*/ 811133 w 1944688"/>
              <a:gd name="T7" fmla="*/ 1321868 h 1979613"/>
              <a:gd name="T8" fmla="*/ 770571 w 1944688"/>
              <a:gd name="T9" fmla="*/ 1208449 h 1979613"/>
              <a:gd name="T10" fmla="*/ 827928 w 1944688"/>
              <a:gd name="T11" fmla="*/ 1109921 h 1979613"/>
              <a:gd name="T12" fmla="*/ 1112606 w 1944688"/>
              <a:gd name="T13" fmla="*/ 674053 h 1979613"/>
              <a:gd name="T14" fmla="*/ 1149350 w 1944688"/>
              <a:gd name="T15" fmla="*/ 766128 h 1979613"/>
              <a:gd name="T16" fmla="*/ 1085682 w 1944688"/>
              <a:gd name="T17" fmla="*/ 922338 h 1979613"/>
              <a:gd name="T18" fmla="*/ 916605 w 1944688"/>
              <a:gd name="T19" fmla="*/ 541568 h 1979613"/>
              <a:gd name="T20" fmla="*/ 864200 w 1944688"/>
              <a:gd name="T21" fmla="*/ 1004409 h 1979613"/>
              <a:gd name="T22" fmla="*/ 743510 w 1944688"/>
              <a:gd name="T23" fmla="*/ 1114247 h 1979613"/>
              <a:gd name="T24" fmla="*/ 749545 w 1944688"/>
              <a:gd name="T25" fmla="*/ 1320271 h 1979613"/>
              <a:gd name="T26" fmla="*/ 863882 w 1944688"/>
              <a:gd name="T27" fmla="*/ 1423442 h 1979613"/>
              <a:gd name="T28" fmla="*/ 1035388 w 1944688"/>
              <a:gd name="T29" fmla="*/ 1692004 h 1979613"/>
              <a:gd name="T30" fmla="*/ 1135434 w 1944688"/>
              <a:gd name="T31" fmla="*/ 1598357 h 1979613"/>
              <a:gd name="T32" fmla="*/ 1087158 w 1944688"/>
              <a:gd name="T33" fmla="*/ 1425029 h 1979613"/>
              <a:gd name="T34" fmla="*/ 1029672 w 1944688"/>
              <a:gd name="T35" fmla="*/ 1070121 h 1979613"/>
              <a:gd name="T36" fmla="*/ 1170370 w 1944688"/>
              <a:gd name="T37" fmla="*/ 968220 h 1979613"/>
              <a:gd name="T38" fmla="*/ 1219598 w 1944688"/>
              <a:gd name="T39" fmla="*/ 767275 h 1979613"/>
              <a:gd name="T40" fmla="*/ 1157348 w 1944688"/>
              <a:gd name="T41" fmla="*/ 597122 h 1979613"/>
              <a:gd name="T42" fmla="*/ 995370 w 1944688"/>
              <a:gd name="T43" fmla="*/ 529823 h 1979613"/>
              <a:gd name="T44" fmla="*/ 888020 w 1944688"/>
              <a:gd name="T45" fmla="*/ 312370 h 1979613"/>
              <a:gd name="T46" fmla="*/ 871505 w 1944688"/>
              <a:gd name="T47" fmla="*/ 408875 h 1979613"/>
              <a:gd name="T48" fmla="*/ 969327 w 1944688"/>
              <a:gd name="T49" fmla="*/ 472999 h 1979613"/>
              <a:gd name="T50" fmla="*/ 1059209 w 1944688"/>
              <a:gd name="T51" fmla="*/ 399351 h 1979613"/>
              <a:gd name="T52" fmla="*/ 1026813 w 1944688"/>
              <a:gd name="T53" fmla="*/ 299037 h 1979613"/>
              <a:gd name="T54" fmla="*/ 1190379 w 1944688"/>
              <a:gd name="T55" fmla="*/ 1270 h 1979613"/>
              <a:gd name="T56" fmla="*/ 1266286 w 1944688"/>
              <a:gd name="T57" fmla="*/ 52379 h 1979613"/>
              <a:gd name="T58" fmla="*/ 1285978 w 1944688"/>
              <a:gd name="T59" fmla="*/ 375543 h 1979613"/>
              <a:gd name="T60" fmla="*/ 1339335 w 1944688"/>
              <a:gd name="T61" fmla="*/ 412367 h 1979613"/>
              <a:gd name="T62" fmla="*/ 1627402 w 1944688"/>
              <a:gd name="T63" fmla="*/ 266975 h 1979613"/>
              <a:gd name="T64" fmla="*/ 1713155 w 1944688"/>
              <a:gd name="T65" fmla="*/ 299037 h 1979613"/>
              <a:gd name="T66" fmla="*/ 1944688 w 1944688"/>
              <a:gd name="T67" fmla="*/ 730768 h 1979613"/>
              <a:gd name="T68" fmla="*/ 1900224 w 1944688"/>
              <a:gd name="T69" fmla="*/ 811083 h 1979613"/>
              <a:gd name="T70" fmla="*/ 1646458 w 1944688"/>
              <a:gd name="T71" fmla="*/ 985997 h 1979613"/>
              <a:gd name="T72" fmla="*/ 1891013 w 1944688"/>
              <a:gd name="T73" fmla="*/ 1162499 h 1979613"/>
              <a:gd name="T74" fmla="*/ 1943735 w 1944688"/>
              <a:gd name="T75" fmla="*/ 1238369 h 1979613"/>
              <a:gd name="T76" fmla="*/ 1720142 w 1944688"/>
              <a:gd name="T77" fmla="*/ 1672640 h 1979613"/>
              <a:gd name="T78" fmla="*/ 1637883 w 1944688"/>
              <a:gd name="T79" fmla="*/ 1712956 h 1979613"/>
              <a:gd name="T80" fmla="*/ 1347910 w 1944688"/>
              <a:gd name="T81" fmla="*/ 1568199 h 1979613"/>
              <a:gd name="T82" fmla="*/ 1289471 w 1944688"/>
              <a:gd name="T83" fmla="*/ 1595817 h 1979613"/>
              <a:gd name="T84" fmla="*/ 1271050 w 1944688"/>
              <a:gd name="T85" fmla="*/ 1918028 h 1979613"/>
              <a:gd name="T86" fmla="*/ 1200542 w 1944688"/>
              <a:gd name="T87" fmla="*/ 1976121 h 1979613"/>
              <a:gd name="T88" fmla="*/ 710797 w 1944688"/>
              <a:gd name="T89" fmla="*/ 1960884 h 1979613"/>
              <a:gd name="T90" fmla="*/ 663474 w 1944688"/>
              <a:gd name="T91" fmla="*/ 1882156 h 1979613"/>
              <a:gd name="T92" fmla="*/ 638384 w 1944688"/>
              <a:gd name="T93" fmla="*/ 1574866 h 1979613"/>
              <a:gd name="T94" fmla="*/ 363339 w 1944688"/>
              <a:gd name="T95" fmla="*/ 1698353 h 1979613"/>
              <a:gd name="T96" fmla="*/ 271551 w 1944688"/>
              <a:gd name="T97" fmla="*/ 1705655 h 1979613"/>
              <a:gd name="T98" fmla="*/ 6987 w 1944688"/>
              <a:gd name="T99" fmla="*/ 1295510 h 1979613"/>
              <a:gd name="T100" fmla="*/ 13339 w 1944688"/>
              <a:gd name="T101" fmla="*/ 1204402 h 1979613"/>
              <a:gd name="T102" fmla="*/ 283303 w 1944688"/>
              <a:gd name="T103" fmla="*/ 1025361 h 1979613"/>
              <a:gd name="T104" fmla="*/ 288702 w 1944688"/>
              <a:gd name="T105" fmla="*/ 960601 h 1979613"/>
              <a:gd name="T106" fmla="*/ 18739 w 1944688"/>
              <a:gd name="T107" fmla="*/ 784100 h 1979613"/>
              <a:gd name="T108" fmla="*/ 3811 w 1944688"/>
              <a:gd name="T109" fmla="*/ 693944 h 1979613"/>
              <a:gd name="T110" fmla="*/ 261706 w 1944688"/>
              <a:gd name="T111" fmla="*/ 277768 h 1979613"/>
              <a:gd name="T112" fmla="*/ 353493 w 1944688"/>
              <a:gd name="T113" fmla="*/ 276181 h 1979613"/>
              <a:gd name="T114" fmla="*/ 632032 w 1944688"/>
              <a:gd name="T115" fmla="*/ 407922 h 1979613"/>
              <a:gd name="T116" fmla="*/ 663157 w 1944688"/>
              <a:gd name="T117" fmla="*/ 108250 h 1979613"/>
              <a:gd name="T118" fmla="*/ 702540 w 1944688"/>
              <a:gd name="T119" fmla="*/ 24761 h 1979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44688" h="1979613">
                <a:moveTo>
                  <a:pt x="979564" y="1431925"/>
                </a:moveTo>
                <a:lnTo>
                  <a:pt x="987534" y="1431925"/>
                </a:lnTo>
                <a:lnTo>
                  <a:pt x="995504" y="1432561"/>
                </a:lnTo>
                <a:lnTo>
                  <a:pt x="1003474" y="1433515"/>
                </a:lnTo>
                <a:lnTo>
                  <a:pt x="1011443" y="1435104"/>
                </a:lnTo>
                <a:lnTo>
                  <a:pt x="1023238" y="1437647"/>
                </a:lnTo>
                <a:lnTo>
                  <a:pt x="1029614" y="1439237"/>
                </a:lnTo>
                <a:lnTo>
                  <a:pt x="1035352" y="1441144"/>
                </a:lnTo>
                <a:lnTo>
                  <a:pt x="1041091" y="1443687"/>
                </a:lnTo>
                <a:lnTo>
                  <a:pt x="1046829" y="1445913"/>
                </a:lnTo>
                <a:lnTo>
                  <a:pt x="1052886" y="1449092"/>
                </a:lnTo>
                <a:lnTo>
                  <a:pt x="1058305" y="1452271"/>
                </a:lnTo>
                <a:lnTo>
                  <a:pt x="1063725" y="1455450"/>
                </a:lnTo>
                <a:lnTo>
                  <a:pt x="1069463" y="1459264"/>
                </a:lnTo>
                <a:lnTo>
                  <a:pt x="1074563" y="1463397"/>
                </a:lnTo>
                <a:lnTo>
                  <a:pt x="1079664" y="1467847"/>
                </a:lnTo>
                <a:lnTo>
                  <a:pt x="1084127" y="1472616"/>
                </a:lnTo>
                <a:lnTo>
                  <a:pt x="1088909" y="1478020"/>
                </a:lnTo>
                <a:lnTo>
                  <a:pt x="1093372" y="1484060"/>
                </a:lnTo>
                <a:lnTo>
                  <a:pt x="1097198" y="1489782"/>
                </a:lnTo>
                <a:lnTo>
                  <a:pt x="1101023" y="1496458"/>
                </a:lnTo>
                <a:lnTo>
                  <a:pt x="1104848" y="1503770"/>
                </a:lnTo>
                <a:lnTo>
                  <a:pt x="1107399" y="1511081"/>
                </a:lnTo>
                <a:lnTo>
                  <a:pt x="1110268" y="1519029"/>
                </a:lnTo>
                <a:lnTo>
                  <a:pt x="1112499" y="1526658"/>
                </a:lnTo>
                <a:lnTo>
                  <a:pt x="1114093" y="1535559"/>
                </a:lnTo>
                <a:lnTo>
                  <a:pt x="1115687" y="1544142"/>
                </a:lnTo>
                <a:lnTo>
                  <a:pt x="1116962" y="1553043"/>
                </a:lnTo>
                <a:lnTo>
                  <a:pt x="1117600" y="1561627"/>
                </a:lnTo>
                <a:lnTo>
                  <a:pt x="1117600" y="1570210"/>
                </a:lnTo>
                <a:lnTo>
                  <a:pt x="1117281" y="1578475"/>
                </a:lnTo>
                <a:lnTo>
                  <a:pt x="1116006" y="1586740"/>
                </a:lnTo>
                <a:lnTo>
                  <a:pt x="1114412" y="1594688"/>
                </a:lnTo>
                <a:lnTo>
                  <a:pt x="1112181" y="1601999"/>
                </a:lnTo>
                <a:lnTo>
                  <a:pt x="1109311" y="1609311"/>
                </a:lnTo>
                <a:lnTo>
                  <a:pt x="1105805" y="1615987"/>
                </a:lnTo>
                <a:lnTo>
                  <a:pt x="1102298" y="1622027"/>
                </a:lnTo>
                <a:lnTo>
                  <a:pt x="1098154" y="1628385"/>
                </a:lnTo>
                <a:lnTo>
                  <a:pt x="1093372" y="1633789"/>
                </a:lnTo>
                <a:lnTo>
                  <a:pt x="1088590" y="1638875"/>
                </a:lnTo>
                <a:lnTo>
                  <a:pt x="1083490" y="1643644"/>
                </a:lnTo>
                <a:lnTo>
                  <a:pt x="1078389" y="1648094"/>
                </a:lnTo>
                <a:lnTo>
                  <a:pt x="1072970" y="1651909"/>
                </a:lnTo>
                <a:lnTo>
                  <a:pt x="1067231" y="1655406"/>
                </a:lnTo>
                <a:lnTo>
                  <a:pt x="1061812" y="1658903"/>
                </a:lnTo>
                <a:lnTo>
                  <a:pt x="1056074" y="1662082"/>
                </a:lnTo>
                <a:lnTo>
                  <a:pt x="1044279" y="1667486"/>
                </a:lnTo>
                <a:lnTo>
                  <a:pt x="1032483" y="1672254"/>
                </a:lnTo>
                <a:lnTo>
                  <a:pt x="1020051" y="1676705"/>
                </a:lnTo>
                <a:lnTo>
                  <a:pt x="1005067" y="1680520"/>
                </a:lnTo>
                <a:lnTo>
                  <a:pt x="990084" y="1683698"/>
                </a:lnTo>
                <a:lnTo>
                  <a:pt x="975420" y="1685924"/>
                </a:lnTo>
                <a:lnTo>
                  <a:pt x="960437" y="1687513"/>
                </a:lnTo>
                <a:lnTo>
                  <a:pt x="979564" y="1431925"/>
                </a:lnTo>
                <a:close/>
                <a:moveTo>
                  <a:pt x="913172" y="1082675"/>
                </a:moveTo>
                <a:lnTo>
                  <a:pt x="935037" y="1374775"/>
                </a:lnTo>
                <a:lnTo>
                  <a:pt x="923312" y="1373508"/>
                </a:lnTo>
                <a:lnTo>
                  <a:pt x="911587" y="1371924"/>
                </a:lnTo>
                <a:lnTo>
                  <a:pt x="899545" y="1369706"/>
                </a:lnTo>
                <a:lnTo>
                  <a:pt x="887820" y="1366538"/>
                </a:lnTo>
                <a:lnTo>
                  <a:pt x="875778" y="1363053"/>
                </a:lnTo>
                <a:lnTo>
                  <a:pt x="864370" y="1358301"/>
                </a:lnTo>
                <a:lnTo>
                  <a:pt x="858349" y="1355767"/>
                </a:lnTo>
                <a:lnTo>
                  <a:pt x="852962" y="1353232"/>
                </a:lnTo>
                <a:lnTo>
                  <a:pt x="847258" y="1350064"/>
                </a:lnTo>
                <a:lnTo>
                  <a:pt x="841554" y="1346896"/>
                </a:lnTo>
                <a:lnTo>
                  <a:pt x="836484" y="1343411"/>
                </a:lnTo>
                <a:lnTo>
                  <a:pt x="831097" y="1339609"/>
                </a:lnTo>
                <a:lnTo>
                  <a:pt x="826027" y="1335491"/>
                </a:lnTo>
                <a:lnTo>
                  <a:pt x="820956" y="1331372"/>
                </a:lnTo>
                <a:lnTo>
                  <a:pt x="816203" y="1326620"/>
                </a:lnTo>
                <a:lnTo>
                  <a:pt x="811133" y="1321868"/>
                </a:lnTo>
                <a:lnTo>
                  <a:pt x="806696" y="1316482"/>
                </a:lnTo>
                <a:lnTo>
                  <a:pt x="802577" y="1311413"/>
                </a:lnTo>
                <a:lnTo>
                  <a:pt x="798140" y="1305394"/>
                </a:lnTo>
                <a:lnTo>
                  <a:pt x="794338" y="1299691"/>
                </a:lnTo>
                <a:lnTo>
                  <a:pt x="790535" y="1293355"/>
                </a:lnTo>
                <a:lnTo>
                  <a:pt x="787366" y="1287019"/>
                </a:lnTo>
                <a:lnTo>
                  <a:pt x="784197" y="1280365"/>
                </a:lnTo>
                <a:lnTo>
                  <a:pt x="781028" y="1273396"/>
                </a:lnTo>
                <a:lnTo>
                  <a:pt x="778176" y="1266426"/>
                </a:lnTo>
                <a:lnTo>
                  <a:pt x="775958" y="1259456"/>
                </a:lnTo>
                <a:lnTo>
                  <a:pt x="774057" y="1251852"/>
                </a:lnTo>
                <a:lnTo>
                  <a:pt x="772472" y="1244566"/>
                </a:lnTo>
                <a:lnTo>
                  <a:pt x="771205" y="1236962"/>
                </a:lnTo>
                <a:lnTo>
                  <a:pt x="770571" y="1230943"/>
                </a:lnTo>
                <a:lnTo>
                  <a:pt x="770571" y="1228408"/>
                </a:lnTo>
                <a:lnTo>
                  <a:pt x="769937" y="1224290"/>
                </a:lnTo>
                <a:lnTo>
                  <a:pt x="769937" y="1216370"/>
                </a:lnTo>
                <a:lnTo>
                  <a:pt x="770571" y="1208449"/>
                </a:lnTo>
                <a:lnTo>
                  <a:pt x="771205" y="1201163"/>
                </a:lnTo>
                <a:lnTo>
                  <a:pt x="772472" y="1193559"/>
                </a:lnTo>
                <a:lnTo>
                  <a:pt x="773740" y="1186589"/>
                </a:lnTo>
                <a:lnTo>
                  <a:pt x="775641" y="1179936"/>
                </a:lnTo>
                <a:lnTo>
                  <a:pt x="777542" y="1173283"/>
                </a:lnTo>
                <a:lnTo>
                  <a:pt x="779761" y="1166947"/>
                </a:lnTo>
                <a:lnTo>
                  <a:pt x="782296" y="1160928"/>
                </a:lnTo>
                <a:lnTo>
                  <a:pt x="785465" y="1154908"/>
                </a:lnTo>
                <a:lnTo>
                  <a:pt x="788317" y="1149522"/>
                </a:lnTo>
                <a:lnTo>
                  <a:pt x="792119" y="1144137"/>
                </a:lnTo>
                <a:lnTo>
                  <a:pt x="795922" y="1139068"/>
                </a:lnTo>
                <a:lnTo>
                  <a:pt x="799725" y="1134315"/>
                </a:lnTo>
                <a:lnTo>
                  <a:pt x="804161" y="1129563"/>
                </a:lnTo>
                <a:lnTo>
                  <a:pt x="808281" y="1124811"/>
                </a:lnTo>
                <a:lnTo>
                  <a:pt x="813034" y="1121009"/>
                </a:lnTo>
                <a:lnTo>
                  <a:pt x="818104" y="1116891"/>
                </a:lnTo>
                <a:lnTo>
                  <a:pt x="822858" y="1113406"/>
                </a:lnTo>
                <a:lnTo>
                  <a:pt x="827928" y="1109921"/>
                </a:lnTo>
                <a:lnTo>
                  <a:pt x="833315" y="1106753"/>
                </a:lnTo>
                <a:lnTo>
                  <a:pt x="844089" y="1101367"/>
                </a:lnTo>
                <a:lnTo>
                  <a:pt x="854864" y="1096298"/>
                </a:lnTo>
                <a:lnTo>
                  <a:pt x="866272" y="1092496"/>
                </a:lnTo>
                <a:lnTo>
                  <a:pt x="877680" y="1089011"/>
                </a:lnTo>
                <a:lnTo>
                  <a:pt x="889405" y="1086160"/>
                </a:lnTo>
                <a:lnTo>
                  <a:pt x="901130" y="1084259"/>
                </a:lnTo>
                <a:lnTo>
                  <a:pt x="913172" y="1082675"/>
                </a:lnTo>
                <a:close/>
                <a:moveTo>
                  <a:pt x="1039752" y="628650"/>
                </a:moveTo>
                <a:lnTo>
                  <a:pt x="1050839" y="632778"/>
                </a:lnTo>
                <a:lnTo>
                  <a:pt x="1061292" y="637858"/>
                </a:lnTo>
                <a:lnTo>
                  <a:pt x="1072695" y="643890"/>
                </a:lnTo>
                <a:lnTo>
                  <a:pt x="1083148" y="650240"/>
                </a:lnTo>
                <a:lnTo>
                  <a:pt x="1093601" y="657225"/>
                </a:lnTo>
                <a:lnTo>
                  <a:pt x="1098986" y="661035"/>
                </a:lnTo>
                <a:lnTo>
                  <a:pt x="1103420" y="665163"/>
                </a:lnTo>
                <a:lnTo>
                  <a:pt x="1108172" y="669290"/>
                </a:lnTo>
                <a:lnTo>
                  <a:pt x="1112606" y="674053"/>
                </a:lnTo>
                <a:lnTo>
                  <a:pt x="1116724" y="678498"/>
                </a:lnTo>
                <a:lnTo>
                  <a:pt x="1121159" y="682943"/>
                </a:lnTo>
                <a:lnTo>
                  <a:pt x="1124960" y="687705"/>
                </a:lnTo>
                <a:lnTo>
                  <a:pt x="1128444" y="692785"/>
                </a:lnTo>
                <a:lnTo>
                  <a:pt x="1131612" y="697865"/>
                </a:lnTo>
                <a:lnTo>
                  <a:pt x="1134779" y="703580"/>
                </a:lnTo>
                <a:lnTo>
                  <a:pt x="1137630" y="708660"/>
                </a:lnTo>
                <a:lnTo>
                  <a:pt x="1139847" y="714058"/>
                </a:lnTo>
                <a:lnTo>
                  <a:pt x="1141748" y="719455"/>
                </a:lnTo>
                <a:lnTo>
                  <a:pt x="1143332" y="724853"/>
                </a:lnTo>
                <a:lnTo>
                  <a:pt x="1144915" y="730885"/>
                </a:lnTo>
                <a:lnTo>
                  <a:pt x="1146499" y="736600"/>
                </a:lnTo>
                <a:lnTo>
                  <a:pt x="1147449" y="742950"/>
                </a:lnTo>
                <a:lnTo>
                  <a:pt x="1148083" y="749300"/>
                </a:lnTo>
                <a:lnTo>
                  <a:pt x="1148716" y="755968"/>
                </a:lnTo>
                <a:lnTo>
                  <a:pt x="1148716" y="759143"/>
                </a:lnTo>
                <a:lnTo>
                  <a:pt x="1149350" y="763270"/>
                </a:lnTo>
                <a:lnTo>
                  <a:pt x="1149350" y="766128"/>
                </a:lnTo>
                <a:lnTo>
                  <a:pt x="1149350" y="767715"/>
                </a:lnTo>
                <a:lnTo>
                  <a:pt x="1149350" y="770890"/>
                </a:lnTo>
                <a:lnTo>
                  <a:pt x="1149350" y="778193"/>
                </a:lnTo>
                <a:lnTo>
                  <a:pt x="1148400" y="793115"/>
                </a:lnTo>
                <a:lnTo>
                  <a:pt x="1146816" y="807721"/>
                </a:lnTo>
                <a:lnTo>
                  <a:pt x="1145866" y="814706"/>
                </a:lnTo>
                <a:lnTo>
                  <a:pt x="1144282" y="821691"/>
                </a:lnTo>
                <a:lnTo>
                  <a:pt x="1142698" y="828358"/>
                </a:lnTo>
                <a:lnTo>
                  <a:pt x="1140798" y="835026"/>
                </a:lnTo>
                <a:lnTo>
                  <a:pt x="1136363" y="848043"/>
                </a:lnTo>
                <a:lnTo>
                  <a:pt x="1131295" y="860426"/>
                </a:lnTo>
                <a:lnTo>
                  <a:pt x="1128444" y="866458"/>
                </a:lnTo>
                <a:lnTo>
                  <a:pt x="1125277" y="872173"/>
                </a:lnTo>
                <a:lnTo>
                  <a:pt x="1118625" y="883603"/>
                </a:lnTo>
                <a:lnTo>
                  <a:pt x="1111339" y="894081"/>
                </a:lnTo>
                <a:lnTo>
                  <a:pt x="1103420" y="904558"/>
                </a:lnTo>
                <a:lnTo>
                  <a:pt x="1094868" y="913766"/>
                </a:lnTo>
                <a:lnTo>
                  <a:pt x="1085682" y="922338"/>
                </a:lnTo>
                <a:lnTo>
                  <a:pt x="1076179" y="930593"/>
                </a:lnTo>
                <a:lnTo>
                  <a:pt x="1066360" y="938213"/>
                </a:lnTo>
                <a:lnTo>
                  <a:pt x="1060025" y="942341"/>
                </a:lnTo>
                <a:lnTo>
                  <a:pt x="1054006" y="946786"/>
                </a:lnTo>
                <a:lnTo>
                  <a:pt x="1047671" y="950596"/>
                </a:lnTo>
                <a:lnTo>
                  <a:pt x="1041019" y="954088"/>
                </a:lnTo>
                <a:lnTo>
                  <a:pt x="1027716" y="960756"/>
                </a:lnTo>
                <a:lnTo>
                  <a:pt x="1014412" y="966788"/>
                </a:lnTo>
                <a:lnTo>
                  <a:pt x="1039752" y="628650"/>
                </a:lnTo>
                <a:close/>
                <a:moveTo>
                  <a:pt x="953447" y="529505"/>
                </a:moveTo>
                <a:lnTo>
                  <a:pt x="947094" y="530140"/>
                </a:lnTo>
                <a:lnTo>
                  <a:pt x="941060" y="531410"/>
                </a:lnTo>
                <a:lnTo>
                  <a:pt x="935026" y="532997"/>
                </a:lnTo>
                <a:lnTo>
                  <a:pt x="929309" y="535220"/>
                </a:lnTo>
                <a:lnTo>
                  <a:pt x="928038" y="535220"/>
                </a:lnTo>
                <a:lnTo>
                  <a:pt x="928038" y="535537"/>
                </a:lnTo>
                <a:lnTo>
                  <a:pt x="922004" y="538394"/>
                </a:lnTo>
                <a:lnTo>
                  <a:pt x="916605" y="541568"/>
                </a:lnTo>
                <a:lnTo>
                  <a:pt x="911523" y="545060"/>
                </a:lnTo>
                <a:lnTo>
                  <a:pt x="906441" y="548870"/>
                </a:lnTo>
                <a:lnTo>
                  <a:pt x="901677" y="553314"/>
                </a:lnTo>
                <a:lnTo>
                  <a:pt x="897866" y="557441"/>
                </a:lnTo>
                <a:lnTo>
                  <a:pt x="894055" y="562520"/>
                </a:lnTo>
                <a:lnTo>
                  <a:pt x="890561" y="567917"/>
                </a:lnTo>
                <a:lnTo>
                  <a:pt x="887385" y="573313"/>
                </a:lnTo>
                <a:lnTo>
                  <a:pt x="884527" y="579027"/>
                </a:lnTo>
                <a:lnTo>
                  <a:pt x="882303" y="585059"/>
                </a:lnTo>
                <a:lnTo>
                  <a:pt x="880715" y="590773"/>
                </a:lnTo>
                <a:lnTo>
                  <a:pt x="879127" y="597122"/>
                </a:lnTo>
                <a:lnTo>
                  <a:pt x="878174" y="603789"/>
                </a:lnTo>
                <a:lnTo>
                  <a:pt x="877857" y="610455"/>
                </a:lnTo>
                <a:lnTo>
                  <a:pt x="878174" y="617121"/>
                </a:lnTo>
                <a:lnTo>
                  <a:pt x="906124" y="992029"/>
                </a:lnTo>
                <a:lnTo>
                  <a:pt x="891831" y="995521"/>
                </a:lnTo>
                <a:lnTo>
                  <a:pt x="877539" y="999965"/>
                </a:lnTo>
                <a:lnTo>
                  <a:pt x="864200" y="1004409"/>
                </a:lnTo>
                <a:lnTo>
                  <a:pt x="851178" y="1010123"/>
                </a:lnTo>
                <a:lnTo>
                  <a:pt x="838156" y="1015838"/>
                </a:lnTo>
                <a:lnTo>
                  <a:pt x="831487" y="1019329"/>
                </a:lnTo>
                <a:lnTo>
                  <a:pt x="825452" y="1022821"/>
                </a:lnTo>
                <a:lnTo>
                  <a:pt x="818783" y="1026948"/>
                </a:lnTo>
                <a:lnTo>
                  <a:pt x="812430" y="1031075"/>
                </a:lnTo>
                <a:lnTo>
                  <a:pt x="806078" y="1035519"/>
                </a:lnTo>
                <a:lnTo>
                  <a:pt x="799726" y="1040599"/>
                </a:lnTo>
                <a:lnTo>
                  <a:pt x="793692" y="1045678"/>
                </a:lnTo>
                <a:lnTo>
                  <a:pt x="787340" y="1051074"/>
                </a:lnTo>
                <a:lnTo>
                  <a:pt x="780988" y="1057106"/>
                </a:lnTo>
                <a:lnTo>
                  <a:pt x="775271" y="1063772"/>
                </a:lnTo>
                <a:lnTo>
                  <a:pt x="769236" y="1070756"/>
                </a:lnTo>
                <a:lnTo>
                  <a:pt x="763837" y="1078058"/>
                </a:lnTo>
                <a:lnTo>
                  <a:pt x="757803" y="1086311"/>
                </a:lnTo>
                <a:lnTo>
                  <a:pt x="752721" y="1095200"/>
                </a:lnTo>
                <a:lnTo>
                  <a:pt x="747639" y="1104406"/>
                </a:lnTo>
                <a:lnTo>
                  <a:pt x="743510" y="1114247"/>
                </a:lnTo>
                <a:lnTo>
                  <a:pt x="739064" y="1124723"/>
                </a:lnTo>
                <a:lnTo>
                  <a:pt x="735253" y="1136151"/>
                </a:lnTo>
                <a:lnTo>
                  <a:pt x="732077" y="1147896"/>
                </a:lnTo>
                <a:lnTo>
                  <a:pt x="729218" y="1159959"/>
                </a:lnTo>
                <a:lnTo>
                  <a:pt x="727313" y="1172340"/>
                </a:lnTo>
                <a:lnTo>
                  <a:pt x="726042" y="1185038"/>
                </a:lnTo>
                <a:lnTo>
                  <a:pt x="725407" y="1197736"/>
                </a:lnTo>
                <a:lnTo>
                  <a:pt x="725089" y="1210751"/>
                </a:lnTo>
                <a:lnTo>
                  <a:pt x="725089" y="1223132"/>
                </a:lnTo>
                <a:lnTo>
                  <a:pt x="725407" y="1229481"/>
                </a:lnTo>
                <a:lnTo>
                  <a:pt x="725725" y="1236782"/>
                </a:lnTo>
                <a:lnTo>
                  <a:pt x="727630" y="1251385"/>
                </a:lnTo>
                <a:lnTo>
                  <a:pt x="730171" y="1263765"/>
                </a:lnTo>
                <a:lnTo>
                  <a:pt x="733347" y="1276146"/>
                </a:lnTo>
                <a:lnTo>
                  <a:pt x="736841" y="1287891"/>
                </a:lnTo>
                <a:lnTo>
                  <a:pt x="740652" y="1299002"/>
                </a:lnTo>
                <a:lnTo>
                  <a:pt x="745098" y="1310113"/>
                </a:lnTo>
                <a:lnTo>
                  <a:pt x="749545" y="1320271"/>
                </a:lnTo>
                <a:lnTo>
                  <a:pt x="754309" y="1330112"/>
                </a:lnTo>
                <a:lnTo>
                  <a:pt x="760026" y="1339636"/>
                </a:lnTo>
                <a:lnTo>
                  <a:pt x="765425" y="1348524"/>
                </a:lnTo>
                <a:lnTo>
                  <a:pt x="771142" y="1356778"/>
                </a:lnTo>
                <a:lnTo>
                  <a:pt x="777176" y="1364079"/>
                </a:lnTo>
                <a:lnTo>
                  <a:pt x="783529" y="1371698"/>
                </a:lnTo>
                <a:lnTo>
                  <a:pt x="789563" y="1378364"/>
                </a:lnTo>
                <a:lnTo>
                  <a:pt x="796233" y="1384396"/>
                </a:lnTo>
                <a:lnTo>
                  <a:pt x="802902" y="1390110"/>
                </a:lnTo>
                <a:lnTo>
                  <a:pt x="809572" y="1395189"/>
                </a:lnTo>
                <a:lnTo>
                  <a:pt x="816242" y="1400268"/>
                </a:lnTo>
                <a:lnTo>
                  <a:pt x="822911" y="1404395"/>
                </a:lnTo>
                <a:lnTo>
                  <a:pt x="829581" y="1408522"/>
                </a:lnTo>
                <a:lnTo>
                  <a:pt x="836251" y="1412014"/>
                </a:lnTo>
                <a:lnTo>
                  <a:pt x="843238" y="1415506"/>
                </a:lnTo>
                <a:lnTo>
                  <a:pt x="849908" y="1418363"/>
                </a:lnTo>
                <a:lnTo>
                  <a:pt x="856577" y="1420903"/>
                </a:lnTo>
                <a:lnTo>
                  <a:pt x="863882" y="1423442"/>
                </a:lnTo>
                <a:lnTo>
                  <a:pt x="870552" y="1425347"/>
                </a:lnTo>
                <a:lnTo>
                  <a:pt x="877222" y="1427252"/>
                </a:lnTo>
                <a:lnTo>
                  <a:pt x="884209" y="1428839"/>
                </a:lnTo>
                <a:lnTo>
                  <a:pt x="897548" y="1431061"/>
                </a:lnTo>
                <a:lnTo>
                  <a:pt x="910888" y="1432648"/>
                </a:lnTo>
                <a:lnTo>
                  <a:pt x="925180" y="1433601"/>
                </a:lnTo>
                <a:lnTo>
                  <a:pt x="939472" y="1433601"/>
                </a:lnTo>
                <a:lnTo>
                  <a:pt x="958528" y="1687877"/>
                </a:lnTo>
                <a:lnTo>
                  <a:pt x="956305" y="1687877"/>
                </a:lnTo>
                <a:lnTo>
                  <a:pt x="956623" y="1698353"/>
                </a:lnTo>
                <a:lnTo>
                  <a:pt x="959481" y="1698671"/>
                </a:lnTo>
                <a:lnTo>
                  <a:pt x="959799" y="1703115"/>
                </a:lnTo>
                <a:lnTo>
                  <a:pt x="960116" y="1698671"/>
                </a:lnTo>
                <a:lnTo>
                  <a:pt x="975996" y="1698671"/>
                </a:lnTo>
                <a:lnTo>
                  <a:pt x="991559" y="1698353"/>
                </a:lnTo>
                <a:lnTo>
                  <a:pt x="1007122" y="1697083"/>
                </a:lnTo>
                <a:lnTo>
                  <a:pt x="1023002" y="1694861"/>
                </a:lnTo>
                <a:lnTo>
                  <a:pt x="1035388" y="1692004"/>
                </a:lnTo>
                <a:lnTo>
                  <a:pt x="1048410" y="1688830"/>
                </a:lnTo>
                <a:lnTo>
                  <a:pt x="1054762" y="1686608"/>
                </a:lnTo>
                <a:lnTo>
                  <a:pt x="1060797" y="1684385"/>
                </a:lnTo>
                <a:lnTo>
                  <a:pt x="1067149" y="1681528"/>
                </a:lnTo>
                <a:lnTo>
                  <a:pt x="1073501" y="1678671"/>
                </a:lnTo>
                <a:lnTo>
                  <a:pt x="1079853" y="1675179"/>
                </a:lnTo>
                <a:lnTo>
                  <a:pt x="1085570" y="1671370"/>
                </a:lnTo>
                <a:lnTo>
                  <a:pt x="1091922" y="1667243"/>
                </a:lnTo>
                <a:lnTo>
                  <a:pt x="1097639" y="1662799"/>
                </a:lnTo>
                <a:lnTo>
                  <a:pt x="1103673" y="1657085"/>
                </a:lnTo>
                <a:lnTo>
                  <a:pt x="1109072" y="1651371"/>
                </a:lnTo>
                <a:lnTo>
                  <a:pt x="1114472" y="1644704"/>
                </a:lnTo>
                <a:lnTo>
                  <a:pt x="1120189" y="1637086"/>
                </a:lnTo>
                <a:lnTo>
                  <a:pt x="1124953" y="1628514"/>
                </a:lnTo>
                <a:lnTo>
                  <a:pt x="1129082" y="1619308"/>
                </a:lnTo>
                <a:lnTo>
                  <a:pt x="1132575" y="1609467"/>
                </a:lnTo>
                <a:lnTo>
                  <a:pt x="1134163" y="1604071"/>
                </a:lnTo>
                <a:lnTo>
                  <a:pt x="1135434" y="1598357"/>
                </a:lnTo>
                <a:lnTo>
                  <a:pt x="1136704" y="1592643"/>
                </a:lnTo>
                <a:lnTo>
                  <a:pt x="1137657" y="1586611"/>
                </a:lnTo>
                <a:lnTo>
                  <a:pt x="1138927" y="1574866"/>
                </a:lnTo>
                <a:lnTo>
                  <a:pt x="1139245" y="1562802"/>
                </a:lnTo>
                <a:lnTo>
                  <a:pt x="1138927" y="1551057"/>
                </a:lnTo>
                <a:lnTo>
                  <a:pt x="1137974" y="1539311"/>
                </a:lnTo>
                <a:lnTo>
                  <a:pt x="1136704" y="1527566"/>
                </a:lnTo>
                <a:lnTo>
                  <a:pt x="1134481" y="1516137"/>
                </a:lnTo>
                <a:lnTo>
                  <a:pt x="1131940" y="1504709"/>
                </a:lnTo>
                <a:lnTo>
                  <a:pt x="1128764" y="1493916"/>
                </a:lnTo>
                <a:lnTo>
                  <a:pt x="1125270" y="1482805"/>
                </a:lnTo>
                <a:lnTo>
                  <a:pt x="1120824" y="1472647"/>
                </a:lnTo>
                <a:lnTo>
                  <a:pt x="1115742" y="1463441"/>
                </a:lnTo>
                <a:lnTo>
                  <a:pt x="1110660" y="1454235"/>
                </a:lnTo>
                <a:lnTo>
                  <a:pt x="1105261" y="1445981"/>
                </a:lnTo>
                <a:lnTo>
                  <a:pt x="1099227" y="1438362"/>
                </a:lnTo>
                <a:lnTo>
                  <a:pt x="1093510" y="1431061"/>
                </a:lnTo>
                <a:lnTo>
                  <a:pt x="1087158" y="1425029"/>
                </a:lnTo>
                <a:lnTo>
                  <a:pt x="1080806" y="1418998"/>
                </a:lnTo>
                <a:lnTo>
                  <a:pt x="1074771" y="1413919"/>
                </a:lnTo>
                <a:lnTo>
                  <a:pt x="1068102" y="1409157"/>
                </a:lnTo>
                <a:lnTo>
                  <a:pt x="1061750" y="1404395"/>
                </a:lnTo>
                <a:lnTo>
                  <a:pt x="1055080" y="1400586"/>
                </a:lnTo>
                <a:lnTo>
                  <a:pt x="1048410" y="1397094"/>
                </a:lnTo>
                <a:lnTo>
                  <a:pt x="1041740" y="1393602"/>
                </a:lnTo>
                <a:lnTo>
                  <a:pt x="1035071" y="1390745"/>
                </a:lnTo>
                <a:lnTo>
                  <a:pt x="1028401" y="1388205"/>
                </a:lnTo>
                <a:lnTo>
                  <a:pt x="1021731" y="1385666"/>
                </a:lnTo>
                <a:lnTo>
                  <a:pt x="1015062" y="1383761"/>
                </a:lnTo>
                <a:lnTo>
                  <a:pt x="1007122" y="1381539"/>
                </a:lnTo>
                <a:lnTo>
                  <a:pt x="999499" y="1379952"/>
                </a:lnTo>
                <a:lnTo>
                  <a:pt x="991877" y="1378364"/>
                </a:lnTo>
                <a:lnTo>
                  <a:pt x="983937" y="1377095"/>
                </a:lnTo>
                <a:lnTo>
                  <a:pt x="1006804" y="1075201"/>
                </a:lnTo>
                <a:lnTo>
                  <a:pt x="1018238" y="1072661"/>
                </a:lnTo>
                <a:lnTo>
                  <a:pt x="1029672" y="1070121"/>
                </a:lnTo>
                <a:lnTo>
                  <a:pt x="1040788" y="1066947"/>
                </a:lnTo>
                <a:lnTo>
                  <a:pt x="1051904" y="1062820"/>
                </a:lnTo>
                <a:lnTo>
                  <a:pt x="1063338" y="1058376"/>
                </a:lnTo>
                <a:lnTo>
                  <a:pt x="1074771" y="1053297"/>
                </a:lnTo>
                <a:lnTo>
                  <a:pt x="1085570" y="1047265"/>
                </a:lnTo>
                <a:lnTo>
                  <a:pt x="1096686" y="1040916"/>
                </a:lnTo>
                <a:lnTo>
                  <a:pt x="1103356" y="1036789"/>
                </a:lnTo>
                <a:lnTo>
                  <a:pt x="1109390" y="1032027"/>
                </a:lnTo>
                <a:lnTo>
                  <a:pt x="1116060" y="1027266"/>
                </a:lnTo>
                <a:lnTo>
                  <a:pt x="1122412" y="1022187"/>
                </a:lnTo>
                <a:lnTo>
                  <a:pt x="1128764" y="1016790"/>
                </a:lnTo>
                <a:lnTo>
                  <a:pt x="1135116" y="1010758"/>
                </a:lnTo>
                <a:lnTo>
                  <a:pt x="1141150" y="1005044"/>
                </a:lnTo>
                <a:lnTo>
                  <a:pt x="1147185" y="998378"/>
                </a:lnTo>
                <a:lnTo>
                  <a:pt x="1152902" y="991394"/>
                </a:lnTo>
                <a:lnTo>
                  <a:pt x="1158936" y="984093"/>
                </a:lnTo>
                <a:lnTo>
                  <a:pt x="1164336" y="976474"/>
                </a:lnTo>
                <a:lnTo>
                  <a:pt x="1170370" y="968220"/>
                </a:lnTo>
                <a:lnTo>
                  <a:pt x="1175452" y="959966"/>
                </a:lnTo>
                <a:lnTo>
                  <a:pt x="1180533" y="950760"/>
                </a:lnTo>
                <a:lnTo>
                  <a:pt x="1185615" y="941554"/>
                </a:lnTo>
                <a:lnTo>
                  <a:pt x="1190379" y="931714"/>
                </a:lnTo>
                <a:lnTo>
                  <a:pt x="1194508" y="921555"/>
                </a:lnTo>
                <a:lnTo>
                  <a:pt x="1198954" y="910444"/>
                </a:lnTo>
                <a:lnTo>
                  <a:pt x="1202766" y="899651"/>
                </a:lnTo>
                <a:lnTo>
                  <a:pt x="1206259" y="887906"/>
                </a:lnTo>
                <a:lnTo>
                  <a:pt x="1209435" y="876160"/>
                </a:lnTo>
                <a:lnTo>
                  <a:pt x="1212294" y="863779"/>
                </a:lnTo>
                <a:lnTo>
                  <a:pt x="1214517" y="851399"/>
                </a:lnTo>
                <a:lnTo>
                  <a:pt x="1216422" y="838701"/>
                </a:lnTo>
                <a:lnTo>
                  <a:pt x="1217693" y="826003"/>
                </a:lnTo>
                <a:lnTo>
                  <a:pt x="1218963" y="812988"/>
                </a:lnTo>
                <a:lnTo>
                  <a:pt x="1219598" y="799972"/>
                </a:lnTo>
                <a:lnTo>
                  <a:pt x="1219916" y="787274"/>
                </a:lnTo>
                <a:lnTo>
                  <a:pt x="1219916" y="774259"/>
                </a:lnTo>
                <a:lnTo>
                  <a:pt x="1219598" y="767275"/>
                </a:lnTo>
                <a:lnTo>
                  <a:pt x="1219598" y="763783"/>
                </a:lnTo>
                <a:lnTo>
                  <a:pt x="1219281" y="760926"/>
                </a:lnTo>
                <a:lnTo>
                  <a:pt x="1219281" y="754894"/>
                </a:lnTo>
                <a:lnTo>
                  <a:pt x="1218328" y="747910"/>
                </a:lnTo>
                <a:lnTo>
                  <a:pt x="1218010" y="740927"/>
                </a:lnTo>
                <a:lnTo>
                  <a:pt x="1217058" y="734260"/>
                </a:lnTo>
                <a:lnTo>
                  <a:pt x="1214834" y="720292"/>
                </a:lnTo>
                <a:lnTo>
                  <a:pt x="1212294" y="706325"/>
                </a:lnTo>
                <a:lnTo>
                  <a:pt x="1208800" y="692674"/>
                </a:lnTo>
                <a:lnTo>
                  <a:pt x="1204671" y="679341"/>
                </a:lnTo>
                <a:lnTo>
                  <a:pt x="1199907" y="666643"/>
                </a:lnTo>
                <a:lnTo>
                  <a:pt x="1194826" y="654263"/>
                </a:lnTo>
                <a:lnTo>
                  <a:pt x="1189426" y="642835"/>
                </a:lnTo>
                <a:lnTo>
                  <a:pt x="1183709" y="632359"/>
                </a:lnTo>
                <a:lnTo>
                  <a:pt x="1177357" y="622201"/>
                </a:lnTo>
                <a:lnTo>
                  <a:pt x="1170688" y="613312"/>
                </a:lnTo>
                <a:lnTo>
                  <a:pt x="1164018" y="605058"/>
                </a:lnTo>
                <a:lnTo>
                  <a:pt x="1157348" y="597122"/>
                </a:lnTo>
                <a:lnTo>
                  <a:pt x="1150361" y="590138"/>
                </a:lnTo>
                <a:lnTo>
                  <a:pt x="1143691" y="583789"/>
                </a:lnTo>
                <a:lnTo>
                  <a:pt x="1136704" y="578075"/>
                </a:lnTo>
                <a:lnTo>
                  <a:pt x="1129399" y="572996"/>
                </a:lnTo>
                <a:lnTo>
                  <a:pt x="1122412" y="567917"/>
                </a:lnTo>
                <a:lnTo>
                  <a:pt x="1115742" y="563472"/>
                </a:lnTo>
                <a:lnTo>
                  <a:pt x="1108755" y="559663"/>
                </a:lnTo>
                <a:lnTo>
                  <a:pt x="1101768" y="555536"/>
                </a:lnTo>
                <a:lnTo>
                  <a:pt x="1094463" y="552044"/>
                </a:lnTo>
                <a:lnTo>
                  <a:pt x="1088111" y="549505"/>
                </a:lnTo>
                <a:lnTo>
                  <a:pt x="1080806" y="546330"/>
                </a:lnTo>
                <a:lnTo>
                  <a:pt x="1073818" y="543791"/>
                </a:lnTo>
                <a:lnTo>
                  <a:pt x="1060162" y="539664"/>
                </a:lnTo>
                <a:lnTo>
                  <a:pt x="1046504" y="536172"/>
                </a:lnTo>
                <a:lnTo>
                  <a:pt x="1033165" y="533315"/>
                </a:lnTo>
                <a:lnTo>
                  <a:pt x="1019508" y="531093"/>
                </a:lnTo>
                <a:lnTo>
                  <a:pt x="1007122" y="530140"/>
                </a:lnTo>
                <a:lnTo>
                  <a:pt x="995370" y="529823"/>
                </a:lnTo>
                <a:lnTo>
                  <a:pt x="983301" y="529823"/>
                </a:lnTo>
                <a:lnTo>
                  <a:pt x="971550" y="530140"/>
                </a:lnTo>
                <a:lnTo>
                  <a:pt x="967104" y="529823"/>
                </a:lnTo>
                <a:lnTo>
                  <a:pt x="962657" y="529505"/>
                </a:lnTo>
                <a:lnTo>
                  <a:pt x="953447" y="529505"/>
                </a:lnTo>
                <a:close/>
                <a:moveTo>
                  <a:pt x="958846" y="276181"/>
                </a:moveTo>
                <a:lnTo>
                  <a:pt x="953764" y="276816"/>
                </a:lnTo>
                <a:lnTo>
                  <a:pt x="949318" y="277451"/>
                </a:lnTo>
                <a:lnTo>
                  <a:pt x="944236" y="278403"/>
                </a:lnTo>
                <a:lnTo>
                  <a:pt x="939472" y="279356"/>
                </a:lnTo>
                <a:lnTo>
                  <a:pt x="934708" y="280625"/>
                </a:lnTo>
                <a:lnTo>
                  <a:pt x="930262" y="282213"/>
                </a:lnTo>
                <a:lnTo>
                  <a:pt x="925815" y="284117"/>
                </a:lnTo>
                <a:lnTo>
                  <a:pt x="916922" y="288562"/>
                </a:lnTo>
                <a:lnTo>
                  <a:pt x="908982" y="293006"/>
                </a:lnTo>
                <a:lnTo>
                  <a:pt x="901360" y="299037"/>
                </a:lnTo>
                <a:lnTo>
                  <a:pt x="894372" y="305386"/>
                </a:lnTo>
                <a:lnTo>
                  <a:pt x="888020" y="312370"/>
                </a:lnTo>
                <a:lnTo>
                  <a:pt x="882621" y="319672"/>
                </a:lnTo>
                <a:lnTo>
                  <a:pt x="877539" y="327925"/>
                </a:lnTo>
                <a:lnTo>
                  <a:pt x="873093" y="336496"/>
                </a:lnTo>
                <a:lnTo>
                  <a:pt x="871505" y="340941"/>
                </a:lnTo>
                <a:lnTo>
                  <a:pt x="869917" y="345702"/>
                </a:lnTo>
                <a:lnTo>
                  <a:pt x="868964" y="350464"/>
                </a:lnTo>
                <a:lnTo>
                  <a:pt x="867694" y="354908"/>
                </a:lnTo>
                <a:lnTo>
                  <a:pt x="866741" y="359670"/>
                </a:lnTo>
                <a:lnTo>
                  <a:pt x="866106" y="364749"/>
                </a:lnTo>
                <a:lnTo>
                  <a:pt x="865788" y="369511"/>
                </a:lnTo>
                <a:lnTo>
                  <a:pt x="865788" y="374590"/>
                </a:lnTo>
                <a:lnTo>
                  <a:pt x="865788" y="379669"/>
                </a:lnTo>
                <a:lnTo>
                  <a:pt x="866106" y="384749"/>
                </a:lnTo>
                <a:lnTo>
                  <a:pt x="866741" y="389828"/>
                </a:lnTo>
                <a:lnTo>
                  <a:pt x="867694" y="394590"/>
                </a:lnTo>
                <a:lnTo>
                  <a:pt x="868964" y="399351"/>
                </a:lnTo>
                <a:lnTo>
                  <a:pt x="869917" y="404113"/>
                </a:lnTo>
                <a:lnTo>
                  <a:pt x="871505" y="408875"/>
                </a:lnTo>
                <a:lnTo>
                  <a:pt x="873093" y="413002"/>
                </a:lnTo>
                <a:lnTo>
                  <a:pt x="877539" y="421573"/>
                </a:lnTo>
                <a:lnTo>
                  <a:pt x="882621" y="429826"/>
                </a:lnTo>
                <a:lnTo>
                  <a:pt x="888020" y="437445"/>
                </a:lnTo>
                <a:lnTo>
                  <a:pt x="894372" y="444429"/>
                </a:lnTo>
                <a:lnTo>
                  <a:pt x="901360" y="450778"/>
                </a:lnTo>
                <a:lnTo>
                  <a:pt x="908982" y="456492"/>
                </a:lnTo>
                <a:lnTo>
                  <a:pt x="916922" y="461254"/>
                </a:lnTo>
                <a:lnTo>
                  <a:pt x="925815" y="465381"/>
                </a:lnTo>
                <a:lnTo>
                  <a:pt x="930262" y="466968"/>
                </a:lnTo>
                <a:lnTo>
                  <a:pt x="934708" y="468555"/>
                </a:lnTo>
                <a:lnTo>
                  <a:pt x="939472" y="470142"/>
                </a:lnTo>
                <a:lnTo>
                  <a:pt x="944236" y="471095"/>
                </a:lnTo>
                <a:lnTo>
                  <a:pt x="949318" y="472047"/>
                </a:lnTo>
                <a:lnTo>
                  <a:pt x="953764" y="472682"/>
                </a:lnTo>
                <a:lnTo>
                  <a:pt x="958846" y="472999"/>
                </a:lnTo>
                <a:lnTo>
                  <a:pt x="964245" y="473317"/>
                </a:lnTo>
                <a:lnTo>
                  <a:pt x="969327" y="472999"/>
                </a:lnTo>
                <a:lnTo>
                  <a:pt x="974408" y="472682"/>
                </a:lnTo>
                <a:lnTo>
                  <a:pt x="978855" y="472047"/>
                </a:lnTo>
                <a:lnTo>
                  <a:pt x="983937" y="471095"/>
                </a:lnTo>
                <a:lnTo>
                  <a:pt x="988701" y="470142"/>
                </a:lnTo>
                <a:lnTo>
                  <a:pt x="993465" y="468555"/>
                </a:lnTo>
                <a:lnTo>
                  <a:pt x="997911" y="466968"/>
                </a:lnTo>
                <a:lnTo>
                  <a:pt x="1002358" y="465381"/>
                </a:lnTo>
                <a:lnTo>
                  <a:pt x="1011250" y="461254"/>
                </a:lnTo>
                <a:lnTo>
                  <a:pt x="1018873" y="456492"/>
                </a:lnTo>
                <a:lnTo>
                  <a:pt x="1026813" y="450778"/>
                </a:lnTo>
                <a:lnTo>
                  <a:pt x="1033800" y="444429"/>
                </a:lnTo>
                <a:lnTo>
                  <a:pt x="1040152" y="437445"/>
                </a:lnTo>
                <a:lnTo>
                  <a:pt x="1045552" y="429826"/>
                </a:lnTo>
                <a:lnTo>
                  <a:pt x="1050633" y="421573"/>
                </a:lnTo>
                <a:lnTo>
                  <a:pt x="1055080" y="413002"/>
                </a:lnTo>
                <a:lnTo>
                  <a:pt x="1056668" y="408875"/>
                </a:lnTo>
                <a:lnTo>
                  <a:pt x="1058256" y="404113"/>
                </a:lnTo>
                <a:lnTo>
                  <a:pt x="1059209" y="399351"/>
                </a:lnTo>
                <a:lnTo>
                  <a:pt x="1060479" y="394590"/>
                </a:lnTo>
                <a:lnTo>
                  <a:pt x="1061432" y="389828"/>
                </a:lnTo>
                <a:lnTo>
                  <a:pt x="1062067" y="384749"/>
                </a:lnTo>
                <a:lnTo>
                  <a:pt x="1062385" y="379669"/>
                </a:lnTo>
                <a:lnTo>
                  <a:pt x="1062385" y="374590"/>
                </a:lnTo>
                <a:lnTo>
                  <a:pt x="1062385" y="369511"/>
                </a:lnTo>
                <a:lnTo>
                  <a:pt x="1062067" y="364749"/>
                </a:lnTo>
                <a:lnTo>
                  <a:pt x="1061432" y="359670"/>
                </a:lnTo>
                <a:lnTo>
                  <a:pt x="1060479" y="354908"/>
                </a:lnTo>
                <a:lnTo>
                  <a:pt x="1059209" y="350464"/>
                </a:lnTo>
                <a:lnTo>
                  <a:pt x="1058256" y="345702"/>
                </a:lnTo>
                <a:lnTo>
                  <a:pt x="1056668" y="340941"/>
                </a:lnTo>
                <a:lnTo>
                  <a:pt x="1055080" y="336496"/>
                </a:lnTo>
                <a:lnTo>
                  <a:pt x="1050633" y="327925"/>
                </a:lnTo>
                <a:lnTo>
                  <a:pt x="1045552" y="319672"/>
                </a:lnTo>
                <a:lnTo>
                  <a:pt x="1040152" y="312370"/>
                </a:lnTo>
                <a:lnTo>
                  <a:pt x="1033800" y="305386"/>
                </a:lnTo>
                <a:lnTo>
                  <a:pt x="1026813" y="299037"/>
                </a:lnTo>
                <a:lnTo>
                  <a:pt x="1018873" y="293006"/>
                </a:lnTo>
                <a:lnTo>
                  <a:pt x="1011250" y="288562"/>
                </a:lnTo>
                <a:lnTo>
                  <a:pt x="1002358" y="284117"/>
                </a:lnTo>
                <a:lnTo>
                  <a:pt x="997911" y="282213"/>
                </a:lnTo>
                <a:lnTo>
                  <a:pt x="993465" y="280625"/>
                </a:lnTo>
                <a:lnTo>
                  <a:pt x="988701" y="279356"/>
                </a:lnTo>
                <a:lnTo>
                  <a:pt x="983937" y="278403"/>
                </a:lnTo>
                <a:lnTo>
                  <a:pt x="978855" y="277451"/>
                </a:lnTo>
                <a:lnTo>
                  <a:pt x="974408" y="276816"/>
                </a:lnTo>
                <a:lnTo>
                  <a:pt x="969327" y="276181"/>
                </a:lnTo>
                <a:lnTo>
                  <a:pt x="964245" y="276181"/>
                </a:lnTo>
                <a:lnTo>
                  <a:pt x="958846" y="276181"/>
                </a:lnTo>
                <a:close/>
                <a:moveTo>
                  <a:pt x="765743" y="0"/>
                </a:moveTo>
                <a:lnTo>
                  <a:pt x="771142" y="0"/>
                </a:lnTo>
                <a:lnTo>
                  <a:pt x="1173864" y="0"/>
                </a:lnTo>
                <a:lnTo>
                  <a:pt x="1179263" y="0"/>
                </a:lnTo>
                <a:lnTo>
                  <a:pt x="1184662" y="635"/>
                </a:lnTo>
                <a:lnTo>
                  <a:pt x="1190379" y="1270"/>
                </a:lnTo>
                <a:lnTo>
                  <a:pt x="1195461" y="2222"/>
                </a:lnTo>
                <a:lnTo>
                  <a:pt x="1200542" y="3810"/>
                </a:lnTo>
                <a:lnTo>
                  <a:pt x="1205624" y="4762"/>
                </a:lnTo>
                <a:lnTo>
                  <a:pt x="1210706" y="6667"/>
                </a:lnTo>
                <a:lnTo>
                  <a:pt x="1215787" y="8889"/>
                </a:lnTo>
                <a:lnTo>
                  <a:pt x="1220551" y="10794"/>
                </a:lnTo>
                <a:lnTo>
                  <a:pt x="1224998" y="13016"/>
                </a:lnTo>
                <a:lnTo>
                  <a:pt x="1229444" y="15873"/>
                </a:lnTo>
                <a:lnTo>
                  <a:pt x="1234208" y="18412"/>
                </a:lnTo>
                <a:lnTo>
                  <a:pt x="1238337" y="21587"/>
                </a:lnTo>
                <a:lnTo>
                  <a:pt x="1242466" y="24761"/>
                </a:lnTo>
                <a:lnTo>
                  <a:pt x="1246277" y="28253"/>
                </a:lnTo>
                <a:lnTo>
                  <a:pt x="1250088" y="31745"/>
                </a:lnTo>
                <a:lnTo>
                  <a:pt x="1253900" y="35872"/>
                </a:lnTo>
                <a:lnTo>
                  <a:pt x="1256758" y="39681"/>
                </a:lnTo>
                <a:lnTo>
                  <a:pt x="1260570" y="43491"/>
                </a:lnTo>
                <a:lnTo>
                  <a:pt x="1263110" y="47935"/>
                </a:lnTo>
                <a:lnTo>
                  <a:pt x="1266286" y="52379"/>
                </a:lnTo>
                <a:lnTo>
                  <a:pt x="1268510" y="56824"/>
                </a:lnTo>
                <a:lnTo>
                  <a:pt x="1271050" y="61585"/>
                </a:lnTo>
                <a:lnTo>
                  <a:pt x="1273274" y="66347"/>
                </a:lnTo>
                <a:lnTo>
                  <a:pt x="1275179" y="71109"/>
                </a:lnTo>
                <a:lnTo>
                  <a:pt x="1276767" y="76188"/>
                </a:lnTo>
                <a:lnTo>
                  <a:pt x="1278355" y="81267"/>
                </a:lnTo>
                <a:lnTo>
                  <a:pt x="1279626" y="86664"/>
                </a:lnTo>
                <a:lnTo>
                  <a:pt x="1280261" y="91743"/>
                </a:lnTo>
                <a:lnTo>
                  <a:pt x="1281214" y="97140"/>
                </a:lnTo>
                <a:lnTo>
                  <a:pt x="1281531" y="102854"/>
                </a:lnTo>
                <a:lnTo>
                  <a:pt x="1281849" y="108250"/>
                </a:lnTo>
                <a:lnTo>
                  <a:pt x="1281849" y="345702"/>
                </a:lnTo>
                <a:lnTo>
                  <a:pt x="1281849" y="351099"/>
                </a:lnTo>
                <a:lnTo>
                  <a:pt x="1282484" y="356496"/>
                </a:lnTo>
                <a:lnTo>
                  <a:pt x="1282802" y="361575"/>
                </a:lnTo>
                <a:lnTo>
                  <a:pt x="1284072" y="366337"/>
                </a:lnTo>
                <a:lnTo>
                  <a:pt x="1284707" y="371098"/>
                </a:lnTo>
                <a:lnTo>
                  <a:pt x="1285978" y="375543"/>
                </a:lnTo>
                <a:lnTo>
                  <a:pt x="1287566" y="379669"/>
                </a:lnTo>
                <a:lnTo>
                  <a:pt x="1289471" y="383796"/>
                </a:lnTo>
                <a:lnTo>
                  <a:pt x="1291059" y="387288"/>
                </a:lnTo>
                <a:lnTo>
                  <a:pt x="1293283" y="390780"/>
                </a:lnTo>
                <a:lnTo>
                  <a:pt x="1295188" y="393955"/>
                </a:lnTo>
                <a:lnTo>
                  <a:pt x="1298047" y="396812"/>
                </a:lnTo>
                <a:lnTo>
                  <a:pt x="1300270" y="399669"/>
                </a:lnTo>
                <a:lnTo>
                  <a:pt x="1303446" y="402208"/>
                </a:lnTo>
                <a:lnTo>
                  <a:pt x="1306304" y="404430"/>
                </a:lnTo>
                <a:lnTo>
                  <a:pt x="1309480" y="406335"/>
                </a:lnTo>
                <a:lnTo>
                  <a:pt x="1312656" y="407922"/>
                </a:lnTo>
                <a:lnTo>
                  <a:pt x="1316150" y="409510"/>
                </a:lnTo>
                <a:lnTo>
                  <a:pt x="1319644" y="410779"/>
                </a:lnTo>
                <a:lnTo>
                  <a:pt x="1323137" y="411414"/>
                </a:lnTo>
                <a:lnTo>
                  <a:pt x="1326949" y="412367"/>
                </a:lnTo>
                <a:lnTo>
                  <a:pt x="1331078" y="412684"/>
                </a:lnTo>
                <a:lnTo>
                  <a:pt x="1335206" y="412684"/>
                </a:lnTo>
                <a:lnTo>
                  <a:pt x="1339335" y="412367"/>
                </a:lnTo>
                <a:lnTo>
                  <a:pt x="1343464" y="411732"/>
                </a:lnTo>
                <a:lnTo>
                  <a:pt x="1347910" y="411097"/>
                </a:lnTo>
                <a:lnTo>
                  <a:pt x="1352039" y="409827"/>
                </a:lnTo>
                <a:lnTo>
                  <a:pt x="1356803" y="408875"/>
                </a:lnTo>
                <a:lnTo>
                  <a:pt x="1361568" y="406653"/>
                </a:lnTo>
                <a:lnTo>
                  <a:pt x="1366332" y="404748"/>
                </a:lnTo>
                <a:lnTo>
                  <a:pt x="1371096" y="402526"/>
                </a:lnTo>
                <a:lnTo>
                  <a:pt x="1375542" y="399986"/>
                </a:lnTo>
                <a:lnTo>
                  <a:pt x="1581349" y="281260"/>
                </a:lnTo>
                <a:lnTo>
                  <a:pt x="1586113" y="278721"/>
                </a:lnTo>
                <a:lnTo>
                  <a:pt x="1591195" y="276181"/>
                </a:lnTo>
                <a:lnTo>
                  <a:pt x="1596277" y="273959"/>
                </a:lnTo>
                <a:lnTo>
                  <a:pt x="1601358" y="272372"/>
                </a:lnTo>
                <a:lnTo>
                  <a:pt x="1606440" y="270784"/>
                </a:lnTo>
                <a:lnTo>
                  <a:pt x="1611522" y="269197"/>
                </a:lnTo>
                <a:lnTo>
                  <a:pt x="1617238" y="268562"/>
                </a:lnTo>
                <a:lnTo>
                  <a:pt x="1622320" y="267610"/>
                </a:lnTo>
                <a:lnTo>
                  <a:pt x="1627402" y="266975"/>
                </a:lnTo>
                <a:lnTo>
                  <a:pt x="1632801" y="266975"/>
                </a:lnTo>
                <a:lnTo>
                  <a:pt x="1637883" y="266975"/>
                </a:lnTo>
                <a:lnTo>
                  <a:pt x="1642964" y="266975"/>
                </a:lnTo>
                <a:lnTo>
                  <a:pt x="1648364" y="267610"/>
                </a:lnTo>
                <a:lnTo>
                  <a:pt x="1653445" y="268562"/>
                </a:lnTo>
                <a:lnTo>
                  <a:pt x="1658527" y="269197"/>
                </a:lnTo>
                <a:lnTo>
                  <a:pt x="1663609" y="270467"/>
                </a:lnTo>
                <a:lnTo>
                  <a:pt x="1668373" y="272054"/>
                </a:lnTo>
                <a:lnTo>
                  <a:pt x="1673454" y="273641"/>
                </a:lnTo>
                <a:lnTo>
                  <a:pt x="1678218" y="275546"/>
                </a:lnTo>
                <a:lnTo>
                  <a:pt x="1682982" y="277768"/>
                </a:lnTo>
                <a:lnTo>
                  <a:pt x="1687746" y="280308"/>
                </a:lnTo>
                <a:lnTo>
                  <a:pt x="1692193" y="282530"/>
                </a:lnTo>
                <a:lnTo>
                  <a:pt x="1696640" y="285704"/>
                </a:lnTo>
                <a:lnTo>
                  <a:pt x="1701086" y="288562"/>
                </a:lnTo>
                <a:lnTo>
                  <a:pt x="1705215" y="292053"/>
                </a:lnTo>
                <a:lnTo>
                  <a:pt x="1709344" y="295545"/>
                </a:lnTo>
                <a:lnTo>
                  <a:pt x="1713155" y="299037"/>
                </a:lnTo>
                <a:lnTo>
                  <a:pt x="1716648" y="302847"/>
                </a:lnTo>
                <a:lnTo>
                  <a:pt x="1720142" y="307291"/>
                </a:lnTo>
                <a:lnTo>
                  <a:pt x="1723318" y="311418"/>
                </a:lnTo>
                <a:lnTo>
                  <a:pt x="1726494" y="315862"/>
                </a:lnTo>
                <a:lnTo>
                  <a:pt x="1729670" y="320624"/>
                </a:lnTo>
                <a:lnTo>
                  <a:pt x="1930713" y="668866"/>
                </a:lnTo>
                <a:lnTo>
                  <a:pt x="1933254" y="673945"/>
                </a:lnTo>
                <a:lnTo>
                  <a:pt x="1935795" y="678707"/>
                </a:lnTo>
                <a:lnTo>
                  <a:pt x="1937701" y="683786"/>
                </a:lnTo>
                <a:lnTo>
                  <a:pt x="1939606" y="688865"/>
                </a:lnTo>
                <a:lnTo>
                  <a:pt x="1941194" y="693944"/>
                </a:lnTo>
                <a:lnTo>
                  <a:pt x="1942465" y="699341"/>
                </a:lnTo>
                <a:lnTo>
                  <a:pt x="1943735" y="704420"/>
                </a:lnTo>
                <a:lnTo>
                  <a:pt x="1944370" y="709499"/>
                </a:lnTo>
                <a:lnTo>
                  <a:pt x="1944688" y="715213"/>
                </a:lnTo>
                <a:lnTo>
                  <a:pt x="1944688" y="720292"/>
                </a:lnTo>
                <a:lnTo>
                  <a:pt x="1944688" y="725372"/>
                </a:lnTo>
                <a:lnTo>
                  <a:pt x="1944688" y="730768"/>
                </a:lnTo>
                <a:lnTo>
                  <a:pt x="1944370" y="735847"/>
                </a:lnTo>
                <a:lnTo>
                  <a:pt x="1943735" y="740927"/>
                </a:lnTo>
                <a:lnTo>
                  <a:pt x="1942465" y="746006"/>
                </a:lnTo>
                <a:lnTo>
                  <a:pt x="1941194" y="751085"/>
                </a:lnTo>
                <a:lnTo>
                  <a:pt x="1939606" y="756164"/>
                </a:lnTo>
                <a:lnTo>
                  <a:pt x="1938018" y="760926"/>
                </a:lnTo>
                <a:lnTo>
                  <a:pt x="1936113" y="766005"/>
                </a:lnTo>
                <a:lnTo>
                  <a:pt x="1933890" y="770767"/>
                </a:lnTo>
                <a:lnTo>
                  <a:pt x="1931349" y="775529"/>
                </a:lnTo>
                <a:lnTo>
                  <a:pt x="1929125" y="779655"/>
                </a:lnTo>
                <a:lnTo>
                  <a:pt x="1925949" y="784100"/>
                </a:lnTo>
                <a:lnTo>
                  <a:pt x="1923091" y="788226"/>
                </a:lnTo>
                <a:lnTo>
                  <a:pt x="1919597" y="792671"/>
                </a:lnTo>
                <a:lnTo>
                  <a:pt x="1916104" y="796480"/>
                </a:lnTo>
                <a:lnTo>
                  <a:pt x="1912610" y="800607"/>
                </a:lnTo>
                <a:lnTo>
                  <a:pt x="1908799" y="804099"/>
                </a:lnTo>
                <a:lnTo>
                  <a:pt x="1904352" y="807591"/>
                </a:lnTo>
                <a:lnTo>
                  <a:pt x="1900224" y="811083"/>
                </a:lnTo>
                <a:lnTo>
                  <a:pt x="1895777" y="813940"/>
                </a:lnTo>
                <a:lnTo>
                  <a:pt x="1891013" y="816797"/>
                </a:lnTo>
                <a:lnTo>
                  <a:pt x="1684888" y="935523"/>
                </a:lnTo>
                <a:lnTo>
                  <a:pt x="1680124" y="938380"/>
                </a:lnTo>
                <a:lnTo>
                  <a:pt x="1675995" y="941554"/>
                </a:lnTo>
                <a:lnTo>
                  <a:pt x="1671866" y="944094"/>
                </a:lnTo>
                <a:lnTo>
                  <a:pt x="1668055" y="947269"/>
                </a:lnTo>
                <a:lnTo>
                  <a:pt x="1664562" y="950760"/>
                </a:lnTo>
                <a:lnTo>
                  <a:pt x="1661385" y="953935"/>
                </a:lnTo>
                <a:lnTo>
                  <a:pt x="1658527" y="957427"/>
                </a:lnTo>
                <a:lnTo>
                  <a:pt x="1655986" y="960601"/>
                </a:lnTo>
                <a:lnTo>
                  <a:pt x="1654080" y="964093"/>
                </a:lnTo>
                <a:lnTo>
                  <a:pt x="1651857" y="967585"/>
                </a:lnTo>
                <a:lnTo>
                  <a:pt x="1649952" y="971395"/>
                </a:lnTo>
                <a:lnTo>
                  <a:pt x="1648681" y="975204"/>
                </a:lnTo>
                <a:lnTo>
                  <a:pt x="1647728" y="978696"/>
                </a:lnTo>
                <a:lnTo>
                  <a:pt x="1646776" y="982188"/>
                </a:lnTo>
                <a:lnTo>
                  <a:pt x="1646458" y="985997"/>
                </a:lnTo>
                <a:lnTo>
                  <a:pt x="1646458" y="989807"/>
                </a:lnTo>
                <a:lnTo>
                  <a:pt x="1646458" y="993616"/>
                </a:lnTo>
                <a:lnTo>
                  <a:pt x="1646776" y="997108"/>
                </a:lnTo>
                <a:lnTo>
                  <a:pt x="1647728" y="1000600"/>
                </a:lnTo>
                <a:lnTo>
                  <a:pt x="1648681" y="1004409"/>
                </a:lnTo>
                <a:lnTo>
                  <a:pt x="1649952" y="1008219"/>
                </a:lnTo>
                <a:lnTo>
                  <a:pt x="1651857" y="1011711"/>
                </a:lnTo>
                <a:lnTo>
                  <a:pt x="1654080" y="1015203"/>
                </a:lnTo>
                <a:lnTo>
                  <a:pt x="1656304" y="1018695"/>
                </a:lnTo>
                <a:lnTo>
                  <a:pt x="1658527" y="1022187"/>
                </a:lnTo>
                <a:lnTo>
                  <a:pt x="1661385" y="1025361"/>
                </a:lnTo>
                <a:lnTo>
                  <a:pt x="1664562" y="1028853"/>
                </a:lnTo>
                <a:lnTo>
                  <a:pt x="1668055" y="1032027"/>
                </a:lnTo>
                <a:lnTo>
                  <a:pt x="1671866" y="1035202"/>
                </a:lnTo>
                <a:lnTo>
                  <a:pt x="1675995" y="1038376"/>
                </a:lnTo>
                <a:lnTo>
                  <a:pt x="1680442" y="1040916"/>
                </a:lnTo>
                <a:lnTo>
                  <a:pt x="1684888" y="1043773"/>
                </a:lnTo>
                <a:lnTo>
                  <a:pt x="1891013" y="1162499"/>
                </a:lnTo>
                <a:lnTo>
                  <a:pt x="1895777" y="1165674"/>
                </a:lnTo>
                <a:lnTo>
                  <a:pt x="1900224" y="1168848"/>
                </a:lnTo>
                <a:lnTo>
                  <a:pt x="1904352" y="1171705"/>
                </a:lnTo>
                <a:lnTo>
                  <a:pt x="1908799" y="1175514"/>
                </a:lnTo>
                <a:lnTo>
                  <a:pt x="1912610" y="1179006"/>
                </a:lnTo>
                <a:lnTo>
                  <a:pt x="1916104" y="1182816"/>
                </a:lnTo>
                <a:lnTo>
                  <a:pt x="1919597" y="1186625"/>
                </a:lnTo>
                <a:lnTo>
                  <a:pt x="1923091" y="1191069"/>
                </a:lnTo>
                <a:lnTo>
                  <a:pt x="1925949" y="1195196"/>
                </a:lnTo>
                <a:lnTo>
                  <a:pt x="1929125" y="1199641"/>
                </a:lnTo>
                <a:lnTo>
                  <a:pt x="1931349" y="1204402"/>
                </a:lnTo>
                <a:lnTo>
                  <a:pt x="1933890" y="1209164"/>
                </a:lnTo>
                <a:lnTo>
                  <a:pt x="1936113" y="1213608"/>
                </a:lnTo>
                <a:lnTo>
                  <a:pt x="1938018" y="1218370"/>
                </a:lnTo>
                <a:lnTo>
                  <a:pt x="1939606" y="1223449"/>
                </a:lnTo>
                <a:lnTo>
                  <a:pt x="1941194" y="1228211"/>
                </a:lnTo>
                <a:lnTo>
                  <a:pt x="1942465" y="1233290"/>
                </a:lnTo>
                <a:lnTo>
                  <a:pt x="1943735" y="1238369"/>
                </a:lnTo>
                <a:lnTo>
                  <a:pt x="1944370" y="1243449"/>
                </a:lnTo>
                <a:lnTo>
                  <a:pt x="1944688" y="1249163"/>
                </a:lnTo>
                <a:lnTo>
                  <a:pt x="1944688" y="1254242"/>
                </a:lnTo>
                <a:lnTo>
                  <a:pt x="1944688" y="1259321"/>
                </a:lnTo>
                <a:lnTo>
                  <a:pt x="1944688" y="1264718"/>
                </a:lnTo>
                <a:lnTo>
                  <a:pt x="1944370" y="1269797"/>
                </a:lnTo>
                <a:lnTo>
                  <a:pt x="1943735" y="1274876"/>
                </a:lnTo>
                <a:lnTo>
                  <a:pt x="1942465" y="1280273"/>
                </a:lnTo>
                <a:lnTo>
                  <a:pt x="1941194" y="1285352"/>
                </a:lnTo>
                <a:lnTo>
                  <a:pt x="1939606" y="1290431"/>
                </a:lnTo>
                <a:lnTo>
                  <a:pt x="1937701" y="1295510"/>
                </a:lnTo>
                <a:lnTo>
                  <a:pt x="1935795" y="1300589"/>
                </a:lnTo>
                <a:lnTo>
                  <a:pt x="1933254" y="1305351"/>
                </a:lnTo>
                <a:lnTo>
                  <a:pt x="1930713" y="1310430"/>
                </a:lnTo>
                <a:lnTo>
                  <a:pt x="1729670" y="1658672"/>
                </a:lnTo>
                <a:lnTo>
                  <a:pt x="1726494" y="1663434"/>
                </a:lnTo>
                <a:lnTo>
                  <a:pt x="1723318" y="1668196"/>
                </a:lnTo>
                <a:lnTo>
                  <a:pt x="1720142" y="1672640"/>
                </a:lnTo>
                <a:lnTo>
                  <a:pt x="1716648" y="1676449"/>
                </a:lnTo>
                <a:lnTo>
                  <a:pt x="1713155" y="1680259"/>
                </a:lnTo>
                <a:lnTo>
                  <a:pt x="1709344" y="1684385"/>
                </a:lnTo>
                <a:lnTo>
                  <a:pt x="1705215" y="1687243"/>
                </a:lnTo>
                <a:lnTo>
                  <a:pt x="1701086" y="1691052"/>
                </a:lnTo>
                <a:lnTo>
                  <a:pt x="1696640" y="1693909"/>
                </a:lnTo>
                <a:lnTo>
                  <a:pt x="1692193" y="1696766"/>
                </a:lnTo>
                <a:lnTo>
                  <a:pt x="1687746" y="1699623"/>
                </a:lnTo>
                <a:lnTo>
                  <a:pt x="1682982" y="1701845"/>
                </a:lnTo>
                <a:lnTo>
                  <a:pt x="1678218" y="1703750"/>
                </a:lnTo>
                <a:lnTo>
                  <a:pt x="1673454" y="1705655"/>
                </a:lnTo>
                <a:lnTo>
                  <a:pt x="1668373" y="1707242"/>
                </a:lnTo>
                <a:lnTo>
                  <a:pt x="1663609" y="1708829"/>
                </a:lnTo>
                <a:lnTo>
                  <a:pt x="1658527" y="1710099"/>
                </a:lnTo>
                <a:lnTo>
                  <a:pt x="1653445" y="1711369"/>
                </a:lnTo>
                <a:lnTo>
                  <a:pt x="1648364" y="1712004"/>
                </a:lnTo>
                <a:lnTo>
                  <a:pt x="1642964" y="1712321"/>
                </a:lnTo>
                <a:lnTo>
                  <a:pt x="1637883" y="1712956"/>
                </a:lnTo>
                <a:lnTo>
                  <a:pt x="1632801" y="1712956"/>
                </a:lnTo>
                <a:lnTo>
                  <a:pt x="1627402" y="1712321"/>
                </a:lnTo>
                <a:lnTo>
                  <a:pt x="1622320" y="1712004"/>
                </a:lnTo>
                <a:lnTo>
                  <a:pt x="1617238" y="1711369"/>
                </a:lnTo>
                <a:lnTo>
                  <a:pt x="1611522" y="1710099"/>
                </a:lnTo>
                <a:lnTo>
                  <a:pt x="1606440" y="1708829"/>
                </a:lnTo>
                <a:lnTo>
                  <a:pt x="1601358" y="1707242"/>
                </a:lnTo>
                <a:lnTo>
                  <a:pt x="1596277" y="1705337"/>
                </a:lnTo>
                <a:lnTo>
                  <a:pt x="1591195" y="1703432"/>
                </a:lnTo>
                <a:lnTo>
                  <a:pt x="1586113" y="1701210"/>
                </a:lnTo>
                <a:lnTo>
                  <a:pt x="1581349" y="1698353"/>
                </a:lnTo>
                <a:lnTo>
                  <a:pt x="1375542" y="1579627"/>
                </a:lnTo>
                <a:lnTo>
                  <a:pt x="1371096" y="1576770"/>
                </a:lnTo>
                <a:lnTo>
                  <a:pt x="1366332" y="1574548"/>
                </a:lnTo>
                <a:lnTo>
                  <a:pt x="1361568" y="1572643"/>
                </a:lnTo>
                <a:lnTo>
                  <a:pt x="1356803" y="1571056"/>
                </a:lnTo>
                <a:lnTo>
                  <a:pt x="1352039" y="1569469"/>
                </a:lnTo>
                <a:lnTo>
                  <a:pt x="1347910" y="1568199"/>
                </a:lnTo>
                <a:lnTo>
                  <a:pt x="1343464" y="1567564"/>
                </a:lnTo>
                <a:lnTo>
                  <a:pt x="1339335" y="1567247"/>
                </a:lnTo>
                <a:lnTo>
                  <a:pt x="1335206" y="1566612"/>
                </a:lnTo>
                <a:lnTo>
                  <a:pt x="1331078" y="1566612"/>
                </a:lnTo>
                <a:lnTo>
                  <a:pt x="1326949" y="1567247"/>
                </a:lnTo>
                <a:lnTo>
                  <a:pt x="1323137" y="1567882"/>
                </a:lnTo>
                <a:lnTo>
                  <a:pt x="1319644" y="1568517"/>
                </a:lnTo>
                <a:lnTo>
                  <a:pt x="1316150" y="1569786"/>
                </a:lnTo>
                <a:lnTo>
                  <a:pt x="1312656" y="1571374"/>
                </a:lnTo>
                <a:lnTo>
                  <a:pt x="1309480" y="1572961"/>
                </a:lnTo>
                <a:lnTo>
                  <a:pt x="1306304" y="1574866"/>
                </a:lnTo>
                <a:lnTo>
                  <a:pt x="1303446" y="1577405"/>
                </a:lnTo>
                <a:lnTo>
                  <a:pt x="1300270" y="1579627"/>
                </a:lnTo>
                <a:lnTo>
                  <a:pt x="1298047" y="1582484"/>
                </a:lnTo>
                <a:lnTo>
                  <a:pt x="1295188" y="1585659"/>
                </a:lnTo>
                <a:lnTo>
                  <a:pt x="1293283" y="1588516"/>
                </a:lnTo>
                <a:lnTo>
                  <a:pt x="1291059" y="1592325"/>
                </a:lnTo>
                <a:lnTo>
                  <a:pt x="1289471" y="1595817"/>
                </a:lnTo>
                <a:lnTo>
                  <a:pt x="1287566" y="1599944"/>
                </a:lnTo>
                <a:lnTo>
                  <a:pt x="1285978" y="1604071"/>
                </a:lnTo>
                <a:lnTo>
                  <a:pt x="1284707" y="1608198"/>
                </a:lnTo>
                <a:lnTo>
                  <a:pt x="1284072" y="1612959"/>
                </a:lnTo>
                <a:lnTo>
                  <a:pt x="1282802" y="1618039"/>
                </a:lnTo>
                <a:lnTo>
                  <a:pt x="1282484" y="1622800"/>
                </a:lnTo>
                <a:lnTo>
                  <a:pt x="1281849" y="1628197"/>
                </a:lnTo>
                <a:lnTo>
                  <a:pt x="1281849" y="1633594"/>
                </a:lnTo>
                <a:lnTo>
                  <a:pt x="1281849" y="1871046"/>
                </a:lnTo>
                <a:lnTo>
                  <a:pt x="1281531" y="1877077"/>
                </a:lnTo>
                <a:lnTo>
                  <a:pt x="1281214" y="1882156"/>
                </a:lnTo>
                <a:lnTo>
                  <a:pt x="1280261" y="1887553"/>
                </a:lnTo>
                <a:lnTo>
                  <a:pt x="1279626" y="1892950"/>
                </a:lnTo>
                <a:lnTo>
                  <a:pt x="1278355" y="1898029"/>
                </a:lnTo>
                <a:lnTo>
                  <a:pt x="1276767" y="1903108"/>
                </a:lnTo>
                <a:lnTo>
                  <a:pt x="1275179" y="1908187"/>
                </a:lnTo>
                <a:lnTo>
                  <a:pt x="1273274" y="1913266"/>
                </a:lnTo>
                <a:lnTo>
                  <a:pt x="1271050" y="1918028"/>
                </a:lnTo>
                <a:lnTo>
                  <a:pt x="1268510" y="1922790"/>
                </a:lnTo>
                <a:lnTo>
                  <a:pt x="1266286" y="1927234"/>
                </a:lnTo>
                <a:lnTo>
                  <a:pt x="1263110" y="1931361"/>
                </a:lnTo>
                <a:lnTo>
                  <a:pt x="1260570" y="1935805"/>
                </a:lnTo>
                <a:lnTo>
                  <a:pt x="1256758" y="1939932"/>
                </a:lnTo>
                <a:lnTo>
                  <a:pt x="1253900" y="1944059"/>
                </a:lnTo>
                <a:lnTo>
                  <a:pt x="1250088" y="1947551"/>
                </a:lnTo>
                <a:lnTo>
                  <a:pt x="1246277" y="1951360"/>
                </a:lnTo>
                <a:lnTo>
                  <a:pt x="1242466" y="1954535"/>
                </a:lnTo>
                <a:lnTo>
                  <a:pt x="1238337" y="1958027"/>
                </a:lnTo>
                <a:lnTo>
                  <a:pt x="1234208" y="1960884"/>
                </a:lnTo>
                <a:lnTo>
                  <a:pt x="1229444" y="1963423"/>
                </a:lnTo>
                <a:lnTo>
                  <a:pt x="1224998" y="1966280"/>
                </a:lnTo>
                <a:lnTo>
                  <a:pt x="1220551" y="1968502"/>
                </a:lnTo>
                <a:lnTo>
                  <a:pt x="1215787" y="1971042"/>
                </a:lnTo>
                <a:lnTo>
                  <a:pt x="1210706" y="1972947"/>
                </a:lnTo>
                <a:lnTo>
                  <a:pt x="1205624" y="1974534"/>
                </a:lnTo>
                <a:lnTo>
                  <a:pt x="1200542" y="1976121"/>
                </a:lnTo>
                <a:lnTo>
                  <a:pt x="1195461" y="1977391"/>
                </a:lnTo>
                <a:lnTo>
                  <a:pt x="1190379" y="1978026"/>
                </a:lnTo>
                <a:lnTo>
                  <a:pt x="1184662" y="1978978"/>
                </a:lnTo>
                <a:lnTo>
                  <a:pt x="1179263" y="1979296"/>
                </a:lnTo>
                <a:lnTo>
                  <a:pt x="1173864" y="1979613"/>
                </a:lnTo>
                <a:lnTo>
                  <a:pt x="771142" y="1979613"/>
                </a:lnTo>
                <a:lnTo>
                  <a:pt x="765743" y="1979296"/>
                </a:lnTo>
                <a:lnTo>
                  <a:pt x="760344" y="1978978"/>
                </a:lnTo>
                <a:lnTo>
                  <a:pt x="754944" y="1978026"/>
                </a:lnTo>
                <a:lnTo>
                  <a:pt x="749545" y="1977391"/>
                </a:lnTo>
                <a:lnTo>
                  <a:pt x="744146" y="1976121"/>
                </a:lnTo>
                <a:lnTo>
                  <a:pt x="739064" y="1974534"/>
                </a:lnTo>
                <a:lnTo>
                  <a:pt x="733982" y="1972947"/>
                </a:lnTo>
                <a:lnTo>
                  <a:pt x="729218" y="1971042"/>
                </a:lnTo>
                <a:lnTo>
                  <a:pt x="724772" y="1968502"/>
                </a:lnTo>
                <a:lnTo>
                  <a:pt x="720008" y="1966280"/>
                </a:lnTo>
                <a:lnTo>
                  <a:pt x="715244" y="1963423"/>
                </a:lnTo>
                <a:lnTo>
                  <a:pt x="710797" y="1960884"/>
                </a:lnTo>
                <a:lnTo>
                  <a:pt x="706668" y="1958027"/>
                </a:lnTo>
                <a:lnTo>
                  <a:pt x="702540" y="1954535"/>
                </a:lnTo>
                <a:lnTo>
                  <a:pt x="698728" y="1951360"/>
                </a:lnTo>
                <a:lnTo>
                  <a:pt x="694917" y="1947551"/>
                </a:lnTo>
                <a:lnTo>
                  <a:pt x="691423" y="1944059"/>
                </a:lnTo>
                <a:lnTo>
                  <a:pt x="687930" y="1939932"/>
                </a:lnTo>
                <a:lnTo>
                  <a:pt x="684754" y="1935805"/>
                </a:lnTo>
                <a:lnTo>
                  <a:pt x="681578" y="1931361"/>
                </a:lnTo>
                <a:lnTo>
                  <a:pt x="678719" y="1927234"/>
                </a:lnTo>
                <a:lnTo>
                  <a:pt x="675861" y="1922790"/>
                </a:lnTo>
                <a:lnTo>
                  <a:pt x="673638" y="1918028"/>
                </a:lnTo>
                <a:lnTo>
                  <a:pt x="671732" y="1913266"/>
                </a:lnTo>
                <a:lnTo>
                  <a:pt x="669826" y="1908187"/>
                </a:lnTo>
                <a:lnTo>
                  <a:pt x="667921" y="1903108"/>
                </a:lnTo>
                <a:lnTo>
                  <a:pt x="666650" y="1898029"/>
                </a:lnTo>
                <a:lnTo>
                  <a:pt x="665380" y="1892950"/>
                </a:lnTo>
                <a:lnTo>
                  <a:pt x="664110" y="1887553"/>
                </a:lnTo>
                <a:lnTo>
                  <a:pt x="663474" y="1882156"/>
                </a:lnTo>
                <a:lnTo>
                  <a:pt x="663157" y="1877077"/>
                </a:lnTo>
                <a:lnTo>
                  <a:pt x="663157" y="1871046"/>
                </a:lnTo>
                <a:lnTo>
                  <a:pt x="663157" y="1633594"/>
                </a:lnTo>
                <a:lnTo>
                  <a:pt x="663157" y="1628197"/>
                </a:lnTo>
                <a:lnTo>
                  <a:pt x="662839" y="1623118"/>
                </a:lnTo>
                <a:lnTo>
                  <a:pt x="661886" y="1618039"/>
                </a:lnTo>
                <a:lnTo>
                  <a:pt x="661251" y="1612959"/>
                </a:lnTo>
                <a:lnTo>
                  <a:pt x="659981" y="1608515"/>
                </a:lnTo>
                <a:lnTo>
                  <a:pt x="658710" y="1604071"/>
                </a:lnTo>
                <a:lnTo>
                  <a:pt x="657122" y="1599944"/>
                </a:lnTo>
                <a:lnTo>
                  <a:pt x="655534" y="1596135"/>
                </a:lnTo>
                <a:lnTo>
                  <a:pt x="653629" y="1592325"/>
                </a:lnTo>
                <a:lnTo>
                  <a:pt x="651723" y="1588516"/>
                </a:lnTo>
                <a:lnTo>
                  <a:pt x="649500" y="1585659"/>
                </a:lnTo>
                <a:lnTo>
                  <a:pt x="646959" y="1582484"/>
                </a:lnTo>
                <a:lnTo>
                  <a:pt x="644418" y="1579627"/>
                </a:lnTo>
                <a:lnTo>
                  <a:pt x="641560" y="1577405"/>
                </a:lnTo>
                <a:lnTo>
                  <a:pt x="638384" y="1574866"/>
                </a:lnTo>
                <a:lnTo>
                  <a:pt x="635525" y="1572961"/>
                </a:lnTo>
                <a:lnTo>
                  <a:pt x="632032" y="1571374"/>
                </a:lnTo>
                <a:lnTo>
                  <a:pt x="628538" y="1569786"/>
                </a:lnTo>
                <a:lnTo>
                  <a:pt x="625044" y="1568517"/>
                </a:lnTo>
                <a:lnTo>
                  <a:pt x="621551" y="1567882"/>
                </a:lnTo>
                <a:lnTo>
                  <a:pt x="617739" y="1567247"/>
                </a:lnTo>
                <a:lnTo>
                  <a:pt x="613610" y="1566612"/>
                </a:lnTo>
                <a:lnTo>
                  <a:pt x="609799" y="1566612"/>
                </a:lnTo>
                <a:lnTo>
                  <a:pt x="605353" y="1567247"/>
                </a:lnTo>
                <a:lnTo>
                  <a:pt x="601224" y="1567564"/>
                </a:lnTo>
                <a:lnTo>
                  <a:pt x="596778" y="1568199"/>
                </a:lnTo>
                <a:lnTo>
                  <a:pt x="592649" y="1569469"/>
                </a:lnTo>
                <a:lnTo>
                  <a:pt x="587885" y="1571056"/>
                </a:lnTo>
                <a:lnTo>
                  <a:pt x="583438" y="1572643"/>
                </a:lnTo>
                <a:lnTo>
                  <a:pt x="578674" y="1574548"/>
                </a:lnTo>
                <a:lnTo>
                  <a:pt x="574228" y="1576770"/>
                </a:lnTo>
                <a:lnTo>
                  <a:pt x="569146" y="1579627"/>
                </a:lnTo>
                <a:lnTo>
                  <a:pt x="363339" y="1698353"/>
                </a:lnTo>
                <a:lnTo>
                  <a:pt x="358575" y="1701210"/>
                </a:lnTo>
                <a:lnTo>
                  <a:pt x="353493" y="1703432"/>
                </a:lnTo>
                <a:lnTo>
                  <a:pt x="348411" y="1705337"/>
                </a:lnTo>
                <a:lnTo>
                  <a:pt x="343330" y="1707242"/>
                </a:lnTo>
                <a:lnTo>
                  <a:pt x="338248" y="1708829"/>
                </a:lnTo>
                <a:lnTo>
                  <a:pt x="333166" y="1710099"/>
                </a:lnTo>
                <a:lnTo>
                  <a:pt x="328085" y="1711369"/>
                </a:lnTo>
                <a:lnTo>
                  <a:pt x="323003" y="1712004"/>
                </a:lnTo>
                <a:lnTo>
                  <a:pt x="317286" y="1712321"/>
                </a:lnTo>
                <a:lnTo>
                  <a:pt x="312205" y="1712956"/>
                </a:lnTo>
                <a:lnTo>
                  <a:pt x="306805" y="1712956"/>
                </a:lnTo>
                <a:lnTo>
                  <a:pt x="301724" y="1712321"/>
                </a:lnTo>
                <a:lnTo>
                  <a:pt x="296642" y="1712004"/>
                </a:lnTo>
                <a:lnTo>
                  <a:pt x="291560" y="1711369"/>
                </a:lnTo>
                <a:lnTo>
                  <a:pt x="286479" y="1710099"/>
                </a:lnTo>
                <a:lnTo>
                  <a:pt x="281397" y="1708829"/>
                </a:lnTo>
                <a:lnTo>
                  <a:pt x="276315" y="1707242"/>
                </a:lnTo>
                <a:lnTo>
                  <a:pt x="271551" y="1705655"/>
                </a:lnTo>
                <a:lnTo>
                  <a:pt x="266470" y="1703750"/>
                </a:lnTo>
                <a:lnTo>
                  <a:pt x="261706" y="1701845"/>
                </a:lnTo>
                <a:lnTo>
                  <a:pt x="256941" y="1699623"/>
                </a:lnTo>
                <a:lnTo>
                  <a:pt x="252813" y="1696766"/>
                </a:lnTo>
                <a:lnTo>
                  <a:pt x="248049" y="1693909"/>
                </a:lnTo>
                <a:lnTo>
                  <a:pt x="243602" y="1691052"/>
                </a:lnTo>
                <a:lnTo>
                  <a:pt x="239791" y="1687243"/>
                </a:lnTo>
                <a:lnTo>
                  <a:pt x="235980" y="1684385"/>
                </a:lnTo>
                <a:lnTo>
                  <a:pt x="231851" y="1680259"/>
                </a:lnTo>
                <a:lnTo>
                  <a:pt x="228040" y="1676449"/>
                </a:lnTo>
                <a:lnTo>
                  <a:pt x="224863" y="1672640"/>
                </a:lnTo>
                <a:lnTo>
                  <a:pt x="221370" y="1668196"/>
                </a:lnTo>
                <a:lnTo>
                  <a:pt x="218194" y="1663434"/>
                </a:lnTo>
                <a:lnTo>
                  <a:pt x="215335" y="1658672"/>
                </a:lnTo>
                <a:lnTo>
                  <a:pt x="14292" y="1310430"/>
                </a:lnTo>
                <a:lnTo>
                  <a:pt x="11751" y="1305351"/>
                </a:lnTo>
                <a:lnTo>
                  <a:pt x="9211" y="1300589"/>
                </a:lnTo>
                <a:lnTo>
                  <a:pt x="6987" y="1295510"/>
                </a:lnTo>
                <a:lnTo>
                  <a:pt x="5399" y="1290431"/>
                </a:lnTo>
                <a:lnTo>
                  <a:pt x="3811" y="1285352"/>
                </a:lnTo>
                <a:lnTo>
                  <a:pt x="2541" y="1280273"/>
                </a:lnTo>
                <a:lnTo>
                  <a:pt x="1588" y="1274876"/>
                </a:lnTo>
                <a:lnTo>
                  <a:pt x="635" y="1269797"/>
                </a:lnTo>
                <a:lnTo>
                  <a:pt x="318" y="1264718"/>
                </a:lnTo>
                <a:lnTo>
                  <a:pt x="0" y="1259321"/>
                </a:lnTo>
                <a:lnTo>
                  <a:pt x="0" y="1254242"/>
                </a:lnTo>
                <a:lnTo>
                  <a:pt x="318" y="1249163"/>
                </a:lnTo>
                <a:lnTo>
                  <a:pt x="635" y="1243449"/>
                </a:lnTo>
                <a:lnTo>
                  <a:pt x="1588" y="1238369"/>
                </a:lnTo>
                <a:lnTo>
                  <a:pt x="2223" y="1233290"/>
                </a:lnTo>
                <a:lnTo>
                  <a:pt x="3494" y="1228211"/>
                </a:lnTo>
                <a:lnTo>
                  <a:pt x="5082" y="1223449"/>
                </a:lnTo>
                <a:lnTo>
                  <a:pt x="6987" y="1218370"/>
                </a:lnTo>
                <a:lnTo>
                  <a:pt x="8893" y="1213608"/>
                </a:lnTo>
                <a:lnTo>
                  <a:pt x="10799" y="1209164"/>
                </a:lnTo>
                <a:lnTo>
                  <a:pt x="13339" y="1204402"/>
                </a:lnTo>
                <a:lnTo>
                  <a:pt x="15880" y="1199641"/>
                </a:lnTo>
                <a:lnTo>
                  <a:pt x="18739" y="1195196"/>
                </a:lnTo>
                <a:lnTo>
                  <a:pt x="21915" y="1191069"/>
                </a:lnTo>
                <a:lnTo>
                  <a:pt x="25091" y="1186625"/>
                </a:lnTo>
                <a:lnTo>
                  <a:pt x="28584" y="1182816"/>
                </a:lnTo>
                <a:lnTo>
                  <a:pt x="32396" y="1179006"/>
                </a:lnTo>
                <a:lnTo>
                  <a:pt x="36207" y="1175514"/>
                </a:lnTo>
                <a:lnTo>
                  <a:pt x="40336" y="1171705"/>
                </a:lnTo>
                <a:lnTo>
                  <a:pt x="44465" y="1168848"/>
                </a:lnTo>
                <a:lnTo>
                  <a:pt x="49229" y="1165674"/>
                </a:lnTo>
                <a:lnTo>
                  <a:pt x="53993" y="1162499"/>
                </a:lnTo>
                <a:lnTo>
                  <a:pt x="259800" y="1043773"/>
                </a:lnTo>
                <a:lnTo>
                  <a:pt x="264564" y="1040916"/>
                </a:lnTo>
                <a:lnTo>
                  <a:pt x="268693" y="1038376"/>
                </a:lnTo>
                <a:lnTo>
                  <a:pt x="272822" y="1035202"/>
                </a:lnTo>
                <a:lnTo>
                  <a:pt x="276633" y="1032027"/>
                </a:lnTo>
                <a:lnTo>
                  <a:pt x="280127" y="1028853"/>
                </a:lnTo>
                <a:lnTo>
                  <a:pt x="283303" y="1025361"/>
                </a:lnTo>
                <a:lnTo>
                  <a:pt x="286161" y="1022187"/>
                </a:lnTo>
                <a:lnTo>
                  <a:pt x="288702" y="1018695"/>
                </a:lnTo>
                <a:lnTo>
                  <a:pt x="291243" y="1015203"/>
                </a:lnTo>
                <a:lnTo>
                  <a:pt x="293148" y="1011711"/>
                </a:lnTo>
                <a:lnTo>
                  <a:pt x="294736" y="1008219"/>
                </a:lnTo>
                <a:lnTo>
                  <a:pt x="295689" y="1004409"/>
                </a:lnTo>
                <a:lnTo>
                  <a:pt x="296960" y="1000600"/>
                </a:lnTo>
                <a:lnTo>
                  <a:pt x="297912" y="997108"/>
                </a:lnTo>
                <a:lnTo>
                  <a:pt x="298230" y="993616"/>
                </a:lnTo>
                <a:lnTo>
                  <a:pt x="298230" y="989807"/>
                </a:lnTo>
                <a:lnTo>
                  <a:pt x="298230" y="985997"/>
                </a:lnTo>
                <a:lnTo>
                  <a:pt x="297912" y="982188"/>
                </a:lnTo>
                <a:lnTo>
                  <a:pt x="296960" y="978696"/>
                </a:lnTo>
                <a:lnTo>
                  <a:pt x="295689" y="975204"/>
                </a:lnTo>
                <a:lnTo>
                  <a:pt x="294736" y="971395"/>
                </a:lnTo>
                <a:lnTo>
                  <a:pt x="293148" y="967585"/>
                </a:lnTo>
                <a:lnTo>
                  <a:pt x="291243" y="964093"/>
                </a:lnTo>
                <a:lnTo>
                  <a:pt x="288702" y="960601"/>
                </a:lnTo>
                <a:lnTo>
                  <a:pt x="286161" y="957427"/>
                </a:lnTo>
                <a:lnTo>
                  <a:pt x="283303" y="953935"/>
                </a:lnTo>
                <a:lnTo>
                  <a:pt x="280127" y="950760"/>
                </a:lnTo>
                <a:lnTo>
                  <a:pt x="276633" y="947269"/>
                </a:lnTo>
                <a:lnTo>
                  <a:pt x="272822" y="944094"/>
                </a:lnTo>
                <a:lnTo>
                  <a:pt x="268693" y="941554"/>
                </a:lnTo>
                <a:lnTo>
                  <a:pt x="264564" y="938380"/>
                </a:lnTo>
                <a:lnTo>
                  <a:pt x="259800" y="935523"/>
                </a:lnTo>
                <a:lnTo>
                  <a:pt x="53993" y="816797"/>
                </a:lnTo>
                <a:lnTo>
                  <a:pt x="49229" y="813940"/>
                </a:lnTo>
                <a:lnTo>
                  <a:pt x="44465" y="811083"/>
                </a:lnTo>
                <a:lnTo>
                  <a:pt x="40336" y="807591"/>
                </a:lnTo>
                <a:lnTo>
                  <a:pt x="36207" y="804099"/>
                </a:lnTo>
                <a:lnTo>
                  <a:pt x="32396" y="800607"/>
                </a:lnTo>
                <a:lnTo>
                  <a:pt x="28584" y="796480"/>
                </a:lnTo>
                <a:lnTo>
                  <a:pt x="25091" y="792671"/>
                </a:lnTo>
                <a:lnTo>
                  <a:pt x="21915" y="788226"/>
                </a:lnTo>
                <a:lnTo>
                  <a:pt x="18739" y="784100"/>
                </a:lnTo>
                <a:lnTo>
                  <a:pt x="15880" y="779655"/>
                </a:lnTo>
                <a:lnTo>
                  <a:pt x="13339" y="775529"/>
                </a:lnTo>
                <a:lnTo>
                  <a:pt x="10799" y="770767"/>
                </a:lnTo>
                <a:lnTo>
                  <a:pt x="8893" y="766005"/>
                </a:lnTo>
                <a:lnTo>
                  <a:pt x="6987" y="760926"/>
                </a:lnTo>
                <a:lnTo>
                  <a:pt x="5082" y="756164"/>
                </a:lnTo>
                <a:lnTo>
                  <a:pt x="3494" y="751085"/>
                </a:lnTo>
                <a:lnTo>
                  <a:pt x="2223" y="746006"/>
                </a:lnTo>
                <a:lnTo>
                  <a:pt x="1588" y="740927"/>
                </a:lnTo>
                <a:lnTo>
                  <a:pt x="635" y="735847"/>
                </a:lnTo>
                <a:lnTo>
                  <a:pt x="318" y="730768"/>
                </a:lnTo>
                <a:lnTo>
                  <a:pt x="0" y="725372"/>
                </a:lnTo>
                <a:lnTo>
                  <a:pt x="0" y="720292"/>
                </a:lnTo>
                <a:lnTo>
                  <a:pt x="318" y="715213"/>
                </a:lnTo>
                <a:lnTo>
                  <a:pt x="635" y="709499"/>
                </a:lnTo>
                <a:lnTo>
                  <a:pt x="1588" y="704420"/>
                </a:lnTo>
                <a:lnTo>
                  <a:pt x="2541" y="699341"/>
                </a:lnTo>
                <a:lnTo>
                  <a:pt x="3811" y="693944"/>
                </a:lnTo>
                <a:lnTo>
                  <a:pt x="5399" y="688865"/>
                </a:lnTo>
                <a:lnTo>
                  <a:pt x="6987" y="683786"/>
                </a:lnTo>
                <a:lnTo>
                  <a:pt x="9211" y="678707"/>
                </a:lnTo>
                <a:lnTo>
                  <a:pt x="11751" y="673945"/>
                </a:lnTo>
                <a:lnTo>
                  <a:pt x="14292" y="668866"/>
                </a:lnTo>
                <a:lnTo>
                  <a:pt x="215335" y="320624"/>
                </a:lnTo>
                <a:lnTo>
                  <a:pt x="218194" y="315862"/>
                </a:lnTo>
                <a:lnTo>
                  <a:pt x="221370" y="311418"/>
                </a:lnTo>
                <a:lnTo>
                  <a:pt x="224863" y="307291"/>
                </a:lnTo>
                <a:lnTo>
                  <a:pt x="228040" y="302847"/>
                </a:lnTo>
                <a:lnTo>
                  <a:pt x="231851" y="299037"/>
                </a:lnTo>
                <a:lnTo>
                  <a:pt x="235980" y="295545"/>
                </a:lnTo>
                <a:lnTo>
                  <a:pt x="239791" y="292053"/>
                </a:lnTo>
                <a:lnTo>
                  <a:pt x="243602" y="288562"/>
                </a:lnTo>
                <a:lnTo>
                  <a:pt x="248049" y="285704"/>
                </a:lnTo>
                <a:lnTo>
                  <a:pt x="252813" y="282530"/>
                </a:lnTo>
                <a:lnTo>
                  <a:pt x="256941" y="280308"/>
                </a:lnTo>
                <a:lnTo>
                  <a:pt x="261706" y="277768"/>
                </a:lnTo>
                <a:lnTo>
                  <a:pt x="266470" y="275546"/>
                </a:lnTo>
                <a:lnTo>
                  <a:pt x="271551" y="273641"/>
                </a:lnTo>
                <a:lnTo>
                  <a:pt x="276315" y="272054"/>
                </a:lnTo>
                <a:lnTo>
                  <a:pt x="281397" y="270467"/>
                </a:lnTo>
                <a:lnTo>
                  <a:pt x="286479" y="269197"/>
                </a:lnTo>
                <a:lnTo>
                  <a:pt x="291560" y="268562"/>
                </a:lnTo>
                <a:lnTo>
                  <a:pt x="296642" y="267610"/>
                </a:lnTo>
                <a:lnTo>
                  <a:pt x="301724" y="266975"/>
                </a:lnTo>
                <a:lnTo>
                  <a:pt x="306805" y="266975"/>
                </a:lnTo>
                <a:lnTo>
                  <a:pt x="312205" y="266975"/>
                </a:lnTo>
                <a:lnTo>
                  <a:pt x="317286" y="266975"/>
                </a:lnTo>
                <a:lnTo>
                  <a:pt x="323003" y="267610"/>
                </a:lnTo>
                <a:lnTo>
                  <a:pt x="328085" y="268562"/>
                </a:lnTo>
                <a:lnTo>
                  <a:pt x="333166" y="269197"/>
                </a:lnTo>
                <a:lnTo>
                  <a:pt x="338248" y="270784"/>
                </a:lnTo>
                <a:lnTo>
                  <a:pt x="343330" y="272372"/>
                </a:lnTo>
                <a:lnTo>
                  <a:pt x="348411" y="273959"/>
                </a:lnTo>
                <a:lnTo>
                  <a:pt x="353493" y="276181"/>
                </a:lnTo>
                <a:lnTo>
                  <a:pt x="358575" y="278721"/>
                </a:lnTo>
                <a:lnTo>
                  <a:pt x="363339" y="281260"/>
                </a:lnTo>
                <a:lnTo>
                  <a:pt x="569146" y="399986"/>
                </a:lnTo>
                <a:lnTo>
                  <a:pt x="574228" y="402526"/>
                </a:lnTo>
                <a:lnTo>
                  <a:pt x="578674" y="404748"/>
                </a:lnTo>
                <a:lnTo>
                  <a:pt x="583438" y="406653"/>
                </a:lnTo>
                <a:lnTo>
                  <a:pt x="587885" y="408875"/>
                </a:lnTo>
                <a:lnTo>
                  <a:pt x="592649" y="409827"/>
                </a:lnTo>
                <a:lnTo>
                  <a:pt x="596778" y="411097"/>
                </a:lnTo>
                <a:lnTo>
                  <a:pt x="601224" y="411732"/>
                </a:lnTo>
                <a:lnTo>
                  <a:pt x="605353" y="412367"/>
                </a:lnTo>
                <a:lnTo>
                  <a:pt x="609799" y="412684"/>
                </a:lnTo>
                <a:lnTo>
                  <a:pt x="613610" y="412684"/>
                </a:lnTo>
                <a:lnTo>
                  <a:pt x="617739" y="412367"/>
                </a:lnTo>
                <a:lnTo>
                  <a:pt x="621551" y="411414"/>
                </a:lnTo>
                <a:lnTo>
                  <a:pt x="625044" y="410779"/>
                </a:lnTo>
                <a:lnTo>
                  <a:pt x="628538" y="409510"/>
                </a:lnTo>
                <a:lnTo>
                  <a:pt x="632032" y="407922"/>
                </a:lnTo>
                <a:lnTo>
                  <a:pt x="635525" y="406335"/>
                </a:lnTo>
                <a:lnTo>
                  <a:pt x="638384" y="404430"/>
                </a:lnTo>
                <a:lnTo>
                  <a:pt x="641560" y="402208"/>
                </a:lnTo>
                <a:lnTo>
                  <a:pt x="644418" y="399669"/>
                </a:lnTo>
                <a:lnTo>
                  <a:pt x="646959" y="396812"/>
                </a:lnTo>
                <a:lnTo>
                  <a:pt x="649500" y="393955"/>
                </a:lnTo>
                <a:lnTo>
                  <a:pt x="651723" y="390780"/>
                </a:lnTo>
                <a:lnTo>
                  <a:pt x="653629" y="387288"/>
                </a:lnTo>
                <a:lnTo>
                  <a:pt x="655534" y="383796"/>
                </a:lnTo>
                <a:lnTo>
                  <a:pt x="657122" y="379669"/>
                </a:lnTo>
                <a:lnTo>
                  <a:pt x="658710" y="375543"/>
                </a:lnTo>
                <a:lnTo>
                  <a:pt x="659981" y="371098"/>
                </a:lnTo>
                <a:lnTo>
                  <a:pt x="661251" y="366337"/>
                </a:lnTo>
                <a:lnTo>
                  <a:pt x="661886" y="361575"/>
                </a:lnTo>
                <a:lnTo>
                  <a:pt x="662839" y="356496"/>
                </a:lnTo>
                <a:lnTo>
                  <a:pt x="663157" y="351099"/>
                </a:lnTo>
                <a:lnTo>
                  <a:pt x="663157" y="345702"/>
                </a:lnTo>
                <a:lnTo>
                  <a:pt x="663157" y="108250"/>
                </a:lnTo>
                <a:lnTo>
                  <a:pt x="663157" y="102854"/>
                </a:lnTo>
                <a:lnTo>
                  <a:pt x="663474" y="97140"/>
                </a:lnTo>
                <a:lnTo>
                  <a:pt x="664110" y="91743"/>
                </a:lnTo>
                <a:lnTo>
                  <a:pt x="665380" y="86664"/>
                </a:lnTo>
                <a:lnTo>
                  <a:pt x="666650" y="81267"/>
                </a:lnTo>
                <a:lnTo>
                  <a:pt x="667921" y="76188"/>
                </a:lnTo>
                <a:lnTo>
                  <a:pt x="669826" y="71109"/>
                </a:lnTo>
                <a:lnTo>
                  <a:pt x="671732" y="66347"/>
                </a:lnTo>
                <a:lnTo>
                  <a:pt x="673638" y="61585"/>
                </a:lnTo>
                <a:lnTo>
                  <a:pt x="675861" y="56824"/>
                </a:lnTo>
                <a:lnTo>
                  <a:pt x="678719" y="52379"/>
                </a:lnTo>
                <a:lnTo>
                  <a:pt x="681578" y="47935"/>
                </a:lnTo>
                <a:lnTo>
                  <a:pt x="684754" y="43491"/>
                </a:lnTo>
                <a:lnTo>
                  <a:pt x="687930" y="39681"/>
                </a:lnTo>
                <a:lnTo>
                  <a:pt x="691423" y="35872"/>
                </a:lnTo>
                <a:lnTo>
                  <a:pt x="694917" y="31745"/>
                </a:lnTo>
                <a:lnTo>
                  <a:pt x="698728" y="28253"/>
                </a:lnTo>
                <a:lnTo>
                  <a:pt x="702540" y="24761"/>
                </a:lnTo>
                <a:lnTo>
                  <a:pt x="706668" y="21587"/>
                </a:lnTo>
                <a:lnTo>
                  <a:pt x="710797" y="18412"/>
                </a:lnTo>
                <a:lnTo>
                  <a:pt x="715244" y="15873"/>
                </a:lnTo>
                <a:lnTo>
                  <a:pt x="720008" y="13016"/>
                </a:lnTo>
                <a:lnTo>
                  <a:pt x="724772" y="10794"/>
                </a:lnTo>
                <a:lnTo>
                  <a:pt x="729218" y="8889"/>
                </a:lnTo>
                <a:lnTo>
                  <a:pt x="733982" y="6667"/>
                </a:lnTo>
                <a:lnTo>
                  <a:pt x="739064" y="4762"/>
                </a:lnTo>
                <a:lnTo>
                  <a:pt x="744146" y="3810"/>
                </a:lnTo>
                <a:lnTo>
                  <a:pt x="749545" y="2222"/>
                </a:lnTo>
                <a:lnTo>
                  <a:pt x="754944" y="1270"/>
                </a:lnTo>
                <a:lnTo>
                  <a:pt x="760344" y="635"/>
                </a:lnTo>
                <a:lnTo>
                  <a:pt x="7657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225915" y="2116455"/>
            <a:ext cx="1769745" cy="1769745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KSO_Shape"/>
          <p:cNvSpPr/>
          <p:nvPr/>
        </p:nvSpPr>
        <p:spPr bwMode="auto">
          <a:xfrm>
            <a:off x="9799320" y="2603500"/>
            <a:ext cx="622300" cy="796290"/>
          </a:xfrm>
          <a:custGeom>
            <a:avLst/>
            <a:gdLst>
              <a:gd name="T0" fmla="*/ 1139504 w 1546226"/>
              <a:gd name="T1" fmla="*/ 1893571 h 1979613"/>
              <a:gd name="T2" fmla="*/ 1117260 w 1546226"/>
              <a:gd name="T3" fmla="*/ 1969136 h 1979613"/>
              <a:gd name="T4" fmla="*/ 423882 w 1546226"/>
              <a:gd name="T5" fmla="*/ 1965643 h 1979613"/>
              <a:gd name="T6" fmla="*/ 408946 w 1546226"/>
              <a:gd name="T7" fmla="*/ 1888173 h 1979613"/>
              <a:gd name="T8" fmla="*/ 965201 w 1546226"/>
              <a:gd name="T9" fmla="*/ 1608456 h 1979613"/>
              <a:gd name="T10" fmla="*/ 1020446 w 1546226"/>
              <a:gd name="T11" fmla="*/ 1663701 h 1979613"/>
              <a:gd name="T12" fmla="*/ 977266 w 1546226"/>
              <a:gd name="T13" fmla="*/ 1729106 h 1979613"/>
              <a:gd name="T14" fmla="*/ 536258 w 1546226"/>
              <a:gd name="T15" fmla="*/ 1704658 h 1979613"/>
              <a:gd name="T16" fmla="*/ 543878 w 1546226"/>
              <a:gd name="T17" fmla="*/ 1626236 h 1979613"/>
              <a:gd name="T18" fmla="*/ 859473 w 1546226"/>
              <a:gd name="T19" fmla="*/ 1366838 h 1979613"/>
              <a:gd name="T20" fmla="*/ 895986 w 1546226"/>
              <a:gd name="T21" fmla="*/ 1436370 h 1979613"/>
              <a:gd name="T22" fmla="*/ 835026 w 1546226"/>
              <a:gd name="T23" fmla="*/ 1485900 h 1979613"/>
              <a:gd name="T24" fmla="*/ 652463 w 1546226"/>
              <a:gd name="T25" fmla="*/ 1442403 h 1979613"/>
              <a:gd name="T26" fmla="*/ 681991 w 1546226"/>
              <a:gd name="T27" fmla="*/ 1369695 h 1979613"/>
              <a:gd name="T28" fmla="*/ 1304222 w 1546226"/>
              <a:gd name="T29" fmla="*/ 1188236 h 1979613"/>
              <a:gd name="T30" fmla="*/ 1445365 w 1546226"/>
              <a:gd name="T31" fmla="*/ 1409543 h 1979613"/>
              <a:gd name="T32" fmla="*/ 1521804 w 1546226"/>
              <a:gd name="T33" fmla="*/ 1643532 h 1979613"/>
              <a:gd name="T34" fmla="*/ 1542420 w 1546226"/>
              <a:gd name="T35" fmla="*/ 1979613 h 1979613"/>
              <a:gd name="T36" fmla="*/ 1276311 w 1546226"/>
              <a:gd name="T37" fmla="*/ 1712016 h 1979613"/>
              <a:gd name="T38" fmla="*/ 1209387 w 1546226"/>
              <a:gd name="T39" fmla="*/ 1506880 h 1979613"/>
              <a:gd name="T40" fmla="*/ 1061267 w 1546226"/>
              <a:gd name="T41" fmla="*/ 1303011 h 1979613"/>
              <a:gd name="T42" fmla="*/ 1032087 w 1546226"/>
              <a:gd name="T43" fmla="*/ 1155896 h 1979613"/>
              <a:gd name="T44" fmla="*/ 847726 w 1546226"/>
              <a:gd name="T45" fmla="*/ 496570 h 1979613"/>
              <a:gd name="T46" fmla="*/ 896938 w 1546226"/>
              <a:gd name="T47" fmla="*/ 557212 h 1979613"/>
              <a:gd name="T48" fmla="*/ 847726 w 1546226"/>
              <a:gd name="T49" fmla="*/ 617855 h 1979613"/>
              <a:gd name="T50" fmla="*/ 656908 w 1546226"/>
              <a:gd name="T51" fmla="*/ 586740 h 1979613"/>
              <a:gd name="T52" fmla="*/ 672148 w 1546226"/>
              <a:gd name="T53" fmla="*/ 509270 h 1979613"/>
              <a:gd name="T54" fmla="*/ 988378 w 1546226"/>
              <a:gd name="T55" fmla="*/ 255587 h 1979613"/>
              <a:gd name="T56" fmla="*/ 1017588 w 1546226"/>
              <a:gd name="T57" fmla="*/ 328295 h 1979613"/>
              <a:gd name="T58" fmla="*/ 587375 w 1546226"/>
              <a:gd name="T59" fmla="*/ 371475 h 1979613"/>
              <a:gd name="T60" fmla="*/ 527050 w 1546226"/>
              <a:gd name="T61" fmla="*/ 322262 h 1979613"/>
              <a:gd name="T62" fmla="*/ 563563 w 1546226"/>
              <a:gd name="T63" fmla="*/ 252730 h 1979613"/>
              <a:gd name="T64" fmla="*/ 1543686 w 1546226"/>
              <a:gd name="T65" fmla="*/ 172057 h 1979613"/>
              <a:gd name="T66" fmla="*/ 1479895 w 1546226"/>
              <a:gd name="T67" fmla="*/ 486332 h 1979613"/>
              <a:gd name="T68" fmla="*/ 1310737 w 1546226"/>
              <a:gd name="T69" fmla="*/ 784417 h 1979613"/>
              <a:gd name="T70" fmla="*/ 1144435 w 1546226"/>
              <a:gd name="T71" fmla="*/ 941872 h 1979613"/>
              <a:gd name="T72" fmla="*/ 913707 w 1546226"/>
              <a:gd name="T73" fmla="*/ 1072978 h 1979613"/>
              <a:gd name="T74" fmla="*/ 591894 w 1546226"/>
              <a:gd name="T75" fmla="*/ 1216782 h 1979613"/>
              <a:gd name="T76" fmla="*/ 376083 w 1546226"/>
              <a:gd name="T77" fmla="*/ 1436140 h 1979613"/>
              <a:gd name="T78" fmla="*/ 278650 w 1546226"/>
              <a:gd name="T79" fmla="*/ 1673275 h 1979613"/>
              <a:gd name="T80" fmla="*/ 256752 w 1546226"/>
              <a:gd name="T81" fmla="*/ 1943107 h 1979613"/>
              <a:gd name="T82" fmla="*/ 11425 w 1546226"/>
              <a:gd name="T83" fmla="*/ 1721210 h 1979613"/>
              <a:gd name="T84" fmla="*/ 94893 w 1546226"/>
              <a:gd name="T85" fmla="*/ 1422807 h 1979613"/>
              <a:gd name="T86" fmla="*/ 266908 w 1546226"/>
              <a:gd name="T87" fmla="*/ 1159959 h 1979613"/>
              <a:gd name="T88" fmla="*/ 445904 w 1546226"/>
              <a:gd name="T89" fmla="*/ 1007266 h 1979613"/>
              <a:gd name="T90" fmla="*/ 691866 w 1546226"/>
              <a:gd name="T91" fmla="*/ 883143 h 1979613"/>
              <a:gd name="T92" fmla="*/ 1012409 w 1546226"/>
              <a:gd name="T93" fmla="*/ 720292 h 1979613"/>
              <a:gd name="T94" fmla="*/ 1199340 w 1546226"/>
              <a:gd name="T95" fmla="*/ 492998 h 1979613"/>
              <a:gd name="T96" fmla="*/ 1277730 w 1546226"/>
              <a:gd name="T97" fmla="*/ 259356 h 1979613"/>
              <a:gd name="T98" fmla="*/ 463603 w 1546226"/>
              <a:gd name="T99" fmla="*/ 0 h 1979613"/>
              <a:gd name="T100" fmla="*/ 1141411 w 1546226"/>
              <a:gd name="T101" fmla="*/ 43609 h 1979613"/>
              <a:gd name="T102" fmla="*/ 1112176 w 1546226"/>
              <a:gd name="T103" fmla="*/ 116504 h 1979613"/>
              <a:gd name="T104" fmla="*/ 419433 w 1546226"/>
              <a:gd name="T105" fmla="*/ 105681 h 1979613"/>
              <a:gd name="T106" fmla="*/ 412124 w 1546226"/>
              <a:gd name="T107" fmla="*/ 27693 h 1979613"/>
              <a:gd name="T108" fmla="*/ 256779 w 1546226"/>
              <a:gd name="T109" fmla="*/ 31137 h 1979613"/>
              <a:gd name="T110" fmla="*/ 279287 w 1546226"/>
              <a:gd name="T111" fmla="*/ 311049 h 1979613"/>
              <a:gd name="T112" fmla="*/ 361076 w 1546226"/>
              <a:gd name="T113" fmla="*/ 519156 h 1979613"/>
              <a:gd name="T114" fmla="*/ 530043 w 1546226"/>
              <a:gd name="T115" fmla="*/ 718050 h 1979613"/>
              <a:gd name="T116" fmla="*/ 466323 w 1546226"/>
              <a:gd name="T117" fmla="*/ 850539 h 1979613"/>
              <a:gd name="T118" fmla="*/ 255828 w 1546226"/>
              <a:gd name="T119" fmla="*/ 808600 h 1979613"/>
              <a:gd name="T120" fmla="*/ 108418 w 1546226"/>
              <a:gd name="T121" fmla="*/ 587149 h 1979613"/>
              <a:gd name="T122" fmla="*/ 28214 w 1546226"/>
              <a:gd name="T123" fmla="*/ 353306 h 1979613"/>
              <a:gd name="T124" fmla="*/ 2853 w 1546226"/>
              <a:gd name="T125" fmla="*/ 15886 h 1979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46226" h="1979613">
                <a:moveTo>
                  <a:pt x="463603" y="1855788"/>
                </a:moveTo>
                <a:lnTo>
                  <a:pt x="1082623" y="1855788"/>
                </a:lnTo>
                <a:lnTo>
                  <a:pt x="1088978" y="1856106"/>
                </a:lnTo>
                <a:lnTo>
                  <a:pt x="1095016" y="1857058"/>
                </a:lnTo>
                <a:lnTo>
                  <a:pt x="1101054" y="1858646"/>
                </a:lnTo>
                <a:lnTo>
                  <a:pt x="1106773" y="1860551"/>
                </a:lnTo>
                <a:lnTo>
                  <a:pt x="1112176" y="1863091"/>
                </a:lnTo>
                <a:lnTo>
                  <a:pt x="1117260" y="1866266"/>
                </a:lnTo>
                <a:lnTo>
                  <a:pt x="1122026" y="1869758"/>
                </a:lnTo>
                <a:lnTo>
                  <a:pt x="1126157" y="1873886"/>
                </a:lnTo>
                <a:lnTo>
                  <a:pt x="1130606" y="1878013"/>
                </a:lnTo>
                <a:lnTo>
                  <a:pt x="1134102" y="1883093"/>
                </a:lnTo>
                <a:lnTo>
                  <a:pt x="1137279" y="1888173"/>
                </a:lnTo>
                <a:lnTo>
                  <a:pt x="1139504" y="1893571"/>
                </a:lnTo>
                <a:lnTo>
                  <a:pt x="1141411" y="1899286"/>
                </a:lnTo>
                <a:lnTo>
                  <a:pt x="1142999" y="1905318"/>
                </a:lnTo>
                <a:lnTo>
                  <a:pt x="1144270" y="1911351"/>
                </a:lnTo>
                <a:lnTo>
                  <a:pt x="1144588" y="1917701"/>
                </a:lnTo>
                <a:lnTo>
                  <a:pt x="1144270" y="1924051"/>
                </a:lnTo>
                <a:lnTo>
                  <a:pt x="1142999" y="1930401"/>
                </a:lnTo>
                <a:lnTo>
                  <a:pt x="1141411" y="1936116"/>
                </a:lnTo>
                <a:lnTo>
                  <a:pt x="1139504" y="1941513"/>
                </a:lnTo>
                <a:lnTo>
                  <a:pt x="1137279" y="1947228"/>
                </a:lnTo>
                <a:lnTo>
                  <a:pt x="1134102" y="1952308"/>
                </a:lnTo>
                <a:lnTo>
                  <a:pt x="1130606" y="1956753"/>
                </a:lnTo>
                <a:lnTo>
                  <a:pt x="1126157" y="1961198"/>
                </a:lnTo>
                <a:lnTo>
                  <a:pt x="1122026" y="1965643"/>
                </a:lnTo>
                <a:lnTo>
                  <a:pt x="1117260" y="1969136"/>
                </a:lnTo>
                <a:lnTo>
                  <a:pt x="1112176" y="1972311"/>
                </a:lnTo>
                <a:lnTo>
                  <a:pt x="1106773" y="1974533"/>
                </a:lnTo>
                <a:lnTo>
                  <a:pt x="1101054" y="1976756"/>
                </a:lnTo>
                <a:lnTo>
                  <a:pt x="1095016" y="1978026"/>
                </a:lnTo>
                <a:lnTo>
                  <a:pt x="1088978" y="1979296"/>
                </a:lnTo>
                <a:lnTo>
                  <a:pt x="1082623" y="1979613"/>
                </a:lnTo>
                <a:lnTo>
                  <a:pt x="463603" y="1979613"/>
                </a:lnTo>
                <a:lnTo>
                  <a:pt x="457248" y="1979296"/>
                </a:lnTo>
                <a:lnTo>
                  <a:pt x="450892" y="1978026"/>
                </a:lnTo>
                <a:lnTo>
                  <a:pt x="445172" y="1976756"/>
                </a:lnTo>
                <a:lnTo>
                  <a:pt x="439135" y="1974533"/>
                </a:lnTo>
                <a:lnTo>
                  <a:pt x="433733" y="1972311"/>
                </a:lnTo>
                <a:lnTo>
                  <a:pt x="428648" y="1969136"/>
                </a:lnTo>
                <a:lnTo>
                  <a:pt x="423882" y="1965643"/>
                </a:lnTo>
                <a:lnTo>
                  <a:pt x="419433" y="1961198"/>
                </a:lnTo>
                <a:lnTo>
                  <a:pt x="415620" y="1956753"/>
                </a:lnTo>
                <a:lnTo>
                  <a:pt x="412124" y="1952308"/>
                </a:lnTo>
                <a:lnTo>
                  <a:pt x="408946" y="1947228"/>
                </a:lnTo>
                <a:lnTo>
                  <a:pt x="406087" y="1941513"/>
                </a:lnTo>
                <a:lnTo>
                  <a:pt x="404180" y="1936116"/>
                </a:lnTo>
                <a:lnTo>
                  <a:pt x="402591" y="1930401"/>
                </a:lnTo>
                <a:lnTo>
                  <a:pt x="401956" y="1924051"/>
                </a:lnTo>
                <a:lnTo>
                  <a:pt x="401638" y="1917701"/>
                </a:lnTo>
                <a:lnTo>
                  <a:pt x="401956" y="1911351"/>
                </a:lnTo>
                <a:lnTo>
                  <a:pt x="402591" y="1905318"/>
                </a:lnTo>
                <a:lnTo>
                  <a:pt x="404180" y="1899286"/>
                </a:lnTo>
                <a:lnTo>
                  <a:pt x="406087" y="1893571"/>
                </a:lnTo>
                <a:lnTo>
                  <a:pt x="408946" y="1888173"/>
                </a:lnTo>
                <a:lnTo>
                  <a:pt x="412124" y="1883093"/>
                </a:lnTo>
                <a:lnTo>
                  <a:pt x="415620" y="1878013"/>
                </a:lnTo>
                <a:lnTo>
                  <a:pt x="419433" y="1873886"/>
                </a:lnTo>
                <a:lnTo>
                  <a:pt x="423882" y="1869758"/>
                </a:lnTo>
                <a:lnTo>
                  <a:pt x="428648" y="1866266"/>
                </a:lnTo>
                <a:lnTo>
                  <a:pt x="433733" y="1863091"/>
                </a:lnTo>
                <a:lnTo>
                  <a:pt x="439135" y="1860551"/>
                </a:lnTo>
                <a:lnTo>
                  <a:pt x="445172" y="1858646"/>
                </a:lnTo>
                <a:lnTo>
                  <a:pt x="450892" y="1857058"/>
                </a:lnTo>
                <a:lnTo>
                  <a:pt x="457248" y="1856106"/>
                </a:lnTo>
                <a:lnTo>
                  <a:pt x="463603" y="1855788"/>
                </a:lnTo>
                <a:close/>
                <a:moveTo>
                  <a:pt x="587375" y="1608138"/>
                </a:moveTo>
                <a:lnTo>
                  <a:pt x="958851" y="1608138"/>
                </a:lnTo>
                <a:lnTo>
                  <a:pt x="965201" y="1608456"/>
                </a:lnTo>
                <a:lnTo>
                  <a:pt x="971551" y="1609408"/>
                </a:lnTo>
                <a:lnTo>
                  <a:pt x="977266" y="1610996"/>
                </a:lnTo>
                <a:lnTo>
                  <a:pt x="982981" y="1612901"/>
                </a:lnTo>
                <a:lnTo>
                  <a:pt x="988378" y="1615758"/>
                </a:lnTo>
                <a:lnTo>
                  <a:pt x="993458" y="1618616"/>
                </a:lnTo>
                <a:lnTo>
                  <a:pt x="998221" y="1622426"/>
                </a:lnTo>
                <a:lnTo>
                  <a:pt x="1002348" y="1626236"/>
                </a:lnTo>
                <a:lnTo>
                  <a:pt x="1006793" y="1630998"/>
                </a:lnTo>
                <a:lnTo>
                  <a:pt x="1010286" y="1635761"/>
                </a:lnTo>
                <a:lnTo>
                  <a:pt x="1013461" y="1640841"/>
                </a:lnTo>
                <a:lnTo>
                  <a:pt x="1015683" y="1646238"/>
                </a:lnTo>
                <a:lnTo>
                  <a:pt x="1017588" y="1651636"/>
                </a:lnTo>
                <a:lnTo>
                  <a:pt x="1019176" y="1657668"/>
                </a:lnTo>
                <a:lnTo>
                  <a:pt x="1020446" y="1663701"/>
                </a:lnTo>
                <a:lnTo>
                  <a:pt x="1020763" y="1670051"/>
                </a:lnTo>
                <a:lnTo>
                  <a:pt x="1020446" y="1676401"/>
                </a:lnTo>
                <a:lnTo>
                  <a:pt x="1019176" y="1682751"/>
                </a:lnTo>
                <a:lnTo>
                  <a:pt x="1017588" y="1688466"/>
                </a:lnTo>
                <a:lnTo>
                  <a:pt x="1015683" y="1694498"/>
                </a:lnTo>
                <a:lnTo>
                  <a:pt x="1013461" y="1699578"/>
                </a:lnTo>
                <a:lnTo>
                  <a:pt x="1010286" y="1704658"/>
                </a:lnTo>
                <a:lnTo>
                  <a:pt x="1006793" y="1709738"/>
                </a:lnTo>
                <a:lnTo>
                  <a:pt x="1002348" y="1713866"/>
                </a:lnTo>
                <a:lnTo>
                  <a:pt x="998221" y="1717993"/>
                </a:lnTo>
                <a:lnTo>
                  <a:pt x="993458" y="1721486"/>
                </a:lnTo>
                <a:lnTo>
                  <a:pt x="988378" y="1724661"/>
                </a:lnTo>
                <a:lnTo>
                  <a:pt x="982981" y="1727201"/>
                </a:lnTo>
                <a:lnTo>
                  <a:pt x="977266" y="1729106"/>
                </a:lnTo>
                <a:lnTo>
                  <a:pt x="971551" y="1730693"/>
                </a:lnTo>
                <a:lnTo>
                  <a:pt x="965201" y="1731646"/>
                </a:lnTo>
                <a:lnTo>
                  <a:pt x="958851" y="1731963"/>
                </a:lnTo>
                <a:lnTo>
                  <a:pt x="587375" y="1731963"/>
                </a:lnTo>
                <a:lnTo>
                  <a:pt x="581343" y="1731646"/>
                </a:lnTo>
                <a:lnTo>
                  <a:pt x="575310" y="1730693"/>
                </a:lnTo>
                <a:lnTo>
                  <a:pt x="568960" y="1729106"/>
                </a:lnTo>
                <a:lnTo>
                  <a:pt x="563563" y="1727201"/>
                </a:lnTo>
                <a:lnTo>
                  <a:pt x="558165" y="1724661"/>
                </a:lnTo>
                <a:lnTo>
                  <a:pt x="553085" y="1721486"/>
                </a:lnTo>
                <a:lnTo>
                  <a:pt x="548323" y="1717993"/>
                </a:lnTo>
                <a:lnTo>
                  <a:pt x="543878" y="1713866"/>
                </a:lnTo>
                <a:lnTo>
                  <a:pt x="539750" y="1709738"/>
                </a:lnTo>
                <a:lnTo>
                  <a:pt x="536258" y="1704658"/>
                </a:lnTo>
                <a:lnTo>
                  <a:pt x="533083" y="1699578"/>
                </a:lnTo>
                <a:lnTo>
                  <a:pt x="530543" y="1694498"/>
                </a:lnTo>
                <a:lnTo>
                  <a:pt x="528320" y="1688466"/>
                </a:lnTo>
                <a:lnTo>
                  <a:pt x="527050" y="1682751"/>
                </a:lnTo>
                <a:lnTo>
                  <a:pt x="526098" y="1676401"/>
                </a:lnTo>
                <a:lnTo>
                  <a:pt x="525463" y="1670051"/>
                </a:lnTo>
                <a:lnTo>
                  <a:pt x="526098" y="1663701"/>
                </a:lnTo>
                <a:lnTo>
                  <a:pt x="527050" y="1657668"/>
                </a:lnTo>
                <a:lnTo>
                  <a:pt x="528320" y="1651636"/>
                </a:lnTo>
                <a:lnTo>
                  <a:pt x="530543" y="1646238"/>
                </a:lnTo>
                <a:lnTo>
                  <a:pt x="533083" y="1640841"/>
                </a:lnTo>
                <a:lnTo>
                  <a:pt x="536258" y="1635761"/>
                </a:lnTo>
                <a:lnTo>
                  <a:pt x="539750" y="1630998"/>
                </a:lnTo>
                <a:lnTo>
                  <a:pt x="543878" y="1626236"/>
                </a:lnTo>
                <a:lnTo>
                  <a:pt x="548323" y="1622426"/>
                </a:lnTo>
                <a:lnTo>
                  <a:pt x="553085" y="1618616"/>
                </a:lnTo>
                <a:lnTo>
                  <a:pt x="558165" y="1615758"/>
                </a:lnTo>
                <a:lnTo>
                  <a:pt x="563563" y="1612901"/>
                </a:lnTo>
                <a:lnTo>
                  <a:pt x="568960" y="1610996"/>
                </a:lnTo>
                <a:lnTo>
                  <a:pt x="575310" y="1609408"/>
                </a:lnTo>
                <a:lnTo>
                  <a:pt x="581343" y="1608456"/>
                </a:lnTo>
                <a:lnTo>
                  <a:pt x="587375" y="1608138"/>
                </a:lnTo>
                <a:close/>
                <a:moveTo>
                  <a:pt x="711201" y="1362075"/>
                </a:moveTo>
                <a:lnTo>
                  <a:pt x="835026" y="1362075"/>
                </a:lnTo>
                <a:lnTo>
                  <a:pt x="841376" y="1362710"/>
                </a:lnTo>
                <a:lnTo>
                  <a:pt x="847726" y="1363345"/>
                </a:lnTo>
                <a:lnTo>
                  <a:pt x="853441" y="1364933"/>
                </a:lnTo>
                <a:lnTo>
                  <a:pt x="859473" y="1366838"/>
                </a:lnTo>
                <a:lnTo>
                  <a:pt x="864553" y="1369695"/>
                </a:lnTo>
                <a:lnTo>
                  <a:pt x="869633" y="1372870"/>
                </a:lnTo>
                <a:lnTo>
                  <a:pt x="874713" y="1376363"/>
                </a:lnTo>
                <a:lnTo>
                  <a:pt x="879158" y="1380173"/>
                </a:lnTo>
                <a:lnTo>
                  <a:pt x="882968" y="1384618"/>
                </a:lnTo>
                <a:lnTo>
                  <a:pt x="886461" y="1389380"/>
                </a:lnTo>
                <a:lnTo>
                  <a:pt x="889636" y="1394460"/>
                </a:lnTo>
                <a:lnTo>
                  <a:pt x="892493" y="1399858"/>
                </a:lnTo>
                <a:lnTo>
                  <a:pt x="894398" y="1405573"/>
                </a:lnTo>
                <a:lnTo>
                  <a:pt x="895986" y="1411605"/>
                </a:lnTo>
                <a:lnTo>
                  <a:pt x="896621" y="1417320"/>
                </a:lnTo>
                <a:lnTo>
                  <a:pt x="896938" y="1423670"/>
                </a:lnTo>
                <a:lnTo>
                  <a:pt x="896621" y="1430338"/>
                </a:lnTo>
                <a:lnTo>
                  <a:pt x="895986" y="1436370"/>
                </a:lnTo>
                <a:lnTo>
                  <a:pt x="894398" y="1442403"/>
                </a:lnTo>
                <a:lnTo>
                  <a:pt x="892493" y="1448118"/>
                </a:lnTo>
                <a:lnTo>
                  <a:pt x="889636" y="1453515"/>
                </a:lnTo>
                <a:lnTo>
                  <a:pt x="886461" y="1458595"/>
                </a:lnTo>
                <a:lnTo>
                  <a:pt x="882968" y="1463358"/>
                </a:lnTo>
                <a:lnTo>
                  <a:pt x="879158" y="1467485"/>
                </a:lnTo>
                <a:lnTo>
                  <a:pt x="874713" y="1471930"/>
                </a:lnTo>
                <a:lnTo>
                  <a:pt x="869633" y="1475423"/>
                </a:lnTo>
                <a:lnTo>
                  <a:pt x="864553" y="1478598"/>
                </a:lnTo>
                <a:lnTo>
                  <a:pt x="859473" y="1480820"/>
                </a:lnTo>
                <a:lnTo>
                  <a:pt x="853441" y="1483360"/>
                </a:lnTo>
                <a:lnTo>
                  <a:pt x="847726" y="1484313"/>
                </a:lnTo>
                <a:lnTo>
                  <a:pt x="841376" y="1485583"/>
                </a:lnTo>
                <a:lnTo>
                  <a:pt x="835026" y="1485900"/>
                </a:lnTo>
                <a:lnTo>
                  <a:pt x="711201" y="1485900"/>
                </a:lnTo>
                <a:lnTo>
                  <a:pt x="705168" y="1485583"/>
                </a:lnTo>
                <a:lnTo>
                  <a:pt x="698818" y="1484313"/>
                </a:lnTo>
                <a:lnTo>
                  <a:pt x="692786" y="1483360"/>
                </a:lnTo>
                <a:lnTo>
                  <a:pt x="687388" y="1480820"/>
                </a:lnTo>
                <a:lnTo>
                  <a:pt x="681991" y="1478598"/>
                </a:lnTo>
                <a:lnTo>
                  <a:pt x="676911" y="1475423"/>
                </a:lnTo>
                <a:lnTo>
                  <a:pt x="672148" y="1471930"/>
                </a:lnTo>
                <a:lnTo>
                  <a:pt x="667703" y="1467485"/>
                </a:lnTo>
                <a:lnTo>
                  <a:pt x="663576" y="1463358"/>
                </a:lnTo>
                <a:lnTo>
                  <a:pt x="660083" y="1458595"/>
                </a:lnTo>
                <a:lnTo>
                  <a:pt x="656908" y="1453515"/>
                </a:lnTo>
                <a:lnTo>
                  <a:pt x="654368" y="1448118"/>
                </a:lnTo>
                <a:lnTo>
                  <a:pt x="652463" y="1442403"/>
                </a:lnTo>
                <a:lnTo>
                  <a:pt x="650876" y="1436370"/>
                </a:lnTo>
                <a:lnTo>
                  <a:pt x="649923" y="1430338"/>
                </a:lnTo>
                <a:lnTo>
                  <a:pt x="649288" y="1423670"/>
                </a:lnTo>
                <a:lnTo>
                  <a:pt x="649923" y="1417320"/>
                </a:lnTo>
                <a:lnTo>
                  <a:pt x="650876" y="1411605"/>
                </a:lnTo>
                <a:lnTo>
                  <a:pt x="652463" y="1405573"/>
                </a:lnTo>
                <a:lnTo>
                  <a:pt x="654368" y="1399858"/>
                </a:lnTo>
                <a:lnTo>
                  <a:pt x="656908" y="1394460"/>
                </a:lnTo>
                <a:lnTo>
                  <a:pt x="660083" y="1389380"/>
                </a:lnTo>
                <a:lnTo>
                  <a:pt x="663576" y="1384618"/>
                </a:lnTo>
                <a:lnTo>
                  <a:pt x="667703" y="1380173"/>
                </a:lnTo>
                <a:lnTo>
                  <a:pt x="672148" y="1376363"/>
                </a:lnTo>
                <a:lnTo>
                  <a:pt x="676911" y="1372870"/>
                </a:lnTo>
                <a:lnTo>
                  <a:pt x="681991" y="1369695"/>
                </a:lnTo>
                <a:lnTo>
                  <a:pt x="687388" y="1366838"/>
                </a:lnTo>
                <a:lnTo>
                  <a:pt x="692786" y="1364933"/>
                </a:lnTo>
                <a:lnTo>
                  <a:pt x="698818" y="1363345"/>
                </a:lnTo>
                <a:lnTo>
                  <a:pt x="705168" y="1362710"/>
                </a:lnTo>
                <a:lnTo>
                  <a:pt x="711201" y="1362075"/>
                </a:lnTo>
                <a:close/>
                <a:moveTo>
                  <a:pt x="1181793" y="1068388"/>
                </a:moveTo>
                <a:lnTo>
                  <a:pt x="1199238" y="1082973"/>
                </a:lnTo>
                <a:lnTo>
                  <a:pt x="1215731" y="1097240"/>
                </a:lnTo>
                <a:lnTo>
                  <a:pt x="1231590" y="1112142"/>
                </a:lnTo>
                <a:lnTo>
                  <a:pt x="1247448" y="1127044"/>
                </a:lnTo>
                <a:lnTo>
                  <a:pt x="1262038" y="1142262"/>
                </a:lnTo>
                <a:lnTo>
                  <a:pt x="1276628" y="1157164"/>
                </a:lnTo>
                <a:lnTo>
                  <a:pt x="1290267" y="1172700"/>
                </a:lnTo>
                <a:lnTo>
                  <a:pt x="1304222" y="1188236"/>
                </a:lnTo>
                <a:lnTo>
                  <a:pt x="1316909" y="1203772"/>
                </a:lnTo>
                <a:lnTo>
                  <a:pt x="1329596" y="1219308"/>
                </a:lnTo>
                <a:lnTo>
                  <a:pt x="1341332" y="1235160"/>
                </a:lnTo>
                <a:lnTo>
                  <a:pt x="1353067" y="1250696"/>
                </a:lnTo>
                <a:lnTo>
                  <a:pt x="1363851" y="1266866"/>
                </a:lnTo>
                <a:lnTo>
                  <a:pt x="1374952" y="1282402"/>
                </a:lnTo>
                <a:lnTo>
                  <a:pt x="1385102" y="1298572"/>
                </a:lnTo>
                <a:lnTo>
                  <a:pt x="1394934" y="1314425"/>
                </a:lnTo>
                <a:lnTo>
                  <a:pt x="1404132" y="1330278"/>
                </a:lnTo>
                <a:lnTo>
                  <a:pt x="1413330" y="1346131"/>
                </a:lnTo>
                <a:lnTo>
                  <a:pt x="1421894" y="1362301"/>
                </a:lnTo>
                <a:lnTo>
                  <a:pt x="1430141" y="1377837"/>
                </a:lnTo>
                <a:lnTo>
                  <a:pt x="1438070" y="1394007"/>
                </a:lnTo>
                <a:lnTo>
                  <a:pt x="1445365" y="1409543"/>
                </a:lnTo>
                <a:lnTo>
                  <a:pt x="1452343" y="1425079"/>
                </a:lnTo>
                <a:lnTo>
                  <a:pt x="1459003" y="1440931"/>
                </a:lnTo>
                <a:lnTo>
                  <a:pt x="1465664" y="1456467"/>
                </a:lnTo>
                <a:lnTo>
                  <a:pt x="1471690" y="1471686"/>
                </a:lnTo>
                <a:lnTo>
                  <a:pt x="1477399" y="1486905"/>
                </a:lnTo>
                <a:lnTo>
                  <a:pt x="1483109" y="1502124"/>
                </a:lnTo>
                <a:lnTo>
                  <a:pt x="1488183" y="1517025"/>
                </a:lnTo>
                <a:lnTo>
                  <a:pt x="1492624" y="1531927"/>
                </a:lnTo>
                <a:lnTo>
                  <a:pt x="1501822" y="1561413"/>
                </a:lnTo>
                <a:lnTo>
                  <a:pt x="1506579" y="1577901"/>
                </a:lnTo>
                <a:lnTo>
                  <a:pt x="1510703" y="1594705"/>
                </a:lnTo>
                <a:lnTo>
                  <a:pt x="1514509" y="1611192"/>
                </a:lnTo>
                <a:lnTo>
                  <a:pt x="1518315" y="1627045"/>
                </a:lnTo>
                <a:lnTo>
                  <a:pt x="1521804" y="1643532"/>
                </a:lnTo>
                <a:lnTo>
                  <a:pt x="1524976" y="1659067"/>
                </a:lnTo>
                <a:lnTo>
                  <a:pt x="1530685" y="1690773"/>
                </a:lnTo>
                <a:lnTo>
                  <a:pt x="1535125" y="1721528"/>
                </a:lnTo>
                <a:lnTo>
                  <a:pt x="1538931" y="1751014"/>
                </a:lnTo>
                <a:lnTo>
                  <a:pt x="1541786" y="1780184"/>
                </a:lnTo>
                <a:lnTo>
                  <a:pt x="1543689" y="1807451"/>
                </a:lnTo>
                <a:lnTo>
                  <a:pt x="1545275" y="1834084"/>
                </a:lnTo>
                <a:lnTo>
                  <a:pt x="1545909" y="1859448"/>
                </a:lnTo>
                <a:lnTo>
                  <a:pt x="1546226" y="1883228"/>
                </a:lnTo>
                <a:lnTo>
                  <a:pt x="1546226" y="1905739"/>
                </a:lnTo>
                <a:lnTo>
                  <a:pt x="1545592" y="1926665"/>
                </a:lnTo>
                <a:lnTo>
                  <a:pt x="1544640" y="1946005"/>
                </a:lnTo>
                <a:lnTo>
                  <a:pt x="1543689" y="1963443"/>
                </a:lnTo>
                <a:lnTo>
                  <a:pt x="1542420" y="1979613"/>
                </a:lnTo>
                <a:lnTo>
                  <a:pt x="1286461" y="1979613"/>
                </a:lnTo>
                <a:lnTo>
                  <a:pt x="1288681" y="1961224"/>
                </a:lnTo>
                <a:lnTo>
                  <a:pt x="1289632" y="1948859"/>
                </a:lnTo>
                <a:lnTo>
                  <a:pt x="1290901" y="1934591"/>
                </a:lnTo>
                <a:lnTo>
                  <a:pt x="1291535" y="1919055"/>
                </a:lnTo>
                <a:lnTo>
                  <a:pt x="1291853" y="1900983"/>
                </a:lnTo>
                <a:lnTo>
                  <a:pt x="1292487" y="1881642"/>
                </a:lnTo>
                <a:lnTo>
                  <a:pt x="1291853" y="1861033"/>
                </a:lnTo>
                <a:lnTo>
                  <a:pt x="1291218" y="1839156"/>
                </a:lnTo>
                <a:lnTo>
                  <a:pt x="1289950" y="1815694"/>
                </a:lnTo>
                <a:lnTo>
                  <a:pt x="1287729" y="1791281"/>
                </a:lnTo>
                <a:lnTo>
                  <a:pt x="1284875" y="1765916"/>
                </a:lnTo>
                <a:lnTo>
                  <a:pt x="1281069" y="1739283"/>
                </a:lnTo>
                <a:lnTo>
                  <a:pt x="1276311" y="1712016"/>
                </a:lnTo>
                <a:lnTo>
                  <a:pt x="1273456" y="1698383"/>
                </a:lnTo>
                <a:lnTo>
                  <a:pt x="1270919" y="1684115"/>
                </a:lnTo>
                <a:lnTo>
                  <a:pt x="1267430" y="1669847"/>
                </a:lnTo>
                <a:lnTo>
                  <a:pt x="1263624" y="1655263"/>
                </a:lnTo>
                <a:lnTo>
                  <a:pt x="1259818" y="1640678"/>
                </a:lnTo>
                <a:lnTo>
                  <a:pt x="1256012" y="1626410"/>
                </a:lnTo>
                <a:lnTo>
                  <a:pt x="1251254" y="1611509"/>
                </a:lnTo>
                <a:lnTo>
                  <a:pt x="1246497" y="1596607"/>
                </a:lnTo>
                <a:lnTo>
                  <a:pt x="1241105" y="1581705"/>
                </a:lnTo>
                <a:lnTo>
                  <a:pt x="1235713" y="1566803"/>
                </a:lnTo>
                <a:lnTo>
                  <a:pt x="1229686" y="1551902"/>
                </a:lnTo>
                <a:lnTo>
                  <a:pt x="1223343" y="1536683"/>
                </a:lnTo>
                <a:lnTo>
                  <a:pt x="1216365" y="1521781"/>
                </a:lnTo>
                <a:lnTo>
                  <a:pt x="1209387" y="1506880"/>
                </a:lnTo>
                <a:lnTo>
                  <a:pt x="1201775" y="1491661"/>
                </a:lnTo>
                <a:lnTo>
                  <a:pt x="1194163" y="1476759"/>
                </a:lnTo>
                <a:lnTo>
                  <a:pt x="1185599" y="1461540"/>
                </a:lnTo>
                <a:lnTo>
                  <a:pt x="1176718" y="1446638"/>
                </a:lnTo>
                <a:lnTo>
                  <a:pt x="1167520" y="1431737"/>
                </a:lnTo>
                <a:lnTo>
                  <a:pt x="1157688" y="1416835"/>
                </a:lnTo>
                <a:lnTo>
                  <a:pt x="1147538" y="1402567"/>
                </a:lnTo>
                <a:lnTo>
                  <a:pt x="1136437" y="1387666"/>
                </a:lnTo>
                <a:lnTo>
                  <a:pt x="1125653" y="1373081"/>
                </a:lnTo>
                <a:lnTo>
                  <a:pt x="1113918" y="1359130"/>
                </a:lnTo>
                <a:lnTo>
                  <a:pt x="1101231" y="1344545"/>
                </a:lnTo>
                <a:lnTo>
                  <a:pt x="1088861" y="1330595"/>
                </a:lnTo>
                <a:lnTo>
                  <a:pt x="1075540" y="1316961"/>
                </a:lnTo>
                <a:lnTo>
                  <a:pt x="1061267" y="1303011"/>
                </a:lnTo>
                <a:lnTo>
                  <a:pt x="1046994" y="1289377"/>
                </a:lnTo>
                <a:lnTo>
                  <a:pt x="1032087" y="1276061"/>
                </a:lnTo>
                <a:lnTo>
                  <a:pt x="1016228" y="1263062"/>
                </a:lnTo>
                <a:lnTo>
                  <a:pt x="1000052" y="1250379"/>
                </a:lnTo>
                <a:lnTo>
                  <a:pt x="983242" y="1237697"/>
                </a:lnTo>
                <a:lnTo>
                  <a:pt x="965798" y="1225332"/>
                </a:lnTo>
                <a:lnTo>
                  <a:pt x="947402" y="1213283"/>
                </a:lnTo>
                <a:lnTo>
                  <a:pt x="928688" y="1201552"/>
                </a:lnTo>
                <a:lnTo>
                  <a:pt x="946767" y="1194260"/>
                </a:lnTo>
                <a:lnTo>
                  <a:pt x="964212" y="1186968"/>
                </a:lnTo>
                <a:lnTo>
                  <a:pt x="981973" y="1179358"/>
                </a:lnTo>
                <a:lnTo>
                  <a:pt x="998784" y="1171749"/>
                </a:lnTo>
                <a:lnTo>
                  <a:pt x="1015594" y="1163822"/>
                </a:lnTo>
                <a:lnTo>
                  <a:pt x="1032087" y="1155896"/>
                </a:lnTo>
                <a:lnTo>
                  <a:pt x="1048580" y="1147652"/>
                </a:lnTo>
                <a:lnTo>
                  <a:pt x="1064122" y="1139726"/>
                </a:lnTo>
                <a:lnTo>
                  <a:pt x="1079663" y="1130848"/>
                </a:lnTo>
                <a:lnTo>
                  <a:pt x="1095522" y="1122288"/>
                </a:lnTo>
                <a:lnTo>
                  <a:pt x="1110429" y="1113727"/>
                </a:lnTo>
                <a:lnTo>
                  <a:pt x="1125336" y="1105167"/>
                </a:lnTo>
                <a:lnTo>
                  <a:pt x="1139609" y="1096289"/>
                </a:lnTo>
                <a:lnTo>
                  <a:pt x="1154199" y="1087094"/>
                </a:lnTo>
                <a:lnTo>
                  <a:pt x="1168155" y="1077900"/>
                </a:lnTo>
                <a:lnTo>
                  <a:pt x="1181793" y="1068388"/>
                </a:lnTo>
                <a:close/>
                <a:moveTo>
                  <a:pt x="711201" y="495300"/>
                </a:moveTo>
                <a:lnTo>
                  <a:pt x="835026" y="495300"/>
                </a:lnTo>
                <a:lnTo>
                  <a:pt x="841376" y="495617"/>
                </a:lnTo>
                <a:lnTo>
                  <a:pt x="847726" y="496570"/>
                </a:lnTo>
                <a:lnTo>
                  <a:pt x="853441" y="498157"/>
                </a:lnTo>
                <a:lnTo>
                  <a:pt x="859473" y="500062"/>
                </a:lnTo>
                <a:lnTo>
                  <a:pt x="864553" y="502602"/>
                </a:lnTo>
                <a:lnTo>
                  <a:pt x="869633" y="505777"/>
                </a:lnTo>
                <a:lnTo>
                  <a:pt x="874713" y="509270"/>
                </a:lnTo>
                <a:lnTo>
                  <a:pt x="879158" y="513397"/>
                </a:lnTo>
                <a:lnTo>
                  <a:pt x="882968" y="518160"/>
                </a:lnTo>
                <a:lnTo>
                  <a:pt x="886461" y="522605"/>
                </a:lnTo>
                <a:lnTo>
                  <a:pt x="889636" y="527685"/>
                </a:lnTo>
                <a:lnTo>
                  <a:pt x="892493" y="533400"/>
                </a:lnTo>
                <a:lnTo>
                  <a:pt x="894398" y="538797"/>
                </a:lnTo>
                <a:lnTo>
                  <a:pt x="895986" y="544512"/>
                </a:lnTo>
                <a:lnTo>
                  <a:pt x="896621" y="550862"/>
                </a:lnTo>
                <a:lnTo>
                  <a:pt x="896938" y="557212"/>
                </a:lnTo>
                <a:lnTo>
                  <a:pt x="896621" y="563562"/>
                </a:lnTo>
                <a:lnTo>
                  <a:pt x="895986" y="569595"/>
                </a:lnTo>
                <a:lnTo>
                  <a:pt x="894398" y="575627"/>
                </a:lnTo>
                <a:lnTo>
                  <a:pt x="892493" y="581342"/>
                </a:lnTo>
                <a:lnTo>
                  <a:pt x="889636" y="586740"/>
                </a:lnTo>
                <a:lnTo>
                  <a:pt x="886461" y="591820"/>
                </a:lnTo>
                <a:lnTo>
                  <a:pt x="882968" y="596265"/>
                </a:lnTo>
                <a:lnTo>
                  <a:pt x="879158" y="601027"/>
                </a:lnTo>
                <a:lnTo>
                  <a:pt x="874713" y="605155"/>
                </a:lnTo>
                <a:lnTo>
                  <a:pt x="869633" y="608647"/>
                </a:lnTo>
                <a:lnTo>
                  <a:pt x="864553" y="611822"/>
                </a:lnTo>
                <a:lnTo>
                  <a:pt x="859473" y="614045"/>
                </a:lnTo>
                <a:lnTo>
                  <a:pt x="853441" y="616267"/>
                </a:lnTo>
                <a:lnTo>
                  <a:pt x="847726" y="617855"/>
                </a:lnTo>
                <a:lnTo>
                  <a:pt x="841376" y="618807"/>
                </a:lnTo>
                <a:lnTo>
                  <a:pt x="835026" y="619125"/>
                </a:lnTo>
                <a:lnTo>
                  <a:pt x="711201" y="619125"/>
                </a:lnTo>
                <a:lnTo>
                  <a:pt x="705168" y="618807"/>
                </a:lnTo>
                <a:lnTo>
                  <a:pt x="698818" y="617855"/>
                </a:lnTo>
                <a:lnTo>
                  <a:pt x="692786" y="616267"/>
                </a:lnTo>
                <a:lnTo>
                  <a:pt x="687388" y="614045"/>
                </a:lnTo>
                <a:lnTo>
                  <a:pt x="681991" y="611822"/>
                </a:lnTo>
                <a:lnTo>
                  <a:pt x="676911" y="608647"/>
                </a:lnTo>
                <a:lnTo>
                  <a:pt x="672148" y="605155"/>
                </a:lnTo>
                <a:lnTo>
                  <a:pt x="667703" y="601027"/>
                </a:lnTo>
                <a:lnTo>
                  <a:pt x="663576" y="596265"/>
                </a:lnTo>
                <a:lnTo>
                  <a:pt x="660083" y="591820"/>
                </a:lnTo>
                <a:lnTo>
                  <a:pt x="656908" y="586740"/>
                </a:lnTo>
                <a:lnTo>
                  <a:pt x="654368" y="581342"/>
                </a:lnTo>
                <a:lnTo>
                  <a:pt x="652463" y="575627"/>
                </a:lnTo>
                <a:lnTo>
                  <a:pt x="650876" y="569595"/>
                </a:lnTo>
                <a:lnTo>
                  <a:pt x="649923" y="563562"/>
                </a:lnTo>
                <a:lnTo>
                  <a:pt x="649288" y="557212"/>
                </a:lnTo>
                <a:lnTo>
                  <a:pt x="649923" y="550862"/>
                </a:lnTo>
                <a:lnTo>
                  <a:pt x="650876" y="544512"/>
                </a:lnTo>
                <a:lnTo>
                  <a:pt x="652463" y="538797"/>
                </a:lnTo>
                <a:lnTo>
                  <a:pt x="654368" y="533400"/>
                </a:lnTo>
                <a:lnTo>
                  <a:pt x="656908" y="527685"/>
                </a:lnTo>
                <a:lnTo>
                  <a:pt x="660083" y="522605"/>
                </a:lnTo>
                <a:lnTo>
                  <a:pt x="663576" y="518160"/>
                </a:lnTo>
                <a:lnTo>
                  <a:pt x="667703" y="513397"/>
                </a:lnTo>
                <a:lnTo>
                  <a:pt x="672148" y="509270"/>
                </a:lnTo>
                <a:lnTo>
                  <a:pt x="676911" y="505777"/>
                </a:lnTo>
                <a:lnTo>
                  <a:pt x="681991" y="502602"/>
                </a:lnTo>
                <a:lnTo>
                  <a:pt x="687388" y="500062"/>
                </a:lnTo>
                <a:lnTo>
                  <a:pt x="692786" y="498157"/>
                </a:lnTo>
                <a:lnTo>
                  <a:pt x="698818" y="496570"/>
                </a:lnTo>
                <a:lnTo>
                  <a:pt x="705168" y="495617"/>
                </a:lnTo>
                <a:lnTo>
                  <a:pt x="711201" y="495300"/>
                </a:lnTo>
                <a:close/>
                <a:moveTo>
                  <a:pt x="587375" y="247650"/>
                </a:moveTo>
                <a:lnTo>
                  <a:pt x="958851" y="247650"/>
                </a:lnTo>
                <a:lnTo>
                  <a:pt x="965201" y="247967"/>
                </a:lnTo>
                <a:lnTo>
                  <a:pt x="971551" y="249237"/>
                </a:lnTo>
                <a:lnTo>
                  <a:pt x="977266" y="250507"/>
                </a:lnTo>
                <a:lnTo>
                  <a:pt x="982981" y="252730"/>
                </a:lnTo>
                <a:lnTo>
                  <a:pt x="988378" y="255587"/>
                </a:lnTo>
                <a:lnTo>
                  <a:pt x="993458" y="258127"/>
                </a:lnTo>
                <a:lnTo>
                  <a:pt x="998221" y="262255"/>
                </a:lnTo>
                <a:lnTo>
                  <a:pt x="1002348" y="266065"/>
                </a:lnTo>
                <a:lnTo>
                  <a:pt x="1006793" y="270510"/>
                </a:lnTo>
                <a:lnTo>
                  <a:pt x="1010286" y="274955"/>
                </a:lnTo>
                <a:lnTo>
                  <a:pt x="1013461" y="280352"/>
                </a:lnTo>
                <a:lnTo>
                  <a:pt x="1015683" y="285750"/>
                </a:lnTo>
                <a:lnTo>
                  <a:pt x="1017588" y="291465"/>
                </a:lnTo>
                <a:lnTo>
                  <a:pt x="1019176" y="297497"/>
                </a:lnTo>
                <a:lnTo>
                  <a:pt x="1020446" y="303212"/>
                </a:lnTo>
                <a:lnTo>
                  <a:pt x="1020763" y="309880"/>
                </a:lnTo>
                <a:lnTo>
                  <a:pt x="1020446" y="316230"/>
                </a:lnTo>
                <a:lnTo>
                  <a:pt x="1019176" y="322262"/>
                </a:lnTo>
                <a:lnTo>
                  <a:pt x="1017588" y="328295"/>
                </a:lnTo>
                <a:lnTo>
                  <a:pt x="1015683" y="334010"/>
                </a:lnTo>
                <a:lnTo>
                  <a:pt x="1013461" y="339407"/>
                </a:lnTo>
                <a:lnTo>
                  <a:pt x="1010286" y="344487"/>
                </a:lnTo>
                <a:lnTo>
                  <a:pt x="1006793" y="349250"/>
                </a:lnTo>
                <a:lnTo>
                  <a:pt x="1002348" y="353377"/>
                </a:lnTo>
                <a:lnTo>
                  <a:pt x="998221" y="357505"/>
                </a:lnTo>
                <a:lnTo>
                  <a:pt x="993458" y="360997"/>
                </a:lnTo>
                <a:lnTo>
                  <a:pt x="988378" y="364172"/>
                </a:lnTo>
                <a:lnTo>
                  <a:pt x="982981" y="366712"/>
                </a:lnTo>
                <a:lnTo>
                  <a:pt x="977266" y="368617"/>
                </a:lnTo>
                <a:lnTo>
                  <a:pt x="971551" y="370205"/>
                </a:lnTo>
                <a:lnTo>
                  <a:pt x="965201" y="371475"/>
                </a:lnTo>
                <a:lnTo>
                  <a:pt x="958851" y="371475"/>
                </a:lnTo>
                <a:lnTo>
                  <a:pt x="587375" y="371475"/>
                </a:lnTo>
                <a:lnTo>
                  <a:pt x="581343" y="371475"/>
                </a:lnTo>
                <a:lnTo>
                  <a:pt x="575310" y="370205"/>
                </a:lnTo>
                <a:lnTo>
                  <a:pt x="568960" y="368617"/>
                </a:lnTo>
                <a:lnTo>
                  <a:pt x="563563" y="366712"/>
                </a:lnTo>
                <a:lnTo>
                  <a:pt x="558165" y="364172"/>
                </a:lnTo>
                <a:lnTo>
                  <a:pt x="553085" y="360997"/>
                </a:lnTo>
                <a:lnTo>
                  <a:pt x="548323" y="357505"/>
                </a:lnTo>
                <a:lnTo>
                  <a:pt x="543878" y="353377"/>
                </a:lnTo>
                <a:lnTo>
                  <a:pt x="539750" y="349250"/>
                </a:lnTo>
                <a:lnTo>
                  <a:pt x="536258" y="344487"/>
                </a:lnTo>
                <a:lnTo>
                  <a:pt x="533083" y="339407"/>
                </a:lnTo>
                <a:lnTo>
                  <a:pt x="530543" y="334010"/>
                </a:lnTo>
                <a:lnTo>
                  <a:pt x="528320" y="328295"/>
                </a:lnTo>
                <a:lnTo>
                  <a:pt x="527050" y="322262"/>
                </a:lnTo>
                <a:lnTo>
                  <a:pt x="526098" y="316230"/>
                </a:lnTo>
                <a:lnTo>
                  <a:pt x="525463" y="309880"/>
                </a:lnTo>
                <a:lnTo>
                  <a:pt x="526098" y="303212"/>
                </a:lnTo>
                <a:lnTo>
                  <a:pt x="527050" y="297497"/>
                </a:lnTo>
                <a:lnTo>
                  <a:pt x="528320" y="291465"/>
                </a:lnTo>
                <a:lnTo>
                  <a:pt x="530543" y="285750"/>
                </a:lnTo>
                <a:lnTo>
                  <a:pt x="533083" y="280352"/>
                </a:lnTo>
                <a:lnTo>
                  <a:pt x="536258" y="274955"/>
                </a:lnTo>
                <a:lnTo>
                  <a:pt x="539750" y="270510"/>
                </a:lnTo>
                <a:lnTo>
                  <a:pt x="543878" y="266065"/>
                </a:lnTo>
                <a:lnTo>
                  <a:pt x="548323" y="262255"/>
                </a:lnTo>
                <a:lnTo>
                  <a:pt x="553085" y="258127"/>
                </a:lnTo>
                <a:lnTo>
                  <a:pt x="558165" y="255587"/>
                </a:lnTo>
                <a:lnTo>
                  <a:pt x="563563" y="252730"/>
                </a:lnTo>
                <a:lnTo>
                  <a:pt x="568960" y="250507"/>
                </a:lnTo>
                <a:lnTo>
                  <a:pt x="575310" y="249237"/>
                </a:lnTo>
                <a:lnTo>
                  <a:pt x="581343" y="247967"/>
                </a:lnTo>
                <a:lnTo>
                  <a:pt x="587375" y="247650"/>
                </a:lnTo>
                <a:close/>
                <a:moveTo>
                  <a:pt x="1286299" y="0"/>
                </a:moveTo>
                <a:lnTo>
                  <a:pt x="1542417" y="0"/>
                </a:lnTo>
                <a:lnTo>
                  <a:pt x="1543686" y="15872"/>
                </a:lnTo>
                <a:lnTo>
                  <a:pt x="1544638" y="33332"/>
                </a:lnTo>
                <a:lnTo>
                  <a:pt x="1545590" y="53014"/>
                </a:lnTo>
                <a:lnTo>
                  <a:pt x="1546225" y="73648"/>
                </a:lnTo>
                <a:lnTo>
                  <a:pt x="1546225" y="96504"/>
                </a:lnTo>
                <a:lnTo>
                  <a:pt x="1545908" y="120313"/>
                </a:lnTo>
                <a:lnTo>
                  <a:pt x="1545273" y="145709"/>
                </a:lnTo>
                <a:lnTo>
                  <a:pt x="1543686" y="172057"/>
                </a:lnTo>
                <a:lnTo>
                  <a:pt x="1541782" y="199993"/>
                </a:lnTo>
                <a:lnTo>
                  <a:pt x="1538926" y="228881"/>
                </a:lnTo>
                <a:lnTo>
                  <a:pt x="1535117" y="258721"/>
                </a:lnTo>
                <a:lnTo>
                  <a:pt x="1530674" y="289196"/>
                </a:lnTo>
                <a:lnTo>
                  <a:pt x="1524961" y="320941"/>
                </a:lnTo>
                <a:lnTo>
                  <a:pt x="1521788" y="336496"/>
                </a:lnTo>
                <a:lnTo>
                  <a:pt x="1518297" y="353003"/>
                </a:lnTo>
                <a:lnTo>
                  <a:pt x="1514488" y="369193"/>
                </a:lnTo>
                <a:lnTo>
                  <a:pt x="1510680" y="385701"/>
                </a:lnTo>
                <a:lnTo>
                  <a:pt x="1506554" y="402525"/>
                </a:lnTo>
                <a:lnTo>
                  <a:pt x="1501793" y="419033"/>
                </a:lnTo>
                <a:lnTo>
                  <a:pt x="1495129" y="441254"/>
                </a:lnTo>
                <a:lnTo>
                  <a:pt x="1488147" y="463476"/>
                </a:lnTo>
                <a:lnTo>
                  <a:pt x="1479895" y="486332"/>
                </a:lnTo>
                <a:lnTo>
                  <a:pt x="1471009" y="509506"/>
                </a:lnTo>
                <a:lnTo>
                  <a:pt x="1461805" y="532997"/>
                </a:lnTo>
                <a:lnTo>
                  <a:pt x="1451966" y="556806"/>
                </a:lnTo>
                <a:lnTo>
                  <a:pt x="1440858" y="580297"/>
                </a:lnTo>
                <a:lnTo>
                  <a:pt x="1428798" y="604741"/>
                </a:lnTo>
                <a:lnTo>
                  <a:pt x="1416421" y="628549"/>
                </a:lnTo>
                <a:lnTo>
                  <a:pt x="1402774" y="652675"/>
                </a:lnTo>
                <a:lnTo>
                  <a:pt x="1388175" y="677119"/>
                </a:lnTo>
                <a:lnTo>
                  <a:pt x="1372941" y="700928"/>
                </a:lnTo>
                <a:lnTo>
                  <a:pt x="1356438" y="725371"/>
                </a:lnTo>
                <a:lnTo>
                  <a:pt x="1338665" y="749180"/>
                </a:lnTo>
                <a:lnTo>
                  <a:pt x="1329779" y="760925"/>
                </a:lnTo>
                <a:lnTo>
                  <a:pt x="1320258" y="772671"/>
                </a:lnTo>
                <a:lnTo>
                  <a:pt x="1310737" y="784417"/>
                </a:lnTo>
                <a:lnTo>
                  <a:pt x="1300898" y="796480"/>
                </a:lnTo>
                <a:lnTo>
                  <a:pt x="1290743" y="807908"/>
                </a:lnTo>
                <a:lnTo>
                  <a:pt x="1279952" y="819654"/>
                </a:lnTo>
                <a:lnTo>
                  <a:pt x="1269161" y="831399"/>
                </a:lnTo>
                <a:lnTo>
                  <a:pt x="1258054" y="842827"/>
                </a:lnTo>
                <a:lnTo>
                  <a:pt x="1246628" y="854256"/>
                </a:lnTo>
                <a:lnTo>
                  <a:pt x="1234886" y="865366"/>
                </a:lnTo>
                <a:lnTo>
                  <a:pt x="1222826" y="876794"/>
                </a:lnTo>
                <a:lnTo>
                  <a:pt x="1210765" y="887905"/>
                </a:lnTo>
                <a:lnTo>
                  <a:pt x="1198071" y="898698"/>
                </a:lnTo>
                <a:lnTo>
                  <a:pt x="1185376" y="909809"/>
                </a:lnTo>
                <a:lnTo>
                  <a:pt x="1172046" y="920285"/>
                </a:lnTo>
                <a:lnTo>
                  <a:pt x="1158082" y="931396"/>
                </a:lnTo>
                <a:lnTo>
                  <a:pt x="1144435" y="941872"/>
                </a:lnTo>
                <a:lnTo>
                  <a:pt x="1130154" y="952030"/>
                </a:lnTo>
                <a:lnTo>
                  <a:pt x="1115555" y="962188"/>
                </a:lnTo>
                <a:lnTo>
                  <a:pt x="1100638" y="972347"/>
                </a:lnTo>
                <a:lnTo>
                  <a:pt x="1085404" y="982505"/>
                </a:lnTo>
                <a:lnTo>
                  <a:pt x="1070171" y="992346"/>
                </a:lnTo>
                <a:lnTo>
                  <a:pt x="1053985" y="1001869"/>
                </a:lnTo>
                <a:lnTo>
                  <a:pt x="1037482" y="1011710"/>
                </a:lnTo>
                <a:lnTo>
                  <a:pt x="1021296" y="1020916"/>
                </a:lnTo>
                <a:lnTo>
                  <a:pt x="1004158" y="1030122"/>
                </a:lnTo>
                <a:lnTo>
                  <a:pt x="986703" y="1039011"/>
                </a:lnTo>
                <a:lnTo>
                  <a:pt x="968930" y="1047582"/>
                </a:lnTo>
                <a:lnTo>
                  <a:pt x="951157" y="1056153"/>
                </a:lnTo>
                <a:lnTo>
                  <a:pt x="932750" y="1065042"/>
                </a:lnTo>
                <a:lnTo>
                  <a:pt x="913707" y="1072978"/>
                </a:lnTo>
                <a:lnTo>
                  <a:pt x="894665" y="1080914"/>
                </a:lnTo>
                <a:lnTo>
                  <a:pt x="874671" y="1088850"/>
                </a:lnTo>
                <a:lnTo>
                  <a:pt x="854677" y="1096152"/>
                </a:lnTo>
                <a:lnTo>
                  <a:pt x="834365" y="1103771"/>
                </a:lnTo>
                <a:lnTo>
                  <a:pt x="813419" y="1110754"/>
                </a:lnTo>
                <a:lnTo>
                  <a:pt x="785490" y="1120595"/>
                </a:lnTo>
                <a:lnTo>
                  <a:pt x="757879" y="1131071"/>
                </a:lnTo>
                <a:lnTo>
                  <a:pt x="731855" y="1142182"/>
                </a:lnTo>
                <a:lnTo>
                  <a:pt x="706148" y="1153293"/>
                </a:lnTo>
                <a:lnTo>
                  <a:pt x="681710" y="1165038"/>
                </a:lnTo>
                <a:lnTo>
                  <a:pt x="658225" y="1177736"/>
                </a:lnTo>
                <a:lnTo>
                  <a:pt x="635056" y="1190117"/>
                </a:lnTo>
                <a:lnTo>
                  <a:pt x="613158" y="1203450"/>
                </a:lnTo>
                <a:lnTo>
                  <a:pt x="591894" y="1216782"/>
                </a:lnTo>
                <a:lnTo>
                  <a:pt x="571900" y="1231068"/>
                </a:lnTo>
                <a:lnTo>
                  <a:pt x="552223" y="1245035"/>
                </a:lnTo>
                <a:lnTo>
                  <a:pt x="533498" y="1259638"/>
                </a:lnTo>
                <a:lnTo>
                  <a:pt x="516043" y="1274558"/>
                </a:lnTo>
                <a:lnTo>
                  <a:pt x="498588" y="1289796"/>
                </a:lnTo>
                <a:lnTo>
                  <a:pt x="482084" y="1305033"/>
                </a:lnTo>
                <a:lnTo>
                  <a:pt x="466533" y="1321223"/>
                </a:lnTo>
                <a:lnTo>
                  <a:pt x="451617" y="1336778"/>
                </a:lnTo>
                <a:lnTo>
                  <a:pt x="437653" y="1352968"/>
                </a:lnTo>
                <a:lnTo>
                  <a:pt x="424006" y="1369158"/>
                </a:lnTo>
                <a:lnTo>
                  <a:pt x="410993" y="1385666"/>
                </a:lnTo>
                <a:lnTo>
                  <a:pt x="398933" y="1402491"/>
                </a:lnTo>
                <a:lnTo>
                  <a:pt x="387191" y="1419315"/>
                </a:lnTo>
                <a:lnTo>
                  <a:pt x="376083" y="1436140"/>
                </a:lnTo>
                <a:lnTo>
                  <a:pt x="365927" y="1452965"/>
                </a:lnTo>
                <a:lnTo>
                  <a:pt x="356089" y="1470425"/>
                </a:lnTo>
                <a:lnTo>
                  <a:pt x="346567" y="1487250"/>
                </a:lnTo>
                <a:lnTo>
                  <a:pt x="337998" y="1504392"/>
                </a:lnTo>
                <a:lnTo>
                  <a:pt x="329747" y="1521534"/>
                </a:lnTo>
                <a:lnTo>
                  <a:pt x="322447" y="1538994"/>
                </a:lnTo>
                <a:lnTo>
                  <a:pt x="315465" y="1555819"/>
                </a:lnTo>
                <a:lnTo>
                  <a:pt x="308800" y="1572961"/>
                </a:lnTo>
                <a:lnTo>
                  <a:pt x="302453" y="1589786"/>
                </a:lnTo>
                <a:lnTo>
                  <a:pt x="297058" y="1606928"/>
                </a:lnTo>
                <a:lnTo>
                  <a:pt x="291345" y="1623435"/>
                </a:lnTo>
                <a:lnTo>
                  <a:pt x="286902" y="1640260"/>
                </a:lnTo>
                <a:lnTo>
                  <a:pt x="282459" y="1656767"/>
                </a:lnTo>
                <a:lnTo>
                  <a:pt x="278650" y="1673275"/>
                </a:lnTo>
                <a:lnTo>
                  <a:pt x="274525" y="1689465"/>
                </a:lnTo>
                <a:lnTo>
                  <a:pt x="271351" y="1705337"/>
                </a:lnTo>
                <a:lnTo>
                  <a:pt x="268495" y="1721210"/>
                </a:lnTo>
                <a:lnTo>
                  <a:pt x="265956" y="1736765"/>
                </a:lnTo>
                <a:lnTo>
                  <a:pt x="263734" y="1752002"/>
                </a:lnTo>
                <a:lnTo>
                  <a:pt x="261830" y="1766922"/>
                </a:lnTo>
                <a:lnTo>
                  <a:pt x="260243" y="1781525"/>
                </a:lnTo>
                <a:lnTo>
                  <a:pt x="257387" y="1809460"/>
                </a:lnTo>
                <a:lnTo>
                  <a:pt x="255482" y="1836761"/>
                </a:lnTo>
                <a:lnTo>
                  <a:pt x="254530" y="1861840"/>
                </a:lnTo>
                <a:lnTo>
                  <a:pt x="254530" y="1885331"/>
                </a:lnTo>
                <a:lnTo>
                  <a:pt x="254530" y="1906600"/>
                </a:lnTo>
                <a:lnTo>
                  <a:pt x="255482" y="1925964"/>
                </a:lnTo>
                <a:lnTo>
                  <a:pt x="256752" y="1943107"/>
                </a:lnTo>
                <a:lnTo>
                  <a:pt x="257704" y="1958027"/>
                </a:lnTo>
                <a:lnTo>
                  <a:pt x="260243" y="1979613"/>
                </a:lnTo>
                <a:lnTo>
                  <a:pt x="4126" y="1979613"/>
                </a:lnTo>
                <a:lnTo>
                  <a:pt x="2856" y="1963423"/>
                </a:lnTo>
                <a:lnTo>
                  <a:pt x="1587" y="1945964"/>
                </a:lnTo>
                <a:lnTo>
                  <a:pt x="952" y="1926599"/>
                </a:lnTo>
                <a:lnTo>
                  <a:pt x="317" y="1905648"/>
                </a:lnTo>
                <a:lnTo>
                  <a:pt x="0" y="1883109"/>
                </a:lnTo>
                <a:lnTo>
                  <a:pt x="317" y="1859300"/>
                </a:lnTo>
                <a:lnTo>
                  <a:pt x="1269" y="1833904"/>
                </a:lnTo>
                <a:lnTo>
                  <a:pt x="2856" y="1807238"/>
                </a:lnTo>
                <a:lnTo>
                  <a:pt x="4760" y="1779938"/>
                </a:lnTo>
                <a:lnTo>
                  <a:pt x="7934" y="1750732"/>
                </a:lnTo>
                <a:lnTo>
                  <a:pt x="11425" y="1721210"/>
                </a:lnTo>
                <a:lnTo>
                  <a:pt x="16186" y="1690417"/>
                </a:lnTo>
                <a:lnTo>
                  <a:pt x="21581" y="1658672"/>
                </a:lnTo>
                <a:lnTo>
                  <a:pt x="24755" y="1643117"/>
                </a:lnTo>
                <a:lnTo>
                  <a:pt x="28246" y="1626610"/>
                </a:lnTo>
                <a:lnTo>
                  <a:pt x="31737" y="1610737"/>
                </a:lnTo>
                <a:lnTo>
                  <a:pt x="36180" y="1594230"/>
                </a:lnTo>
                <a:lnTo>
                  <a:pt x="40306" y="1577405"/>
                </a:lnTo>
                <a:lnTo>
                  <a:pt x="45066" y="1560898"/>
                </a:lnTo>
                <a:lnTo>
                  <a:pt x="51414" y="1538359"/>
                </a:lnTo>
                <a:lnTo>
                  <a:pt x="58713" y="1516137"/>
                </a:lnTo>
                <a:lnTo>
                  <a:pt x="66647" y="1493599"/>
                </a:lnTo>
                <a:lnTo>
                  <a:pt x="75216" y="1470425"/>
                </a:lnTo>
                <a:lnTo>
                  <a:pt x="84737" y="1446933"/>
                </a:lnTo>
                <a:lnTo>
                  <a:pt x="94893" y="1422807"/>
                </a:lnTo>
                <a:lnTo>
                  <a:pt x="105684" y="1398999"/>
                </a:lnTo>
                <a:lnTo>
                  <a:pt x="117427" y="1375190"/>
                </a:lnTo>
                <a:lnTo>
                  <a:pt x="130121" y="1351381"/>
                </a:lnTo>
                <a:lnTo>
                  <a:pt x="143768" y="1326937"/>
                </a:lnTo>
                <a:lnTo>
                  <a:pt x="158367" y="1302811"/>
                </a:lnTo>
                <a:lnTo>
                  <a:pt x="173601" y="1278685"/>
                </a:lnTo>
                <a:lnTo>
                  <a:pt x="190422" y="1254559"/>
                </a:lnTo>
                <a:lnTo>
                  <a:pt x="207560" y="1230750"/>
                </a:lnTo>
                <a:lnTo>
                  <a:pt x="217081" y="1219005"/>
                </a:lnTo>
                <a:lnTo>
                  <a:pt x="226602" y="1206624"/>
                </a:lnTo>
                <a:lnTo>
                  <a:pt x="235805" y="1194878"/>
                </a:lnTo>
                <a:lnTo>
                  <a:pt x="245961" y="1183133"/>
                </a:lnTo>
                <a:lnTo>
                  <a:pt x="256117" y="1171387"/>
                </a:lnTo>
                <a:lnTo>
                  <a:pt x="266908" y="1159959"/>
                </a:lnTo>
                <a:lnTo>
                  <a:pt x="277381" y="1148213"/>
                </a:lnTo>
                <a:lnTo>
                  <a:pt x="288806" y="1137103"/>
                </a:lnTo>
                <a:lnTo>
                  <a:pt x="300231" y="1125675"/>
                </a:lnTo>
                <a:lnTo>
                  <a:pt x="311974" y="1114246"/>
                </a:lnTo>
                <a:lnTo>
                  <a:pt x="323717" y="1102818"/>
                </a:lnTo>
                <a:lnTo>
                  <a:pt x="336094" y="1092025"/>
                </a:lnTo>
                <a:lnTo>
                  <a:pt x="348789" y="1080914"/>
                </a:lnTo>
                <a:lnTo>
                  <a:pt x="361484" y="1070121"/>
                </a:lnTo>
                <a:lnTo>
                  <a:pt x="374813" y="1059010"/>
                </a:lnTo>
                <a:lnTo>
                  <a:pt x="388143" y="1048534"/>
                </a:lnTo>
                <a:lnTo>
                  <a:pt x="402424" y="1037741"/>
                </a:lnTo>
                <a:lnTo>
                  <a:pt x="416389" y="1027583"/>
                </a:lnTo>
                <a:lnTo>
                  <a:pt x="430988" y="1017107"/>
                </a:lnTo>
                <a:lnTo>
                  <a:pt x="445904" y="1007266"/>
                </a:lnTo>
                <a:lnTo>
                  <a:pt x="461138" y="997108"/>
                </a:lnTo>
                <a:lnTo>
                  <a:pt x="476689" y="987267"/>
                </a:lnTo>
                <a:lnTo>
                  <a:pt x="492240" y="977426"/>
                </a:lnTo>
                <a:lnTo>
                  <a:pt x="508743" y="968220"/>
                </a:lnTo>
                <a:lnTo>
                  <a:pt x="525247" y="958696"/>
                </a:lnTo>
                <a:lnTo>
                  <a:pt x="542385" y="949808"/>
                </a:lnTo>
                <a:lnTo>
                  <a:pt x="559840" y="940602"/>
                </a:lnTo>
                <a:lnTo>
                  <a:pt x="577295" y="931713"/>
                </a:lnTo>
                <a:lnTo>
                  <a:pt x="595385" y="923142"/>
                </a:lnTo>
                <a:lnTo>
                  <a:pt x="614110" y="914888"/>
                </a:lnTo>
                <a:lnTo>
                  <a:pt x="633152" y="906635"/>
                </a:lnTo>
                <a:lnTo>
                  <a:pt x="652195" y="898698"/>
                </a:lnTo>
                <a:lnTo>
                  <a:pt x="671872" y="891080"/>
                </a:lnTo>
                <a:lnTo>
                  <a:pt x="691866" y="883143"/>
                </a:lnTo>
                <a:lnTo>
                  <a:pt x="712178" y="876160"/>
                </a:lnTo>
                <a:lnTo>
                  <a:pt x="732807" y="868541"/>
                </a:lnTo>
                <a:lnTo>
                  <a:pt x="761053" y="858700"/>
                </a:lnTo>
                <a:lnTo>
                  <a:pt x="788346" y="848541"/>
                </a:lnTo>
                <a:lnTo>
                  <a:pt x="814688" y="837748"/>
                </a:lnTo>
                <a:lnTo>
                  <a:pt x="840078" y="826320"/>
                </a:lnTo>
                <a:lnTo>
                  <a:pt x="864833" y="814574"/>
                </a:lnTo>
                <a:lnTo>
                  <a:pt x="888318" y="801876"/>
                </a:lnTo>
                <a:lnTo>
                  <a:pt x="911169" y="789496"/>
                </a:lnTo>
                <a:lnTo>
                  <a:pt x="933067" y="776163"/>
                </a:lnTo>
                <a:lnTo>
                  <a:pt x="954013" y="762830"/>
                </a:lnTo>
                <a:lnTo>
                  <a:pt x="974642" y="749180"/>
                </a:lnTo>
                <a:lnTo>
                  <a:pt x="994002" y="734577"/>
                </a:lnTo>
                <a:lnTo>
                  <a:pt x="1012409" y="720292"/>
                </a:lnTo>
                <a:lnTo>
                  <a:pt x="1030500" y="705372"/>
                </a:lnTo>
                <a:lnTo>
                  <a:pt x="1047320" y="690134"/>
                </a:lnTo>
                <a:lnTo>
                  <a:pt x="1063823" y="674579"/>
                </a:lnTo>
                <a:lnTo>
                  <a:pt x="1079374" y="659024"/>
                </a:lnTo>
                <a:lnTo>
                  <a:pt x="1094291" y="642834"/>
                </a:lnTo>
                <a:lnTo>
                  <a:pt x="1108890" y="626962"/>
                </a:lnTo>
                <a:lnTo>
                  <a:pt x="1122219" y="610772"/>
                </a:lnTo>
                <a:lnTo>
                  <a:pt x="1135231" y="594265"/>
                </a:lnTo>
                <a:lnTo>
                  <a:pt x="1147292" y="577440"/>
                </a:lnTo>
                <a:lnTo>
                  <a:pt x="1159034" y="560615"/>
                </a:lnTo>
                <a:lnTo>
                  <a:pt x="1169825" y="543790"/>
                </a:lnTo>
                <a:lnTo>
                  <a:pt x="1180298" y="526965"/>
                </a:lnTo>
                <a:lnTo>
                  <a:pt x="1189819" y="510141"/>
                </a:lnTo>
                <a:lnTo>
                  <a:pt x="1199340" y="492998"/>
                </a:lnTo>
                <a:lnTo>
                  <a:pt x="1207909" y="475856"/>
                </a:lnTo>
                <a:lnTo>
                  <a:pt x="1216161" y="458714"/>
                </a:lnTo>
                <a:lnTo>
                  <a:pt x="1223778" y="441572"/>
                </a:lnTo>
                <a:lnTo>
                  <a:pt x="1231077" y="424429"/>
                </a:lnTo>
                <a:lnTo>
                  <a:pt x="1237425" y="407605"/>
                </a:lnTo>
                <a:lnTo>
                  <a:pt x="1243455" y="390462"/>
                </a:lnTo>
                <a:lnTo>
                  <a:pt x="1249485" y="373320"/>
                </a:lnTo>
                <a:lnTo>
                  <a:pt x="1254562" y="356495"/>
                </a:lnTo>
                <a:lnTo>
                  <a:pt x="1259323" y="340305"/>
                </a:lnTo>
                <a:lnTo>
                  <a:pt x="1264084" y="323798"/>
                </a:lnTo>
                <a:lnTo>
                  <a:pt x="1267892" y="307291"/>
                </a:lnTo>
                <a:lnTo>
                  <a:pt x="1271383" y="291101"/>
                </a:lnTo>
                <a:lnTo>
                  <a:pt x="1274874" y="275228"/>
                </a:lnTo>
                <a:lnTo>
                  <a:pt x="1277730" y="259356"/>
                </a:lnTo>
                <a:lnTo>
                  <a:pt x="1280269" y="243801"/>
                </a:lnTo>
                <a:lnTo>
                  <a:pt x="1282808" y="228563"/>
                </a:lnTo>
                <a:lnTo>
                  <a:pt x="1284713" y="213643"/>
                </a:lnTo>
                <a:lnTo>
                  <a:pt x="1286299" y="199040"/>
                </a:lnTo>
                <a:lnTo>
                  <a:pt x="1289156" y="170470"/>
                </a:lnTo>
                <a:lnTo>
                  <a:pt x="1291060" y="143804"/>
                </a:lnTo>
                <a:lnTo>
                  <a:pt x="1291695" y="118408"/>
                </a:lnTo>
                <a:lnTo>
                  <a:pt x="1292329" y="94917"/>
                </a:lnTo>
                <a:lnTo>
                  <a:pt x="1291695" y="73331"/>
                </a:lnTo>
                <a:lnTo>
                  <a:pt x="1291060" y="54284"/>
                </a:lnTo>
                <a:lnTo>
                  <a:pt x="1289790" y="36824"/>
                </a:lnTo>
                <a:lnTo>
                  <a:pt x="1288521" y="22221"/>
                </a:lnTo>
                <a:lnTo>
                  <a:pt x="1286299" y="0"/>
                </a:lnTo>
                <a:close/>
                <a:moveTo>
                  <a:pt x="463603" y="0"/>
                </a:moveTo>
                <a:lnTo>
                  <a:pt x="1082623" y="0"/>
                </a:lnTo>
                <a:lnTo>
                  <a:pt x="1088978" y="637"/>
                </a:lnTo>
                <a:lnTo>
                  <a:pt x="1095016" y="1273"/>
                </a:lnTo>
                <a:lnTo>
                  <a:pt x="1101054" y="2865"/>
                </a:lnTo>
                <a:lnTo>
                  <a:pt x="1106773" y="5093"/>
                </a:lnTo>
                <a:lnTo>
                  <a:pt x="1112176" y="7639"/>
                </a:lnTo>
                <a:lnTo>
                  <a:pt x="1117260" y="10823"/>
                </a:lnTo>
                <a:lnTo>
                  <a:pt x="1122026" y="14324"/>
                </a:lnTo>
                <a:lnTo>
                  <a:pt x="1126157" y="18144"/>
                </a:lnTo>
                <a:lnTo>
                  <a:pt x="1130606" y="22919"/>
                </a:lnTo>
                <a:lnTo>
                  <a:pt x="1134102" y="27693"/>
                </a:lnTo>
                <a:lnTo>
                  <a:pt x="1137279" y="32786"/>
                </a:lnTo>
                <a:lnTo>
                  <a:pt x="1139504" y="37880"/>
                </a:lnTo>
                <a:lnTo>
                  <a:pt x="1141411" y="43609"/>
                </a:lnTo>
                <a:lnTo>
                  <a:pt x="1142999" y="49657"/>
                </a:lnTo>
                <a:lnTo>
                  <a:pt x="1144270" y="56024"/>
                </a:lnTo>
                <a:lnTo>
                  <a:pt x="1144588" y="62072"/>
                </a:lnTo>
                <a:lnTo>
                  <a:pt x="1144270" y="68438"/>
                </a:lnTo>
                <a:lnTo>
                  <a:pt x="1142999" y="74804"/>
                </a:lnTo>
                <a:lnTo>
                  <a:pt x="1141411" y="80534"/>
                </a:lnTo>
                <a:lnTo>
                  <a:pt x="1139504" y="86264"/>
                </a:lnTo>
                <a:lnTo>
                  <a:pt x="1137279" y="91675"/>
                </a:lnTo>
                <a:lnTo>
                  <a:pt x="1134102" y="96768"/>
                </a:lnTo>
                <a:lnTo>
                  <a:pt x="1130606" y="101543"/>
                </a:lnTo>
                <a:lnTo>
                  <a:pt x="1126157" y="105681"/>
                </a:lnTo>
                <a:lnTo>
                  <a:pt x="1122026" y="110137"/>
                </a:lnTo>
                <a:lnTo>
                  <a:pt x="1117260" y="113639"/>
                </a:lnTo>
                <a:lnTo>
                  <a:pt x="1112176" y="116504"/>
                </a:lnTo>
                <a:lnTo>
                  <a:pt x="1106773" y="119050"/>
                </a:lnTo>
                <a:lnTo>
                  <a:pt x="1101054" y="121278"/>
                </a:lnTo>
                <a:lnTo>
                  <a:pt x="1095016" y="122552"/>
                </a:lnTo>
                <a:lnTo>
                  <a:pt x="1088978" y="123825"/>
                </a:lnTo>
                <a:lnTo>
                  <a:pt x="1082623" y="123825"/>
                </a:lnTo>
                <a:lnTo>
                  <a:pt x="463603" y="123825"/>
                </a:lnTo>
                <a:lnTo>
                  <a:pt x="457248" y="123825"/>
                </a:lnTo>
                <a:lnTo>
                  <a:pt x="450892" y="122552"/>
                </a:lnTo>
                <a:lnTo>
                  <a:pt x="445172" y="121278"/>
                </a:lnTo>
                <a:lnTo>
                  <a:pt x="439135" y="119050"/>
                </a:lnTo>
                <a:lnTo>
                  <a:pt x="433733" y="116504"/>
                </a:lnTo>
                <a:lnTo>
                  <a:pt x="428648" y="113639"/>
                </a:lnTo>
                <a:lnTo>
                  <a:pt x="423882" y="110137"/>
                </a:lnTo>
                <a:lnTo>
                  <a:pt x="419433" y="105681"/>
                </a:lnTo>
                <a:lnTo>
                  <a:pt x="415620" y="101543"/>
                </a:lnTo>
                <a:lnTo>
                  <a:pt x="412124" y="96768"/>
                </a:lnTo>
                <a:lnTo>
                  <a:pt x="408946" y="91675"/>
                </a:lnTo>
                <a:lnTo>
                  <a:pt x="406087" y="86264"/>
                </a:lnTo>
                <a:lnTo>
                  <a:pt x="404180" y="80534"/>
                </a:lnTo>
                <a:lnTo>
                  <a:pt x="402591" y="74804"/>
                </a:lnTo>
                <a:lnTo>
                  <a:pt x="401956" y="68438"/>
                </a:lnTo>
                <a:lnTo>
                  <a:pt x="401638" y="62072"/>
                </a:lnTo>
                <a:lnTo>
                  <a:pt x="401956" y="56024"/>
                </a:lnTo>
                <a:lnTo>
                  <a:pt x="402591" y="49657"/>
                </a:lnTo>
                <a:lnTo>
                  <a:pt x="404180" y="43609"/>
                </a:lnTo>
                <a:lnTo>
                  <a:pt x="406087" y="37880"/>
                </a:lnTo>
                <a:lnTo>
                  <a:pt x="408946" y="32786"/>
                </a:lnTo>
                <a:lnTo>
                  <a:pt x="412124" y="27693"/>
                </a:lnTo>
                <a:lnTo>
                  <a:pt x="415620" y="22919"/>
                </a:lnTo>
                <a:lnTo>
                  <a:pt x="419433" y="18144"/>
                </a:lnTo>
                <a:lnTo>
                  <a:pt x="423882" y="14324"/>
                </a:lnTo>
                <a:lnTo>
                  <a:pt x="428648" y="10823"/>
                </a:lnTo>
                <a:lnTo>
                  <a:pt x="433733" y="7639"/>
                </a:lnTo>
                <a:lnTo>
                  <a:pt x="439135" y="5093"/>
                </a:lnTo>
                <a:lnTo>
                  <a:pt x="445172" y="2865"/>
                </a:lnTo>
                <a:lnTo>
                  <a:pt x="450892" y="1273"/>
                </a:lnTo>
                <a:lnTo>
                  <a:pt x="457248" y="637"/>
                </a:lnTo>
                <a:lnTo>
                  <a:pt x="463603" y="0"/>
                </a:lnTo>
                <a:close/>
                <a:moveTo>
                  <a:pt x="4121" y="0"/>
                </a:moveTo>
                <a:lnTo>
                  <a:pt x="259949" y="0"/>
                </a:lnTo>
                <a:lnTo>
                  <a:pt x="258047" y="19063"/>
                </a:lnTo>
                <a:lnTo>
                  <a:pt x="256779" y="31137"/>
                </a:lnTo>
                <a:lnTo>
                  <a:pt x="255511" y="45752"/>
                </a:lnTo>
                <a:lnTo>
                  <a:pt x="254877" y="61638"/>
                </a:lnTo>
                <a:lnTo>
                  <a:pt x="254243" y="79430"/>
                </a:lnTo>
                <a:lnTo>
                  <a:pt x="254243" y="98493"/>
                </a:lnTo>
                <a:lnTo>
                  <a:pt x="254243" y="119463"/>
                </a:lnTo>
                <a:lnTo>
                  <a:pt x="255194" y="141386"/>
                </a:lnTo>
                <a:lnTo>
                  <a:pt x="256779" y="164897"/>
                </a:lnTo>
                <a:lnTo>
                  <a:pt x="258681" y="189362"/>
                </a:lnTo>
                <a:lnTo>
                  <a:pt x="261851" y="215097"/>
                </a:lnTo>
                <a:lnTo>
                  <a:pt x="265338" y="241786"/>
                </a:lnTo>
                <a:lnTo>
                  <a:pt x="270093" y="268792"/>
                </a:lnTo>
                <a:lnTo>
                  <a:pt x="272629" y="282772"/>
                </a:lnTo>
                <a:lnTo>
                  <a:pt x="275800" y="297069"/>
                </a:lnTo>
                <a:lnTo>
                  <a:pt x="279287" y="311049"/>
                </a:lnTo>
                <a:lnTo>
                  <a:pt x="282774" y="325664"/>
                </a:lnTo>
                <a:lnTo>
                  <a:pt x="286895" y="339962"/>
                </a:lnTo>
                <a:lnTo>
                  <a:pt x="290699" y="354577"/>
                </a:lnTo>
                <a:lnTo>
                  <a:pt x="295454" y="369510"/>
                </a:lnTo>
                <a:lnTo>
                  <a:pt x="300526" y="384443"/>
                </a:lnTo>
                <a:lnTo>
                  <a:pt x="305599" y="399375"/>
                </a:lnTo>
                <a:lnTo>
                  <a:pt x="310988" y="414308"/>
                </a:lnTo>
                <a:lnTo>
                  <a:pt x="317011" y="428923"/>
                </a:lnTo>
                <a:lnTo>
                  <a:pt x="323668" y="444492"/>
                </a:lnTo>
                <a:lnTo>
                  <a:pt x="330326" y="459107"/>
                </a:lnTo>
                <a:lnTo>
                  <a:pt x="337300" y="474040"/>
                </a:lnTo>
                <a:lnTo>
                  <a:pt x="344591" y="489291"/>
                </a:lnTo>
                <a:lnTo>
                  <a:pt x="352516" y="504223"/>
                </a:lnTo>
                <a:lnTo>
                  <a:pt x="361076" y="519156"/>
                </a:lnTo>
                <a:lnTo>
                  <a:pt x="370269" y="534089"/>
                </a:lnTo>
                <a:lnTo>
                  <a:pt x="379145" y="549022"/>
                </a:lnTo>
                <a:lnTo>
                  <a:pt x="388973" y="563955"/>
                </a:lnTo>
                <a:lnTo>
                  <a:pt x="399117" y="578888"/>
                </a:lnTo>
                <a:lnTo>
                  <a:pt x="410212" y="593503"/>
                </a:lnTo>
                <a:lnTo>
                  <a:pt x="420991" y="607800"/>
                </a:lnTo>
                <a:lnTo>
                  <a:pt x="432720" y="622416"/>
                </a:lnTo>
                <a:lnTo>
                  <a:pt x="445401" y="636395"/>
                </a:lnTo>
                <a:lnTo>
                  <a:pt x="457764" y="650693"/>
                </a:lnTo>
                <a:lnTo>
                  <a:pt x="471079" y="664355"/>
                </a:lnTo>
                <a:lnTo>
                  <a:pt x="485344" y="678017"/>
                </a:lnTo>
                <a:lnTo>
                  <a:pt x="499610" y="691679"/>
                </a:lnTo>
                <a:lnTo>
                  <a:pt x="514509" y="705023"/>
                </a:lnTo>
                <a:lnTo>
                  <a:pt x="530043" y="718050"/>
                </a:lnTo>
                <a:lnTo>
                  <a:pt x="546527" y="731076"/>
                </a:lnTo>
                <a:lnTo>
                  <a:pt x="563012" y="743467"/>
                </a:lnTo>
                <a:lnTo>
                  <a:pt x="580764" y="756176"/>
                </a:lnTo>
                <a:lnTo>
                  <a:pt x="598517" y="767932"/>
                </a:lnTo>
                <a:lnTo>
                  <a:pt x="617538" y="779688"/>
                </a:lnTo>
                <a:lnTo>
                  <a:pt x="599468" y="786995"/>
                </a:lnTo>
                <a:lnTo>
                  <a:pt x="581716" y="794621"/>
                </a:lnTo>
                <a:lnTo>
                  <a:pt x="564597" y="801928"/>
                </a:lnTo>
                <a:lnTo>
                  <a:pt x="547478" y="809871"/>
                </a:lnTo>
                <a:lnTo>
                  <a:pt x="530677" y="817496"/>
                </a:lnTo>
                <a:lnTo>
                  <a:pt x="514192" y="825440"/>
                </a:lnTo>
                <a:lnTo>
                  <a:pt x="498025" y="833700"/>
                </a:lnTo>
                <a:lnTo>
                  <a:pt x="482174" y="841961"/>
                </a:lnTo>
                <a:lnTo>
                  <a:pt x="466323" y="850539"/>
                </a:lnTo>
                <a:lnTo>
                  <a:pt x="451107" y="858800"/>
                </a:lnTo>
                <a:lnTo>
                  <a:pt x="435890" y="867696"/>
                </a:lnTo>
                <a:lnTo>
                  <a:pt x="420991" y="876275"/>
                </a:lnTo>
                <a:lnTo>
                  <a:pt x="406408" y="885489"/>
                </a:lnTo>
                <a:lnTo>
                  <a:pt x="392143" y="894385"/>
                </a:lnTo>
                <a:lnTo>
                  <a:pt x="377877" y="903917"/>
                </a:lnTo>
                <a:lnTo>
                  <a:pt x="364246" y="912813"/>
                </a:lnTo>
                <a:lnTo>
                  <a:pt x="347444" y="898833"/>
                </a:lnTo>
                <a:lnTo>
                  <a:pt x="330643" y="884218"/>
                </a:lnTo>
                <a:lnTo>
                  <a:pt x="314475" y="869285"/>
                </a:lnTo>
                <a:lnTo>
                  <a:pt x="299258" y="854352"/>
                </a:lnTo>
                <a:lnTo>
                  <a:pt x="284359" y="839102"/>
                </a:lnTo>
                <a:lnTo>
                  <a:pt x="270093" y="824169"/>
                </a:lnTo>
                <a:lnTo>
                  <a:pt x="255828" y="808600"/>
                </a:lnTo>
                <a:lnTo>
                  <a:pt x="242513" y="793350"/>
                </a:lnTo>
                <a:lnTo>
                  <a:pt x="229833" y="777781"/>
                </a:lnTo>
                <a:lnTo>
                  <a:pt x="217152" y="761895"/>
                </a:lnTo>
                <a:lnTo>
                  <a:pt x="205106" y="746327"/>
                </a:lnTo>
                <a:lnTo>
                  <a:pt x="193377" y="730441"/>
                </a:lnTo>
                <a:lnTo>
                  <a:pt x="182281" y="714555"/>
                </a:lnTo>
                <a:lnTo>
                  <a:pt x="171820" y="698669"/>
                </a:lnTo>
                <a:lnTo>
                  <a:pt x="161676" y="682783"/>
                </a:lnTo>
                <a:lnTo>
                  <a:pt x="151848" y="666579"/>
                </a:lnTo>
                <a:lnTo>
                  <a:pt x="142021" y="651011"/>
                </a:lnTo>
                <a:lnTo>
                  <a:pt x="133145" y="634807"/>
                </a:lnTo>
                <a:lnTo>
                  <a:pt x="124585" y="618921"/>
                </a:lnTo>
                <a:lnTo>
                  <a:pt x="116660" y="603035"/>
                </a:lnTo>
                <a:lnTo>
                  <a:pt x="108418" y="587149"/>
                </a:lnTo>
                <a:lnTo>
                  <a:pt x="101126" y="571263"/>
                </a:lnTo>
                <a:lnTo>
                  <a:pt x="93835" y="555694"/>
                </a:lnTo>
                <a:lnTo>
                  <a:pt x="87178" y="540126"/>
                </a:lnTo>
                <a:lnTo>
                  <a:pt x="81155" y="524240"/>
                </a:lnTo>
                <a:lnTo>
                  <a:pt x="74814" y="508989"/>
                </a:lnTo>
                <a:lnTo>
                  <a:pt x="68791" y="493739"/>
                </a:lnTo>
                <a:lnTo>
                  <a:pt x="63719" y="478488"/>
                </a:lnTo>
                <a:lnTo>
                  <a:pt x="58330" y="463555"/>
                </a:lnTo>
                <a:lnTo>
                  <a:pt x="53575" y="448622"/>
                </a:lnTo>
                <a:lnTo>
                  <a:pt x="45015" y="419392"/>
                </a:lnTo>
                <a:lnTo>
                  <a:pt x="40260" y="402870"/>
                </a:lnTo>
                <a:lnTo>
                  <a:pt x="36139" y="386031"/>
                </a:lnTo>
                <a:lnTo>
                  <a:pt x="31701" y="369510"/>
                </a:lnTo>
                <a:lnTo>
                  <a:pt x="28214" y="353306"/>
                </a:lnTo>
                <a:lnTo>
                  <a:pt x="24727" y="336784"/>
                </a:lnTo>
                <a:lnTo>
                  <a:pt x="21557" y="321216"/>
                </a:lnTo>
                <a:lnTo>
                  <a:pt x="16167" y="289444"/>
                </a:lnTo>
                <a:lnTo>
                  <a:pt x="11412" y="258943"/>
                </a:lnTo>
                <a:lnTo>
                  <a:pt x="7925" y="229077"/>
                </a:lnTo>
                <a:lnTo>
                  <a:pt x="4755" y="200164"/>
                </a:lnTo>
                <a:lnTo>
                  <a:pt x="2853" y="172205"/>
                </a:lnTo>
                <a:lnTo>
                  <a:pt x="1268" y="145834"/>
                </a:lnTo>
                <a:lnTo>
                  <a:pt x="317" y="120416"/>
                </a:lnTo>
                <a:lnTo>
                  <a:pt x="0" y="96587"/>
                </a:lnTo>
                <a:lnTo>
                  <a:pt x="317" y="73711"/>
                </a:lnTo>
                <a:lnTo>
                  <a:pt x="951" y="53059"/>
                </a:lnTo>
                <a:lnTo>
                  <a:pt x="1585" y="33361"/>
                </a:lnTo>
                <a:lnTo>
                  <a:pt x="2853" y="15886"/>
                </a:lnTo>
                <a:lnTo>
                  <a:pt x="412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8" name="TextBox 76"/>
          <p:cNvSpPr txBox="1"/>
          <p:nvPr/>
        </p:nvSpPr>
        <p:spPr>
          <a:xfrm>
            <a:off x="1643898" y="433325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190336" y="4733366"/>
            <a:ext cx="224414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0" name="TextBox 76"/>
          <p:cNvSpPr txBox="1"/>
          <p:nvPr/>
        </p:nvSpPr>
        <p:spPr>
          <a:xfrm>
            <a:off x="4359158" y="4333256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3905596" y="4733366"/>
            <a:ext cx="224414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2" name="TextBox 76"/>
          <p:cNvSpPr txBox="1"/>
          <p:nvPr/>
        </p:nvSpPr>
        <p:spPr>
          <a:xfrm>
            <a:off x="6955673" y="4333891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502111" y="4734001"/>
            <a:ext cx="224414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4" name="TextBox 76"/>
          <p:cNvSpPr txBox="1"/>
          <p:nvPr/>
        </p:nvSpPr>
        <p:spPr>
          <a:xfrm>
            <a:off x="9636643" y="4333891"/>
            <a:ext cx="133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83081" y="4734636"/>
            <a:ext cx="2244149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</a:t>
            </a:r>
          </a:p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EC6A41"/>
                </a:solidFill>
                <a:cs typeface="+mn-ea"/>
                <a:sym typeface="+mn-lt"/>
              </a:rPr>
              <a:t>PART 04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03433" y="4055110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rgbClr val="EC6A41"/>
                </a:solidFill>
                <a:cs typeface="+mn-ea"/>
                <a:sym typeface="+mn-lt"/>
              </a:rPr>
              <a:t>明年工作计划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27170" y="4700270"/>
            <a:ext cx="411861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Please add a clear business templatefor the title</a:t>
            </a:r>
          </a:p>
          <a:p>
            <a:pPr algn="ctr"/>
            <a:r>
              <a:rPr lang="zh-CN" altLang="en-US" sz="1400">
                <a:cs typeface="+mn-ea"/>
                <a:sym typeface="+mn-lt"/>
              </a:rPr>
              <a:t>content you want to add  Please add aclebusiness 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32254" y="2179149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395447" y="2257324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17" name="矩形 16"/>
          <p:cNvSpPr/>
          <p:nvPr/>
        </p:nvSpPr>
        <p:spPr>
          <a:xfrm>
            <a:off x="3248211" y="2598771"/>
            <a:ext cx="2114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Please add the title here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248025" y="2229485"/>
            <a:ext cx="158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  <a:cs typeface="+mn-ea"/>
                <a:sym typeface="+mn-lt"/>
              </a:rPr>
              <a:t>年度工作概述</a:t>
            </a:r>
            <a:endParaRPr lang="zh-CN" altLang="en-US" b="1" dirty="0" smtClean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28" name="椭圆 1"/>
          <p:cNvSpPr>
            <a:spLocks noChangeArrowheads="1"/>
          </p:cNvSpPr>
          <p:nvPr/>
        </p:nvSpPr>
        <p:spPr bwMode="auto">
          <a:xfrm>
            <a:off x="2332254" y="3670213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32"/>
          <p:cNvSpPr txBox="1">
            <a:spLocks noChangeArrowheads="1"/>
          </p:cNvSpPr>
          <p:nvPr/>
        </p:nvSpPr>
        <p:spPr bwMode="auto">
          <a:xfrm>
            <a:off x="2395447" y="3748388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8" name="矩形 17"/>
          <p:cNvSpPr/>
          <p:nvPr/>
        </p:nvSpPr>
        <p:spPr>
          <a:xfrm>
            <a:off x="3248211" y="4089835"/>
            <a:ext cx="2114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Please add the title here</a:t>
            </a:r>
          </a:p>
        </p:txBody>
      </p:sp>
      <p:sp>
        <p:nvSpPr>
          <p:cNvPr id="19" name="TextBox 76"/>
          <p:cNvSpPr txBox="1"/>
          <p:nvPr/>
        </p:nvSpPr>
        <p:spPr>
          <a:xfrm>
            <a:off x="3248025" y="3720465"/>
            <a:ext cx="158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olidFill>
                  <a:srgbClr val="00B0F0"/>
                </a:solidFill>
                <a:cs typeface="+mn-ea"/>
                <a:sym typeface="+mn-lt"/>
              </a:rPr>
              <a:t>成功项目展示</a:t>
            </a:r>
            <a:endParaRPr lang="zh-CN" altLang="en-US" b="1" dirty="0" smtClean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34245" y="2229314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097438" y="2307489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4" name="矩形 33"/>
          <p:cNvSpPr/>
          <p:nvPr/>
        </p:nvSpPr>
        <p:spPr>
          <a:xfrm>
            <a:off x="7950202" y="2648936"/>
            <a:ext cx="2114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Please add the title here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7950200" y="2279650"/>
            <a:ext cx="156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  <a:cs typeface="+mn-ea"/>
                <a:sym typeface="+mn-lt"/>
              </a:rPr>
              <a:t>工作完成情况</a:t>
            </a:r>
            <a:endParaRPr lang="zh-CN" altLang="en-US" b="1" dirty="0" smtClean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36" name="椭圆 1"/>
          <p:cNvSpPr>
            <a:spLocks noChangeArrowheads="1"/>
          </p:cNvSpPr>
          <p:nvPr/>
        </p:nvSpPr>
        <p:spPr bwMode="auto">
          <a:xfrm>
            <a:off x="7034245" y="3720378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Box 32"/>
          <p:cNvSpPr txBox="1">
            <a:spLocks noChangeArrowheads="1"/>
          </p:cNvSpPr>
          <p:nvPr/>
        </p:nvSpPr>
        <p:spPr bwMode="auto">
          <a:xfrm>
            <a:off x="7097438" y="3798553"/>
            <a:ext cx="639919" cy="584775"/>
          </a:xfrm>
          <a:prstGeom prst="rect">
            <a:avLst/>
          </a:prstGeom>
          <a:solidFill>
            <a:srgbClr val="EC6A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38" name="矩形 37"/>
          <p:cNvSpPr/>
          <p:nvPr/>
        </p:nvSpPr>
        <p:spPr>
          <a:xfrm>
            <a:off x="7950202" y="4140000"/>
            <a:ext cx="21146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Please add the title here</a:t>
            </a:r>
          </a:p>
        </p:txBody>
      </p:sp>
      <p:sp>
        <p:nvSpPr>
          <p:cNvPr id="39" name="TextBox 76"/>
          <p:cNvSpPr txBox="1"/>
          <p:nvPr/>
        </p:nvSpPr>
        <p:spPr>
          <a:xfrm>
            <a:off x="7950200" y="3770630"/>
            <a:ext cx="155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  <a:cs typeface="+mn-ea"/>
                <a:sym typeface="+mn-lt"/>
              </a:rPr>
              <a:t>明年工作计划</a:t>
            </a:r>
            <a:endParaRPr lang="zh-CN" altLang="en-US" b="1" dirty="0" smtClean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283388" y="617504"/>
            <a:ext cx="17511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800" dirty="0" smtClean="0">
                <a:solidFill>
                  <a:srgbClr val="EC6A41"/>
                </a:solidFill>
                <a:cs typeface="+mn-ea"/>
                <a:sym typeface="+mn-lt"/>
              </a:rPr>
              <a:t>目 录</a:t>
            </a:r>
          </a:p>
          <a:p>
            <a:pPr algn="ctr">
              <a:spcBef>
                <a:spcPct val="0"/>
              </a:spcBef>
            </a:pPr>
            <a:r>
              <a:rPr lang="en-US" altLang="zh-CN" sz="2400" dirty="0" smtClean="0">
                <a:solidFill>
                  <a:srgbClr val="EC6A41"/>
                </a:solidFill>
                <a:cs typeface="+mn-ea"/>
                <a:sym typeface="+mn-lt"/>
              </a:rPr>
              <a:t>COMPANY</a:t>
            </a:r>
          </a:p>
        </p:txBody>
      </p:sp>
      <p:sp>
        <p:nvSpPr>
          <p:cNvPr id="22" name="TextBox 76"/>
          <p:cNvSpPr txBox="1"/>
          <p:nvPr/>
        </p:nvSpPr>
        <p:spPr>
          <a:xfrm>
            <a:off x="3248025" y="2230755"/>
            <a:ext cx="158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EC6A41"/>
                </a:solidFill>
                <a:cs typeface="+mn-ea"/>
                <a:sym typeface="+mn-lt"/>
              </a:rPr>
              <a:t>年度工作概述</a:t>
            </a:r>
            <a:endParaRPr lang="zh-CN" altLang="en-US" b="1" dirty="0" smtClean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3248025" y="3721735"/>
            <a:ext cx="158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olidFill>
                  <a:srgbClr val="EC6A41"/>
                </a:solidFill>
                <a:cs typeface="+mn-ea"/>
                <a:sym typeface="+mn-lt"/>
              </a:rPr>
              <a:t>成功项目展示</a:t>
            </a:r>
            <a:endParaRPr lang="zh-CN" altLang="en-US" b="1" dirty="0" smtClean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50200" y="2280920"/>
            <a:ext cx="156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EC6A41"/>
                </a:solidFill>
                <a:cs typeface="+mn-ea"/>
                <a:sym typeface="+mn-lt"/>
              </a:rPr>
              <a:t>工作完成情况</a:t>
            </a:r>
            <a:endParaRPr lang="zh-CN" altLang="en-US" b="1" dirty="0" smtClean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3" name="TextBox 76"/>
          <p:cNvSpPr txBox="1"/>
          <p:nvPr/>
        </p:nvSpPr>
        <p:spPr>
          <a:xfrm>
            <a:off x="7950200" y="3771900"/>
            <a:ext cx="1558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EC6A41"/>
                </a:solidFill>
                <a:cs typeface="+mn-ea"/>
                <a:sym typeface="+mn-lt"/>
              </a:rPr>
              <a:t>明年工作计划</a:t>
            </a:r>
            <a:endParaRPr lang="zh-CN" altLang="en-US" b="1" dirty="0" smtClean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矩形 4"/>
          <p:cNvSpPr/>
          <p:nvPr/>
        </p:nvSpPr>
        <p:spPr>
          <a:xfrm>
            <a:off x="1196975" y="1521460"/>
            <a:ext cx="5884545" cy="4167505"/>
          </a:xfrm>
          <a:prstGeom prst="rect">
            <a:avLst/>
          </a:prstGeom>
          <a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noFill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7125970" y="1521460"/>
            <a:ext cx="1887855" cy="2059940"/>
          </a:xfrm>
          <a:prstGeom prst="rect">
            <a:avLst/>
          </a:prstGeom>
          <a:solidFill>
            <a:srgbClr val="DE7F7E"/>
          </a:solidFill>
          <a:ln w="12700" cap="flat" cmpd="sng">
            <a:solidFill>
              <a:srgbClr val="E4E7E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39860" y="1521460"/>
            <a:ext cx="1887855" cy="2059940"/>
          </a:xfrm>
          <a:prstGeom prst="rect">
            <a:avLst/>
          </a:prstGeom>
          <a:solidFill>
            <a:srgbClr val="6DA8CD"/>
          </a:solidFill>
          <a:ln w="12700" cap="flat" cmpd="sng">
            <a:solidFill>
              <a:srgbClr val="6DA8CD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25970" y="3628390"/>
            <a:ext cx="1887855" cy="2059940"/>
          </a:xfrm>
          <a:prstGeom prst="rect">
            <a:avLst/>
          </a:prstGeom>
          <a:solidFill>
            <a:srgbClr val="6DA8CD"/>
          </a:solidFill>
          <a:ln w="12700" cap="flat" cmpd="sng">
            <a:solidFill>
              <a:srgbClr val="E4E7E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58275" y="3628390"/>
            <a:ext cx="1887855" cy="2059940"/>
          </a:xfrm>
          <a:prstGeom prst="rect">
            <a:avLst/>
          </a:prstGeom>
          <a:solidFill>
            <a:srgbClr val="DE7F7E"/>
          </a:solidFill>
          <a:ln w="12700" cap="flat" cmpd="sng">
            <a:solidFill>
              <a:srgbClr val="E4E7E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/>
          <a:p>
            <a:pPr lvl="0" algn="ctr">
              <a:lnSpc>
                <a:spcPct val="100000"/>
              </a:lnSpc>
            </a:pPr>
            <a:endParaRPr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/>
          <p:nvPr/>
        </p:nvSpPr>
        <p:spPr>
          <a:xfrm>
            <a:off x="7141845" y="2645410"/>
            <a:ext cx="14922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</a:pPr>
            <a:r>
              <a:rPr lang="en-US" altLang="x-none" sz="32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altLang="x-none" sz="200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x-none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6"/>
          <p:cNvSpPr/>
          <p:nvPr/>
        </p:nvSpPr>
        <p:spPr>
          <a:xfrm>
            <a:off x="7138035" y="4754245"/>
            <a:ext cx="14922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</a:pPr>
            <a:r>
              <a:rPr lang="en-US" altLang="x-none" sz="32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altLang="x-none" sz="200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x-none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文本框 20"/>
          <p:cNvSpPr/>
          <p:nvPr/>
        </p:nvSpPr>
        <p:spPr>
          <a:xfrm>
            <a:off x="9057005" y="2658110"/>
            <a:ext cx="14922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</a:pPr>
            <a:r>
              <a:rPr lang="en-US" altLang="x-none" sz="32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altLang="x-none" sz="200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x-none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22"/>
          <p:cNvSpPr/>
          <p:nvPr/>
        </p:nvSpPr>
        <p:spPr>
          <a:xfrm>
            <a:off x="9065895" y="4750435"/>
            <a:ext cx="14922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lnSpc>
                <a:spcPct val="100000"/>
              </a:lnSpc>
            </a:pPr>
            <a:r>
              <a:rPr lang="en-US" altLang="x-none" sz="3200" b="1" dirty="0">
                <a:solidFill>
                  <a:schemeClr val="bg1"/>
                </a:solidFill>
                <a:cs typeface="+mn-ea"/>
                <a:sym typeface="+mn-lt"/>
              </a:rPr>
              <a:t>  </a:t>
            </a:r>
            <a:r>
              <a:rPr lang="zh-CN" altLang="x-none" sz="200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  <a:endParaRPr lang="en-US" altLang="x-none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5" name="组合 26"/>
          <p:cNvGrpSpPr/>
          <p:nvPr/>
        </p:nvGrpSpPr>
        <p:grpSpPr>
          <a:xfrm>
            <a:off x="7835265" y="3963035"/>
            <a:ext cx="473075" cy="512445"/>
            <a:chOff x="0" y="0"/>
            <a:chExt cx="453105" cy="448433"/>
          </a:xfrm>
        </p:grpSpPr>
        <p:sp>
          <p:nvSpPr>
            <p:cNvPr id="16" name="Freeform 136"/>
            <p:cNvSpPr/>
            <p:nvPr/>
          </p:nvSpPr>
          <p:spPr>
            <a:xfrm>
              <a:off x="0" y="251309"/>
              <a:ext cx="453105" cy="197124"/>
            </a:xfrm>
            <a:custGeom>
              <a:avLst/>
              <a:gdLst>
                <a:gd name="txL" fmla="*/ 0 w 205"/>
                <a:gd name="txT" fmla="*/ 0 h 89"/>
                <a:gd name="txR" fmla="*/ 205 w 205"/>
                <a:gd name="txB" fmla="*/ 89 h 89"/>
              </a:gdLst>
              <a:ahLst/>
              <a:cxnLst>
                <a:cxn ang="0">
                  <a:pos x="103" y="19"/>
                </a:cxn>
                <a:cxn ang="0">
                  <a:pos x="47" y="0"/>
                </a:cxn>
                <a:cxn ang="0">
                  <a:pos x="0" y="0"/>
                </a:cxn>
                <a:cxn ang="0">
                  <a:pos x="0" y="67"/>
                </a:cxn>
                <a:cxn ang="0">
                  <a:pos x="22" y="89"/>
                </a:cxn>
                <a:cxn ang="0">
                  <a:pos x="183" y="89"/>
                </a:cxn>
                <a:cxn ang="0">
                  <a:pos x="205" y="67"/>
                </a:cxn>
                <a:cxn ang="0">
                  <a:pos x="205" y="0"/>
                </a:cxn>
                <a:cxn ang="0">
                  <a:pos x="158" y="0"/>
                </a:cxn>
                <a:cxn ang="0">
                  <a:pos x="103" y="19"/>
                </a:cxn>
              </a:cxnLst>
              <a:rect l="txL" t="txT" r="txR" b="tx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137"/>
            <p:cNvSpPr>
              <a:spLocks noEditPoints="1"/>
            </p:cNvSpPr>
            <p:nvPr/>
          </p:nvSpPr>
          <p:spPr>
            <a:xfrm>
              <a:off x="0" y="0"/>
              <a:ext cx="453105" cy="260652"/>
            </a:xfrm>
            <a:custGeom>
              <a:avLst/>
              <a:gdLst>
                <a:gd name="txL" fmla="*/ 0 w 205"/>
                <a:gd name="txT" fmla="*/ 0 h 118"/>
                <a:gd name="txR" fmla="*/ 205 w 205"/>
                <a:gd name="txB" fmla="*/ 118 h 118"/>
              </a:gdLst>
              <a:ahLst/>
              <a:cxnLst>
                <a:cxn ang="0">
                  <a:pos x="183" y="42"/>
                </a:cxn>
                <a:cxn ang="0">
                  <a:pos x="180" y="42"/>
                </a:cxn>
                <a:cxn ang="0">
                  <a:pos x="154" y="42"/>
                </a:cxn>
                <a:cxn ang="0">
                  <a:pos x="154" y="22"/>
                </a:cxn>
                <a:cxn ang="0">
                  <a:pos x="132" y="0"/>
                </a:cxn>
                <a:cxn ang="0">
                  <a:pos x="73" y="0"/>
                </a:cxn>
                <a:cxn ang="0">
                  <a:pos x="51" y="22"/>
                </a:cxn>
                <a:cxn ang="0">
                  <a:pos x="51" y="42"/>
                </a:cxn>
                <a:cxn ang="0">
                  <a:pos x="25" y="42"/>
                </a:cxn>
                <a:cxn ang="0">
                  <a:pos x="22" y="42"/>
                </a:cxn>
                <a:cxn ang="0">
                  <a:pos x="0" y="64"/>
                </a:cxn>
                <a:cxn ang="0">
                  <a:pos x="0" y="101"/>
                </a:cxn>
                <a:cxn ang="0">
                  <a:pos x="54" y="101"/>
                </a:cxn>
                <a:cxn ang="0">
                  <a:pos x="103" y="118"/>
                </a:cxn>
                <a:cxn ang="0">
                  <a:pos x="151" y="101"/>
                </a:cxn>
                <a:cxn ang="0">
                  <a:pos x="205" y="101"/>
                </a:cxn>
                <a:cxn ang="0">
                  <a:pos x="205" y="64"/>
                </a:cxn>
                <a:cxn ang="0">
                  <a:pos x="183" y="42"/>
                </a:cxn>
                <a:cxn ang="0">
                  <a:pos x="67" y="26"/>
                </a:cxn>
                <a:cxn ang="0">
                  <a:pos x="67" y="22"/>
                </a:cxn>
                <a:cxn ang="0">
                  <a:pos x="73" y="17"/>
                </a:cxn>
                <a:cxn ang="0">
                  <a:pos x="132" y="17"/>
                </a:cxn>
                <a:cxn ang="0">
                  <a:pos x="138" y="22"/>
                </a:cxn>
                <a:cxn ang="0">
                  <a:pos x="138" y="26"/>
                </a:cxn>
                <a:cxn ang="0">
                  <a:pos x="138" y="42"/>
                </a:cxn>
                <a:cxn ang="0">
                  <a:pos x="67" y="42"/>
                </a:cxn>
                <a:cxn ang="0">
                  <a:pos x="67" y="26"/>
                </a:cxn>
                <a:cxn ang="0">
                  <a:pos x="101" y="101"/>
                </a:cxn>
                <a:cxn ang="0">
                  <a:pos x="85" y="86"/>
                </a:cxn>
                <a:cxn ang="0">
                  <a:pos x="101" y="70"/>
                </a:cxn>
                <a:cxn ang="0">
                  <a:pos x="117" y="86"/>
                </a:cxn>
                <a:cxn ang="0">
                  <a:pos x="101" y="101"/>
                </a:cxn>
              </a:cxnLst>
              <a:rect l="txL" t="txT" r="txR" b="tx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29"/>
          <p:cNvGrpSpPr/>
          <p:nvPr/>
        </p:nvGrpSpPr>
        <p:grpSpPr>
          <a:xfrm>
            <a:off x="9738995" y="1891665"/>
            <a:ext cx="488315" cy="508635"/>
            <a:chOff x="0" y="0"/>
            <a:chExt cx="2438400" cy="2332038"/>
          </a:xfrm>
        </p:grpSpPr>
        <p:sp>
          <p:nvSpPr>
            <p:cNvPr id="19" name="Freeform 25"/>
            <p:cNvSpPr/>
            <p:nvPr/>
          </p:nvSpPr>
          <p:spPr>
            <a:xfrm>
              <a:off x="893763" y="1676400"/>
              <a:ext cx="655638" cy="655638"/>
            </a:xfrm>
            <a:custGeom>
              <a:avLst/>
              <a:gdLst>
                <a:gd name="txL" fmla="*/ 0 w 413"/>
                <a:gd name="txT" fmla="*/ 0 h 413"/>
                <a:gd name="txR" fmla="*/ 413 w 413"/>
                <a:gd name="txB" fmla="*/ 413 h 413"/>
              </a:gdLst>
              <a:ahLst/>
              <a:cxnLst>
                <a:cxn ang="0">
                  <a:pos x="206" y="413"/>
                </a:cxn>
                <a:cxn ang="0">
                  <a:pos x="0" y="0"/>
                </a:cxn>
                <a:cxn ang="0">
                  <a:pos x="413" y="0"/>
                </a:cxn>
                <a:cxn ang="0">
                  <a:pos x="206" y="413"/>
                </a:cxn>
              </a:cxnLst>
              <a:rect l="txL" t="txT" r="txR" b="tx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 31"/>
            <p:cNvSpPr/>
            <p:nvPr/>
          </p:nvSpPr>
          <p:spPr>
            <a:xfrm>
              <a:off x="0" y="0"/>
              <a:ext cx="2438400" cy="1774825"/>
            </a:xfrm>
            <a:custGeom>
              <a:avLst/>
              <a:gdLst>
                <a:gd name="txL" fmla="*/ 0 w 2438400"/>
                <a:gd name="txT" fmla="*/ 0 h 1774825"/>
                <a:gd name="txR" fmla="*/ 2438400 w 2438400"/>
                <a:gd name="txB" fmla="*/ 1774825 h 1774825"/>
              </a:gdLst>
              <a:ahLst/>
              <a:cxnLst>
                <a:cxn ang="0">
                  <a:pos x="290196" y="0"/>
                </a:cxn>
                <a:cxn ang="0">
                  <a:pos x="2151973" y="0"/>
                </a:cxn>
                <a:cxn ang="0">
                  <a:pos x="2438400" y="286384"/>
                </a:cxn>
                <a:cxn ang="0">
                  <a:pos x="2438400" y="1484673"/>
                </a:cxn>
                <a:cxn ang="0">
                  <a:pos x="2151973" y="1774825"/>
                </a:cxn>
                <a:cxn ang="0">
                  <a:pos x="290196" y="1774825"/>
                </a:cxn>
                <a:cxn ang="0">
                  <a:pos x="0" y="1484673"/>
                </a:cxn>
                <a:cxn ang="0">
                  <a:pos x="0" y="286384"/>
                </a:cxn>
                <a:cxn ang="0">
                  <a:pos x="290196" y="0"/>
                </a:cxn>
                <a:cxn ang="0">
                  <a:pos x="471488" y="425450"/>
                </a:cxn>
                <a:cxn ang="0">
                  <a:pos x="471488" y="598488"/>
                </a:cxn>
                <a:cxn ang="0">
                  <a:pos x="1971676" y="598488"/>
                </a:cxn>
                <a:cxn ang="0">
                  <a:pos x="1971676" y="425450"/>
                </a:cxn>
                <a:cxn ang="0">
                  <a:pos x="471488" y="425450"/>
                </a:cxn>
                <a:cxn ang="0">
                  <a:pos x="471488" y="801688"/>
                </a:cxn>
                <a:cxn ang="0">
                  <a:pos x="471488" y="971551"/>
                </a:cxn>
                <a:cxn ang="0">
                  <a:pos x="1971676" y="971551"/>
                </a:cxn>
                <a:cxn ang="0">
                  <a:pos x="1971676" y="801688"/>
                </a:cxn>
                <a:cxn ang="0">
                  <a:pos x="471488" y="801688"/>
                </a:cxn>
                <a:cxn ang="0">
                  <a:pos x="471488" y="1174750"/>
                </a:cxn>
                <a:cxn ang="0">
                  <a:pos x="471488" y="1347788"/>
                </a:cxn>
                <a:cxn ang="0">
                  <a:pos x="1971676" y="1347788"/>
                </a:cxn>
                <a:cxn ang="0">
                  <a:pos x="1971676" y="1174750"/>
                </a:cxn>
                <a:cxn ang="0">
                  <a:pos x="471488" y="1174750"/>
                </a:cxn>
              </a:cxnLst>
              <a:rect l="txL" t="txT" r="txR" b="tx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32"/>
          <p:cNvGrpSpPr/>
          <p:nvPr/>
        </p:nvGrpSpPr>
        <p:grpSpPr>
          <a:xfrm>
            <a:off x="7788910" y="1804035"/>
            <a:ext cx="685165" cy="570230"/>
            <a:chOff x="0" y="0"/>
            <a:chExt cx="509646" cy="387231"/>
          </a:xfrm>
        </p:grpSpPr>
        <p:sp>
          <p:nvSpPr>
            <p:cNvPr id="22" name="Freeform 20"/>
            <p:cNvSpPr>
              <a:spLocks noEditPoints="1"/>
            </p:cNvSpPr>
            <p:nvPr/>
          </p:nvSpPr>
          <p:spPr>
            <a:xfrm>
              <a:off x="0" y="51839"/>
              <a:ext cx="337890" cy="335392"/>
            </a:xfrm>
            <a:custGeom>
              <a:avLst/>
              <a:gdLst>
                <a:gd name="txL" fmla="*/ 0 w 229"/>
                <a:gd name="txT" fmla="*/ 0 h 227"/>
                <a:gd name="txR" fmla="*/ 229 w 229"/>
                <a:gd name="txB" fmla="*/ 227 h 227"/>
              </a:gdLst>
              <a:ahLst/>
              <a:cxnLst>
                <a:cxn ang="0">
                  <a:pos x="229" y="128"/>
                </a:cxn>
                <a:cxn ang="0">
                  <a:pos x="229" y="98"/>
                </a:cxn>
                <a:cxn ang="0">
                  <a:pos x="206" y="93"/>
                </a:cxn>
                <a:cxn ang="0">
                  <a:pos x="200" y="76"/>
                </a:cxn>
                <a:cxn ang="0">
                  <a:pos x="216" y="58"/>
                </a:cxn>
                <a:cxn ang="0">
                  <a:pos x="198" y="34"/>
                </a:cxn>
                <a:cxn ang="0">
                  <a:pos x="176" y="44"/>
                </a:cxn>
                <a:cxn ang="0">
                  <a:pos x="161" y="33"/>
                </a:cxn>
                <a:cxn ang="0">
                  <a:pos x="164" y="9"/>
                </a:cxn>
                <a:cxn ang="0">
                  <a:pos x="135" y="0"/>
                </a:cxn>
                <a:cxn ang="0">
                  <a:pos x="123" y="20"/>
                </a:cxn>
                <a:cxn ang="0">
                  <a:pos x="114" y="20"/>
                </a:cxn>
                <a:cxn ang="0">
                  <a:pos x="105" y="20"/>
                </a:cxn>
                <a:cxn ang="0">
                  <a:pos x="93" y="0"/>
                </a:cxn>
                <a:cxn ang="0">
                  <a:pos x="65" y="9"/>
                </a:cxn>
                <a:cxn ang="0">
                  <a:pos x="67" y="33"/>
                </a:cxn>
                <a:cxn ang="0">
                  <a:pos x="52" y="44"/>
                </a:cxn>
                <a:cxn ang="0">
                  <a:pos x="30" y="34"/>
                </a:cxn>
                <a:cxn ang="0">
                  <a:pos x="13" y="58"/>
                </a:cxn>
                <a:cxn ang="0">
                  <a:pos x="29" y="76"/>
                </a:cxn>
                <a:cxn ang="0">
                  <a:pos x="23" y="94"/>
                </a:cxn>
                <a:cxn ang="0">
                  <a:pos x="0" y="98"/>
                </a:cxn>
                <a:cxn ang="0">
                  <a:pos x="0" y="128"/>
                </a:cxn>
                <a:cxn ang="0">
                  <a:pos x="23" y="133"/>
                </a:cxn>
                <a:cxn ang="0">
                  <a:pos x="29" y="151"/>
                </a:cxn>
                <a:cxn ang="0">
                  <a:pos x="13" y="169"/>
                </a:cxn>
                <a:cxn ang="0">
                  <a:pos x="31" y="193"/>
                </a:cxn>
                <a:cxn ang="0">
                  <a:pos x="52" y="183"/>
                </a:cxn>
                <a:cxn ang="0">
                  <a:pos x="67" y="194"/>
                </a:cxn>
                <a:cxn ang="0">
                  <a:pos x="65" y="218"/>
                </a:cxn>
                <a:cxn ang="0">
                  <a:pos x="93" y="227"/>
                </a:cxn>
                <a:cxn ang="0">
                  <a:pos x="105" y="206"/>
                </a:cxn>
                <a:cxn ang="0">
                  <a:pos x="114" y="207"/>
                </a:cxn>
                <a:cxn ang="0">
                  <a:pos x="124" y="206"/>
                </a:cxn>
                <a:cxn ang="0">
                  <a:pos x="135" y="227"/>
                </a:cxn>
                <a:cxn ang="0">
                  <a:pos x="164" y="217"/>
                </a:cxn>
                <a:cxn ang="0">
                  <a:pos x="161" y="194"/>
                </a:cxn>
                <a:cxn ang="0">
                  <a:pos x="176" y="183"/>
                </a:cxn>
                <a:cxn ang="0">
                  <a:pos x="198" y="193"/>
                </a:cxn>
                <a:cxn ang="0">
                  <a:pos x="216" y="168"/>
                </a:cxn>
                <a:cxn ang="0">
                  <a:pos x="200" y="151"/>
                </a:cxn>
                <a:cxn ang="0">
                  <a:pos x="206" y="133"/>
                </a:cxn>
                <a:cxn ang="0">
                  <a:pos x="229" y="128"/>
                </a:cxn>
                <a:cxn ang="0">
                  <a:pos x="114" y="180"/>
                </a:cxn>
                <a:cxn ang="0">
                  <a:pos x="47" y="113"/>
                </a:cxn>
                <a:cxn ang="0">
                  <a:pos x="114" y="46"/>
                </a:cxn>
                <a:cxn ang="0">
                  <a:pos x="181" y="113"/>
                </a:cxn>
                <a:cxn ang="0">
                  <a:pos x="114" y="180"/>
                </a:cxn>
              </a:cxnLst>
              <a:rect l="txL" t="txT" r="txR" b="tx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>
            <a:xfrm>
              <a:off x="309785" y="0"/>
              <a:ext cx="199861" cy="199861"/>
            </a:xfrm>
            <a:custGeom>
              <a:avLst/>
              <a:gdLst>
                <a:gd name="txL" fmla="*/ 0 w 135"/>
                <a:gd name="txT" fmla="*/ 0 h 135"/>
                <a:gd name="txR" fmla="*/ 135 w 135"/>
                <a:gd name="txB" fmla="*/ 135 h 135"/>
              </a:gdLst>
              <a:ahLst/>
              <a:cxnLst>
                <a:cxn ang="0">
                  <a:pos x="135" y="76"/>
                </a:cxn>
                <a:cxn ang="0">
                  <a:pos x="135" y="58"/>
                </a:cxn>
                <a:cxn ang="0">
                  <a:pos x="122" y="55"/>
                </a:cxn>
                <a:cxn ang="0">
                  <a:pos x="118" y="45"/>
                </a:cxn>
                <a:cxn ang="0">
                  <a:pos x="128" y="34"/>
                </a:cxn>
                <a:cxn ang="0">
                  <a:pos x="117" y="20"/>
                </a:cxn>
                <a:cxn ang="0">
                  <a:pos x="104" y="26"/>
                </a:cxn>
                <a:cxn ang="0">
                  <a:pos x="96" y="19"/>
                </a:cxn>
                <a:cxn ang="0">
                  <a:pos x="97" y="5"/>
                </a:cxn>
                <a:cxn ang="0">
                  <a:pos x="80" y="0"/>
                </a:cxn>
                <a:cxn ang="0">
                  <a:pos x="73" y="12"/>
                </a:cxn>
                <a:cxn ang="0">
                  <a:pos x="67" y="12"/>
                </a:cxn>
                <a:cxn ang="0">
                  <a:pos x="62" y="12"/>
                </a:cxn>
                <a:cxn ang="0">
                  <a:pos x="55" y="0"/>
                </a:cxn>
                <a:cxn ang="0">
                  <a:pos x="38" y="5"/>
                </a:cxn>
                <a:cxn ang="0">
                  <a:pos x="39" y="19"/>
                </a:cxn>
                <a:cxn ang="0">
                  <a:pos x="30" y="26"/>
                </a:cxn>
                <a:cxn ang="0">
                  <a:pos x="18" y="20"/>
                </a:cxn>
                <a:cxn ang="0">
                  <a:pos x="7" y="34"/>
                </a:cxn>
                <a:cxn ang="0">
                  <a:pos x="17" y="45"/>
                </a:cxn>
                <a:cxn ang="0">
                  <a:pos x="13" y="55"/>
                </a:cxn>
                <a:cxn ang="0">
                  <a:pos x="0" y="58"/>
                </a:cxn>
                <a:cxn ang="0">
                  <a:pos x="0" y="76"/>
                </a:cxn>
                <a:cxn ang="0">
                  <a:pos x="13" y="79"/>
                </a:cxn>
                <a:cxn ang="0">
                  <a:pos x="17" y="90"/>
                </a:cxn>
                <a:cxn ang="0">
                  <a:pos x="7" y="100"/>
                </a:cxn>
                <a:cxn ang="0">
                  <a:pos x="18" y="114"/>
                </a:cxn>
                <a:cxn ang="0">
                  <a:pos x="31" y="109"/>
                </a:cxn>
                <a:cxn ang="0">
                  <a:pos x="39" y="115"/>
                </a:cxn>
                <a:cxn ang="0">
                  <a:pos x="38" y="129"/>
                </a:cxn>
                <a:cxn ang="0">
                  <a:pos x="55" y="135"/>
                </a:cxn>
                <a:cxn ang="0">
                  <a:pos x="62" y="122"/>
                </a:cxn>
                <a:cxn ang="0">
                  <a:pos x="68" y="123"/>
                </a:cxn>
                <a:cxn ang="0">
                  <a:pos x="73" y="122"/>
                </a:cxn>
                <a:cxn ang="0">
                  <a:pos x="80" y="135"/>
                </a:cxn>
                <a:cxn ang="0">
                  <a:pos x="97" y="129"/>
                </a:cxn>
                <a:cxn ang="0">
                  <a:pos x="96" y="115"/>
                </a:cxn>
                <a:cxn ang="0">
                  <a:pos x="104" y="109"/>
                </a:cxn>
                <a:cxn ang="0">
                  <a:pos x="117" y="114"/>
                </a:cxn>
                <a:cxn ang="0">
                  <a:pos x="128" y="100"/>
                </a:cxn>
                <a:cxn ang="0">
                  <a:pos x="118" y="89"/>
                </a:cxn>
                <a:cxn ang="0">
                  <a:pos x="122" y="79"/>
                </a:cxn>
                <a:cxn ang="0">
                  <a:pos x="135" y="76"/>
                </a:cxn>
                <a:cxn ang="0">
                  <a:pos x="67" y="107"/>
                </a:cxn>
                <a:cxn ang="0">
                  <a:pos x="28" y="67"/>
                </a:cxn>
                <a:cxn ang="0">
                  <a:pos x="67" y="27"/>
                </a:cxn>
                <a:cxn ang="0">
                  <a:pos x="107" y="67"/>
                </a:cxn>
                <a:cxn ang="0">
                  <a:pos x="67" y="107"/>
                </a:cxn>
              </a:cxnLst>
              <a:rect l="txL" t="txT" r="txR" b="tx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 sz="20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35"/>
          <p:cNvGrpSpPr/>
          <p:nvPr/>
        </p:nvGrpSpPr>
        <p:grpSpPr>
          <a:xfrm>
            <a:off x="9771380" y="3886200"/>
            <a:ext cx="422910" cy="590550"/>
            <a:chOff x="0" y="0"/>
            <a:chExt cx="563561" cy="720725"/>
          </a:xfrm>
        </p:grpSpPr>
        <p:sp>
          <p:nvSpPr>
            <p:cNvPr id="25" name="Freeform 32"/>
            <p:cNvSpPr/>
            <p:nvPr/>
          </p:nvSpPr>
          <p:spPr>
            <a:xfrm>
              <a:off x="209552" y="0"/>
              <a:ext cx="142875" cy="720725"/>
            </a:xfrm>
            <a:custGeom>
              <a:avLst/>
              <a:gdLst>
                <a:gd name="txL" fmla="*/ 0 w 64"/>
                <a:gd name="txT" fmla="*/ 0 h 321"/>
                <a:gd name="txR" fmla="*/ 64 w 64"/>
                <a:gd name="txB" fmla="*/ 321 h 321"/>
              </a:gdLst>
              <a:ahLst/>
              <a:cxnLst>
                <a:cxn ang="0">
                  <a:pos x="64" y="289"/>
                </a:cxn>
                <a:cxn ang="0">
                  <a:pos x="32" y="321"/>
                </a:cxn>
                <a:cxn ang="0">
                  <a:pos x="0" y="289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4" y="32"/>
                </a:cxn>
                <a:cxn ang="0">
                  <a:pos x="64" y="289"/>
                </a:cxn>
              </a:cxnLst>
              <a:rect l="txL" t="txT" r="txR" b="tx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33"/>
            <p:cNvSpPr/>
            <p:nvPr/>
          </p:nvSpPr>
          <p:spPr>
            <a:xfrm>
              <a:off x="0" y="439737"/>
              <a:ext cx="141289" cy="280988"/>
            </a:xfrm>
            <a:custGeom>
              <a:avLst/>
              <a:gdLst>
                <a:gd name="txL" fmla="*/ 0 w 63"/>
                <a:gd name="txT" fmla="*/ 0 h 125"/>
                <a:gd name="txR" fmla="*/ 63 w 63"/>
                <a:gd name="txB" fmla="*/ 125 h 125"/>
              </a:gdLst>
              <a:ahLst/>
              <a:cxnLst>
                <a:cxn ang="0">
                  <a:pos x="63" y="93"/>
                </a:cxn>
                <a:cxn ang="0">
                  <a:pos x="32" y="125"/>
                </a:cxn>
                <a:cxn ang="0">
                  <a:pos x="0" y="93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3" y="32"/>
                </a:cxn>
                <a:cxn ang="0">
                  <a:pos x="63" y="93"/>
                </a:cxn>
              </a:cxnLst>
              <a:rect l="txL" t="txT" r="txR" b="tx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4"/>
            <p:cNvSpPr/>
            <p:nvPr/>
          </p:nvSpPr>
          <p:spPr>
            <a:xfrm>
              <a:off x="420686" y="231775"/>
              <a:ext cx="142875" cy="488950"/>
            </a:xfrm>
            <a:custGeom>
              <a:avLst/>
              <a:gdLst>
                <a:gd name="txL" fmla="*/ 0 w 64"/>
                <a:gd name="txT" fmla="*/ 0 h 218"/>
                <a:gd name="txR" fmla="*/ 64 w 64"/>
                <a:gd name="txB" fmla="*/ 218 h 218"/>
              </a:gdLst>
              <a:ahLst/>
              <a:cxnLst>
                <a:cxn ang="0">
                  <a:pos x="64" y="186"/>
                </a:cxn>
                <a:cxn ang="0">
                  <a:pos x="32" y="218"/>
                </a:cxn>
                <a:cxn ang="0">
                  <a:pos x="0" y="186"/>
                </a:cxn>
                <a:cxn ang="0">
                  <a:pos x="0" y="32"/>
                </a:cxn>
                <a:cxn ang="0">
                  <a:pos x="32" y="0"/>
                </a:cxn>
                <a:cxn ang="0">
                  <a:pos x="64" y="32"/>
                </a:cxn>
                <a:cxn ang="0">
                  <a:pos x="64" y="186"/>
                </a:cxn>
              </a:cxnLst>
              <a:rect l="txL" t="txT" r="txR" b="tx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 vert="horz" wrap="square" anchor="t"/>
            <a:lstStyle/>
            <a:p>
              <a:pPr lvl="0">
                <a:lnSpc>
                  <a:spcPct val="100000"/>
                </a:lnSpc>
              </a:pPr>
              <a:endParaRPr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任意多边形 28"/>
          <p:cNvSpPr/>
          <p:nvPr/>
        </p:nvSpPr>
        <p:spPr>
          <a:xfrm>
            <a:off x="4652645" y="1997075"/>
            <a:ext cx="1425575" cy="1427163"/>
          </a:xfrm>
          <a:custGeom>
            <a:avLst/>
            <a:gdLst>
              <a:gd name="txL" fmla="*/ 0 w 1426918"/>
              <a:gd name="txT" fmla="*/ 0 h 1426918"/>
              <a:gd name="txR" fmla="*/ 1426918 w 1426918"/>
              <a:gd name="txB" fmla="*/ 1426918 h 1426918"/>
            </a:gdLst>
            <a:ahLst/>
            <a:cxnLst>
              <a:cxn ang="0">
                <a:pos x="712788" y="0"/>
              </a:cxn>
              <a:cxn ang="0">
                <a:pos x="712788" y="1"/>
              </a:cxn>
              <a:cxn ang="0">
                <a:pos x="1425575" y="713583"/>
              </a:cxn>
              <a:cxn ang="0">
                <a:pos x="1425575" y="1427163"/>
              </a:cxn>
              <a:cxn ang="0">
                <a:pos x="712788" y="1427163"/>
              </a:cxn>
              <a:cxn ang="0">
                <a:pos x="0" y="713582"/>
              </a:cxn>
              <a:cxn ang="0">
                <a:pos x="712788" y="0"/>
              </a:cxn>
            </a:cxnLst>
            <a:rect l="txL" t="txT" r="txR" b="txB"/>
            <a:pathLst>
              <a:path w="1426918" h="1426918">
                <a:moveTo>
                  <a:pt x="713459" y="0"/>
                </a:moveTo>
                <a:lnTo>
                  <a:pt x="713459" y="1"/>
                </a:lnTo>
                <a:cubicBezTo>
                  <a:pt x="1107492" y="1"/>
                  <a:pt x="1426918" y="319427"/>
                  <a:pt x="1426918" y="713460"/>
                </a:cubicBezTo>
                <a:lnTo>
                  <a:pt x="1426918" y="1426918"/>
                </a:lnTo>
                <a:lnTo>
                  <a:pt x="713459" y="1426918"/>
                </a:lnTo>
                <a:cubicBezTo>
                  <a:pt x="319426" y="1426918"/>
                  <a:pt x="0" y="1107492"/>
                  <a:pt x="0" y="713459"/>
                </a:cubicBez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rgbClr val="6DA8CD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CN" sz="5400" b="1" dirty="0">
                <a:solidFill>
                  <a:srgbClr val="FFFFFF"/>
                </a:solidFill>
                <a:cs typeface="+mn-ea"/>
                <a:sym typeface="+mn-lt"/>
              </a:rPr>
              <a:t>S</a:t>
            </a:r>
            <a:endParaRPr lang="zh-CN" altLang="en-US" sz="5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" name="任意多边形 32"/>
          <p:cNvSpPr/>
          <p:nvPr/>
        </p:nvSpPr>
        <p:spPr>
          <a:xfrm>
            <a:off x="6096000" y="1997075"/>
            <a:ext cx="1427163" cy="1427163"/>
          </a:xfrm>
          <a:custGeom>
            <a:avLst/>
            <a:gdLst>
              <a:gd name="txL" fmla="*/ 0 w 1426918"/>
              <a:gd name="txT" fmla="*/ 0 h 1426918"/>
              <a:gd name="txR" fmla="*/ 1426918 w 1426918"/>
              <a:gd name="txB" fmla="*/ 1426918 h 1426918"/>
            </a:gdLst>
            <a:ahLst/>
            <a:cxnLst>
              <a:cxn ang="0">
                <a:pos x="713582" y="0"/>
              </a:cxn>
              <a:cxn ang="0">
                <a:pos x="1427163" y="713582"/>
              </a:cxn>
              <a:cxn ang="0">
                <a:pos x="1427162" y="713582"/>
              </a:cxn>
              <a:cxn ang="0">
                <a:pos x="713580" y="1427163"/>
              </a:cxn>
              <a:cxn ang="0">
                <a:pos x="0" y="1427163"/>
              </a:cxn>
              <a:cxn ang="0">
                <a:pos x="0" y="713582"/>
              </a:cxn>
              <a:cxn ang="0">
                <a:pos x="713582" y="0"/>
              </a:cxn>
            </a:cxnLst>
            <a:rect l="txL" t="txT" r="txR" b="txB"/>
            <a:pathLst>
              <a:path w="1426918" h="1426918">
                <a:moveTo>
                  <a:pt x="713459" y="0"/>
                </a:moveTo>
                <a:cubicBezTo>
                  <a:pt x="1107492" y="0"/>
                  <a:pt x="1426918" y="319426"/>
                  <a:pt x="1426918" y="713459"/>
                </a:cubicBezTo>
                <a:lnTo>
                  <a:pt x="1426917" y="713459"/>
                </a:lnTo>
                <a:cubicBezTo>
                  <a:pt x="1426917" y="1107492"/>
                  <a:pt x="1107491" y="1426918"/>
                  <a:pt x="713458" y="1426918"/>
                </a:cubicBezTo>
                <a:lnTo>
                  <a:pt x="0" y="1426918"/>
                </a:lnTo>
                <a:lnTo>
                  <a:pt x="0" y="713459"/>
                </a:lnTo>
                <a:cubicBezTo>
                  <a:pt x="0" y="319426"/>
                  <a:pt x="319426" y="0"/>
                  <a:pt x="713459" y="0"/>
                </a:cubicBezTo>
                <a:close/>
              </a:path>
            </a:pathLst>
          </a:custGeom>
          <a:solidFill>
            <a:srgbClr val="DE7F7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CN" sz="5400" b="1" dirty="0">
                <a:solidFill>
                  <a:srgbClr val="FFFFFF"/>
                </a:solidFill>
                <a:cs typeface="+mn-ea"/>
                <a:sym typeface="+mn-lt"/>
              </a:rPr>
              <a:t>W</a:t>
            </a:r>
            <a:endParaRPr lang="zh-CN" altLang="en-US" sz="5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任意多边形 37"/>
          <p:cNvSpPr/>
          <p:nvPr/>
        </p:nvSpPr>
        <p:spPr>
          <a:xfrm>
            <a:off x="4670425" y="3424238"/>
            <a:ext cx="1425575" cy="1427162"/>
          </a:xfrm>
          <a:custGeom>
            <a:avLst/>
            <a:gdLst>
              <a:gd name="txL" fmla="*/ 0 w 1426918"/>
              <a:gd name="txT" fmla="*/ 0 h 1426918"/>
              <a:gd name="txR" fmla="*/ 1426918 w 1426918"/>
              <a:gd name="txB" fmla="*/ 1426918 h 1426918"/>
            </a:gdLst>
            <a:ahLst/>
            <a:cxnLst>
              <a:cxn ang="0">
                <a:pos x="712788" y="0"/>
              </a:cxn>
              <a:cxn ang="0">
                <a:pos x="1425575" y="0"/>
              </a:cxn>
              <a:cxn ang="0">
                <a:pos x="1425575" y="713581"/>
              </a:cxn>
              <a:cxn ang="0">
                <a:pos x="712788" y="1427162"/>
              </a:cxn>
              <a:cxn ang="0">
                <a:pos x="0" y="713581"/>
              </a:cxn>
              <a:cxn ang="0">
                <a:pos x="1" y="713581"/>
              </a:cxn>
              <a:cxn ang="0">
                <a:pos x="712788" y="0"/>
              </a:cxn>
            </a:cxnLst>
            <a:rect l="txL" t="txT" r="txR" b="txB"/>
            <a:pathLst>
              <a:path w="1426918" h="1426918">
                <a:moveTo>
                  <a:pt x="713460" y="0"/>
                </a:moveTo>
                <a:lnTo>
                  <a:pt x="1426918" y="0"/>
                </a:lnTo>
                <a:lnTo>
                  <a:pt x="1426918" y="713459"/>
                </a:lnTo>
                <a:cubicBezTo>
                  <a:pt x="1426918" y="1107492"/>
                  <a:pt x="1107492" y="1426918"/>
                  <a:pt x="713459" y="1426918"/>
                </a:cubicBezTo>
                <a:cubicBezTo>
                  <a:pt x="319426" y="1426918"/>
                  <a:pt x="0" y="1107492"/>
                  <a:pt x="0" y="713459"/>
                </a:cubicBezTo>
                <a:lnTo>
                  <a:pt x="1" y="713459"/>
                </a:lnTo>
                <a:cubicBezTo>
                  <a:pt x="1" y="319426"/>
                  <a:pt x="319427" y="0"/>
                  <a:pt x="713460" y="0"/>
                </a:cubicBezTo>
                <a:close/>
              </a:path>
            </a:pathLst>
          </a:custGeom>
          <a:solidFill>
            <a:srgbClr val="DE7F7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CN" sz="5400" b="1" dirty="0">
                <a:solidFill>
                  <a:srgbClr val="FFFFFF"/>
                </a:solidFill>
                <a:cs typeface="+mn-ea"/>
                <a:sym typeface="+mn-lt"/>
              </a:rPr>
              <a:t>O</a:t>
            </a:r>
            <a:endParaRPr lang="zh-CN" altLang="en-US" sz="5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任意多边形 40"/>
          <p:cNvSpPr/>
          <p:nvPr/>
        </p:nvSpPr>
        <p:spPr>
          <a:xfrm>
            <a:off x="6096000" y="3424238"/>
            <a:ext cx="1427163" cy="1427162"/>
          </a:xfrm>
          <a:custGeom>
            <a:avLst/>
            <a:gdLst>
              <a:gd name="txL" fmla="*/ 0 w 1426918"/>
              <a:gd name="txT" fmla="*/ 0 h 1426918"/>
              <a:gd name="txR" fmla="*/ 1426918 w 1426918"/>
              <a:gd name="txB" fmla="*/ 1426918 h 1426918"/>
            </a:gdLst>
            <a:ahLst/>
            <a:cxnLst>
              <a:cxn ang="0">
                <a:pos x="0" y="0"/>
              </a:cxn>
              <a:cxn ang="0">
                <a:pos x="713582" y="0"/>
              </a:cxn>
              <a:cxn ang="0">
                <a:pos x="1427163" y="713581"/>
              </a:cxn>
              <a:cxn ang="0">
                <a:pos x="713582" y="1427162"/>
              </a:cxn>
              <a:cxn ang="0">
                <a:pos x="713582" y="1427161"/>
              </a:cxn>
              <a:cxn ang="0">
                <a:pos x="0" y="713580"/>
              </a:cxn>
            </a:cxnLst>
            <a:rect l="txL" t="txT" r="txR" b="txB"/>
            <a:pathLst>
              <a:path w="1426918" h="1426918">
                <a:moveTo>
                  <a:pt x="0" y="0"/>
                </a:moveTo>
                <a:lnTo>
                  <a:pt x="713459" y="0"/>
                </a:lnTo>
                <a:cubicBezTo>
                  <a:pt x="1107492" y="0"/>
                  <a:pt x="1426918" y="319426"/>
                  <a:pt x="1426918" y="713459"/>
                </a:cubicBezTo>
                <a:cubicBezTo>
                  <a:pt x="1426918" y="1107492"/>
                  <a:pt x="1107492" y="1426918"/>
                  <a:pt x="713459" y="1426918"/>
                </a:cubicBezTo>
                <a:lnTo>
                  <a:pt x="713459" y="1426917"/>
                </a:lnTo>
                <a:cubicBezTo>
                  <a:pt x="319426" y="1426917"/>
                  <a:pt x="0" y="1107491"/>
                  <a:pt x="0" y="713458"/>
                </a:cubicBezTo>
                <a:lnTo>
                  <a:pt x="0" y="0"/>
                </a:lnTo>
                <a:close/>
              </a:path>
            </a:pathLst>
          </a:custGeom>
          <a:solidFill>
            <a:srgbClr val="6DA8CD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r>
              <a:rPr lang="en-US" altLang="zh-CN" sz="5400" b="1" dirty="0">
                <a:solidFill>
                  <a:srgbClr val="FFFFFF"/>
                </a:solidFill>
                <a:cs typeface="+mn-ea"/>
                <a:sym typeface="+mn-lt"/>
              </a:rPr>
              <a:t>T</a:t>
            </a:r>
            <a:endParaRPr lang="zh-CN" altLang="en-US" sz="54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文本框 41"/>
          <p:cNvSpPr/>
          <p:nvPr/>
        </p:nvSpPr>
        <p:spPr>
          <a:xfrm>
            <a:off x="2195513" y="1997075"/>
            <a:ext cx="2411412" cy="62517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cs typeface="+mn-ea"/>
                <a:sym typeface="+mn-lt"/>
              </a:rPr>
              <a:t>请在此添加您的文字内容， 请在此添加您的文字内容。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4" name="文本框 42"/>
          <p:cNvSpPr/>
          <p:nvPr/>
        </p:nvSpPr>
        <p:spPr>
          <a:xfrm>
            <a:off x="2195513" y="4048125"/>
            <a:ext cx="2411412" cy="62517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cs typeface="+mn-ea"/>
                <a:sym typeface="+mn-lt"/>
              </a:rPr>
              <a:t>请在此添加您的文字内容， 请在此添加您的文字内容。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5" name="文本框 43"/>
          <p:cNvSpPr/>
          <p:nvPr/>
        </p:nvSpPr>
        <p:spPr>
          <a:xfrm>
            <a:off x="7635875" y="1997075"/>
            <a:ext cx="2411413" cy="62517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cs typeface="+mn-ea"/>
                <a:sym typeface="+mn-lt"/>
              </a:rPr>
              <a:t>请在此添加您的文字内容， 请在此添加您的文字内容。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6" name="文本框 44"/>
          <p:cNvSpPr/>
          <p:nvPr/>
        </p:nvSpPr>
        <p:spPr>
          <a:xfrm>
            <a:off x="7635875" y="4047808"/>
            <a:ext cx="2411413" cy="62517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400" dirty="0">
                <a:cs typeface="+mn-ea"/>
                <a:sym typeface="+mn-lt"/>
              </a:rPr>
              <a:t>请在此添加您的文字内容， 请在此添加您的文字内容。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37294" y="1559560"/>
            <a:ext cx="1415772" cy="3877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693174" y="3578225"/>
            <a:ext cx="1415772" cy="3877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33194" y="3578225"/>
            <a:ext cx="1415772" cy="3877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933194" y="1559560"/>
            <a:ext cx="1415772" cy="3877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明年工作计划</a:t>
            </a:r>
          </a:p>
        </p:txBody>
      </p:sp>
      <p:sp>
        <p:nvSpPr>
          <p:cNvPr id="16" name="任意多边形 15"/>
          <p:cNvSpPr/>
          <p:nvPr/>
        </p:nvSpPr>
        <p:spPr>
          <a:xfrm rot="5400000">
            <a:off x="6560784" y="1018101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10907" y="1648961"/>
            <a:ext cx="1053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3819613" y="1407734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71715" y="2669456"/>
            <a:ext cx="1053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10800000">
            <a:off x="6920600" y="3838806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78489" y="3855835"/>
            <a:ext cx="1053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>
          <a:xfrm rot="16200000">
            <a:off x="4179429" y="4206242"/>
            <a:ext cx="1557753" cy="2277385"/>
          </a:xfrm>
          <a:custGeom>
            <a:avLst/>
            <a:gdLst>
              <a:gd name="connsiteX0" fmla="*/ 0 w 1557753"/>
              <a:gd name="connsiteY0" fmla="*/ 936737 h 2277385"/>
              <a:gd name="connsiteX1" fmla="*/ 9646 w 1557753"/>
              <a:gd name="connsiteY1" fmla="*/ 901069 h 2277385"/>
              <a:gd name="connsiteX2" fmla="*/ 15362 w 1557753"/>
              <a:gd name="connsiteY2" fmla="*/ 894742 h 2277385"/>
              <a:gd name="connsiteX3" fmla="*/ 13409 w 1557753"/>
              <a:gd name="connsiteY3" fmla="*/ 894184 h 2277385"/>
              <a:gd name="connsiteX4" fmla="*/ 677067 w 1557753"/>
              <a:gd name="connsiteY4" fmla="*/ 40023 h 2277385"/>
              <a:gd name="connsiteX5" fmla="*/ 678024 w 1557753"/>
              <a:gd name="connsiteY5" fmla="*/ 41497 h 2277385"/>
              <a:gd name="connsiteX6" fmla="*/ 691263 w 1557753"/>
              <a:gd name="connsiteY6" fmla="*/ 26840 h 2277385"/>
              <a:gd name="connsiteX7" fmla="*/ 778061 w 1557753"/>
              <a:gd name="connsiteY7" fmla="*/ 0 h 2277385"/>
              <a:gd name="connsiteX8" fmla="*/ 864860 w 1557753"/>
              <a:gd name="connsiteY8" fmla="*/ 26840 h 2277385"/>
              <a:gd name="connsiteX9" fmla="*/ 878704 w 1557753"/>
              <a:gd name="connsiteY9" fmla="*/ 42168 h 2277385"/>
              <a:gd name="connsiteX10" fmla="*/ 880154 w 1557753"/>
              <a:gd name="connsiteY10" fmla="*/ 41436 h 2277385"/>
              <a:gd name="connsiteX11" fmla="*/ 1542082 w 1557753"/>
              <a:gd name="connsiteY11" fmla="*/ 893370 h 2277385"/>
              <a:gd name="connsiteX12" fmla="*/ 1541355 w 1557753"/>
              <a:gd name="connsiteY12" fmla="*/ 893594 h 2277385"/>
              <a:gd name="connsiteX13" fmla="*/ 1548106 w 1557753"/>
              <a:gd name="connsiteY13" fmla="*/ 901069 h 2277385"/>
              <a:gd name="connsiteX14" fmla="*/ 1557753 w 1557753"/>
              <a:gd name="connsiteY14" fmla="*/ 936737 h 2277385"/>
              <a:gd name="connsiteX15" fmla="*/ 1482782 w 1557753"/>
              <a:gd name="connsiteY15" fmla="*/ 1021169 h 2277385"/>
              <a:gd name="connsiteX16" fmla="*/ 1444460 w 1557753"/>
              <a:gd name="connsiteY16" fmla="*/ 1026944 h 2277385"/>
              <a:gd name="connsiteX17" fmla="*/ 1444118 w 1557753"/>
              <a:gd name="connsiteY17" fmla="*/ 1028369 h 2277385"/>
              <a:gd name="connsiteX18" fmla="*/ 1435006 w 1557753"/>
              <a:gd name="connsiteY18" fmla="*/ 1028369 h 2277385"/>
              <a:gd name="connsiteX19" fmla="*/ 1435002 w 1557753"/>
              <a:gd name="connsiteY19" fmla="*/ 1028369 h 2277385"/>
              <a:gd name="connsiteX20" fmla="*/ 1434998 w 1557753"/>
              <a:gd name="connsiteY20" fmla="*/ 1028369 h 2277385"/>
              <a:gd name="connsiteX21" fmla="*/ 1231107 w 1557753"/>
              <a:gd name="connsiteY21" fmla="*/ 1028369 h 2277385"/>
              <a:gd name="connsiteX22" fmla="*/ 1231107 w 1557753"/>
              <a:gd name="connsiteY22" fmla="*/ 2277385 h 2277385"/>
              <a:gd name="connsiteX23" fmla="*/ 326646 w 1557753"/>
              <a:gd name="connsiteY23" fmla="*/ 2277385 h 2277385"/>
              <a:gd name="connsiteX24" fmla="*/ 326646 w 1557753"/>
              <a:gd name="connsiteY24" fmla="*/ 1028369 h 2277385"/>
              <a:gd name="connsiteX25" fmla="*/ 122756 w 1557753"/>
              <a:gd name="connsiteY25" fmla="*/ 1028369 h 2277385"/>
              <a:gd name="connsiteX26" fmla="*/ 122751 w 1557753"/>
              <a:gd name="connsiteY26" fmla="*/ 1028369 h 2277385"/>
              <a:gd name="connsiteX27" fmla="*/ 122747 w 1557753"/>
              <a:gd name="connsiteY27" fmla="*/ 1028369 h 2277385"/>
              <a:gd name="connsiteX28" fmla="*/ 113310 w 1557753"/>
              <a:gd name="connsiteY28" fmla="*/ 1028369 h 2277385"/>
              <a:gd name="connsiteX29" fmla="*/ 113189 w 1557753"/>
              <a:gd name="connsiteY29" fmla="*/ 1026928 h 2277385"/>
              <a:gd name="connsiteX30" fmla="*/ 74971 w 1557753"/>
              <a:gd name="connsiteY30" fmla="*/ 1021169 h 2277385"/>
              <a:gd name="connsiteX31" fmla="*/ 0 w 1557753"/>
              <a:gd name="connsiteY31" fmla="*/ 936737 h 227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7753" h="2277385">
                <a:moveTo>
                  <a:pt x="0" y="936737"/>
                </a:moveTo>
                <a:cubicBezTo>
                  <a:pt x="0" y="924085"/>
                  <a:pt x="3434" y="912032"/>
                  <a:pt x="9646" y="901069"/>
                </a:cubicBezTo>
                <a:lnTo>
                  <a:pt x="15362" y="894742"/>
                </a:lnTo>
                <a:lnTo>
                  <a:pt x="13409" y="894184"/>
                </a:lnTo>
                <a:lnTo>
                  <a:pt x="677067" y="40023"/>
                </a:lnTo>
                <a:lnTo>
                  <a:pt x="678024" y="41497"/>
                </a:lnTo>
                <a:lnTo>
                  <a:pt x="691263" y="26840"/>
                </a:lnTo>
                <a:cubicBezTo>
                  <a:pt x="713476" y="10258"/>
                  <a:pt x="744164" y="0"/>
                  <a:pt x="778061" y="0"/>
                </a:cubicBezTo>
                <a:cubicBezTo>
                  <a:pt x="811958" y="0"/>
                  <a:pt x="842646" y="10258"/>
                  <a:pt x="864860" y="26840"/>
                </a:cubicBezTo>
                <a:lnTo>
                  <a:pt x="878704" y="42168"/>
                </a:lnTo>
                <a:lnTo>
                  <a:pt x="880154" y="41436"/>
                </a:lnTo>
                <a:lnTo>
                  <a:pt x="1542082" y="893370"/>
                </a:lnTo>
                <a:lnTo>
                  <a:pt x="1541355" y="893594"/>
                </a:lnTo>
                <a:lnTo>
                  <a:pt x="1548106" y="901069"/>
                </a:lnTo>
                <a:cubicBezTo>
                  <a:pt x="1554318" y="912032"/>
                  <a:pt x="1557753" y="924085"/>
                  <a:pt x="1557753" y="936737"/>
                </a:cubicBezTo>
                <a:cubicBezTo>
                  <a:pt x="1557753" y="974692"/>
                  <a:pt x="1526840" y="1007258"/>
                  <a:pt x="1482782" y="1021169"/>
                </a:cubicBezTo>
                <a:lnTo>
                  <a:pt x="1444460" y="1026944"/>
                </a:lnTo>
                <a:lnTo>
                  <a:pt x="1444118" y="1028369"/>
                </a:lnTo>
                <a:lnTo>
                  <a:pt x="1435006" y="1028369"/>
                </a:lnTo>
                <a:lnTo>
                  <a:pt x="1435002" y="1028369"/>
                </a:lnTo>
                <a:lnTo>
                  <a:pt x="1434998" y="1028369"/>
                </a:lnTo>
                <a:lnTo>
                  <a:pt x="1231107" y="1028369"/>
                </a:lnTo>
                <a:lnTo>
                  <a:pt x="1231107" y="2277385"/>
                </a:lnTo>
                <a:lnTo>
                  <a:pt x="326646" y="2277385"/>
                </a:lnTo>
                <a:lnTo>
                  <a:pt x="326646" y="1028369"/>
                </a:lnTo>
                <a:lnTo>
                  <a:pt x="122756" y="1028369"/>
                </a:lnTo>
                <a:lnTo>
                  <a:pt x="122751" y="1028369"/>
                </a:lnTo>
                <a:lnTo>
                  <a:pt x="122747" y="1028369"/>
                </a:lnTo>
                <a:lnTo>
                  <a:pt x="113310" y="1028369"/>
                </a:lnTo>
                <a:lnTo>
                  <a:pt x="113189" y="1026928"/>
                </a:lnTo>
                <a:lnTo>
                  <a:pt x="74971" y="1021169"/>
                </a:lnTo>
                <a:cubicBezTo>
                  <a:pt x="30913" y="1007258"/>
                  <a:pt x="0" y="974692"/>
                  <a:pt x="0" y="936737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78184" y="4829482"/>
            <a:ext cx="10535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Freeform 271"/>
          <p:cNvSpPr>
            <a:spLocks noEditPoints="1"/>
          </p:cNvSpPr>
          <p:nvPr/>
        </p:nvSpPr>
        <p:spPr bwMode="auto">
          <a:xfrm>
            <a:off x="8639810" y="1955217"/>
            <a:ext cx="251351" cy="400829"/>
          </a:xfrm>
          <a:custGeom>
            <a:avLst/>
            <a:gdLst>
              <a:gd name="T0" fmla="*/ 146 w 168"/>
              <a:gd name="T1" fmla="*/ 163 h 268"/>
              <a:gd name="T2" fmla="*/ 124 w 168"/>
              <a:gd name="T3" fmla="*/ 149 h 268"/>
              <a:gd name="T4" fmla="*/ 153 w 168"/>
              <a:gd name="T5" fmla="*/ 76 h 268"/>
              <a:gd name="T6" fmla="*/ 84 w 168"/>
              <a:gd name="T7" fmla="*/ 0 h 268"/>
              <a:gd name="T8" fmla="*/ 16 w 168"/>
              <a:gd name="T9" fmla="*/ 76 h 268"/>
              <a:gd name="T10" fmla="*/ 44 w 168"/>
              <a:gd name="T11" fmla="*/ 149 h 268"/>
              <a:gd name="T12" fmla="*/ 23 w 168"/>
              <a:gd name="T13" fmla="*/ 163 h 268"/>
              <a:gd name="T14" fmla="*/ 0 w 168"/>
              <a:gd name="T15" fmla="*/ 206 h 268"/>
              <a:gd name="T16" fmla="*/ 84 w 168"/>
              <a:gd name="T17" fmla="*/ 268 h 268"/>
              <a:gd name="T18" fmla="*/ 168 w 168"/>
              <a:gd name="T19" fmla="*/ 206 h 268"/>
              <a:gd name="T20" fmla="*/ 146 w 168"/>
              <a:gd name="T21" fmla="*/ 163 h 268"/>
              <a:gd name="T22" fmla="*/ 37 w 168"/>
              <a:gd name="T23" fmla="*/ 76 h 268"/>
              <a:gd name="T24" fmla="*/ 84 w 168"/>
              <a:gd name="T25" fmla="*/ 21 h 268"/>
              <a:gd name="T26" fmla="*/ 131 w 168"/>
              <a:gd name="T27" fmla="*/ 76 h 268"/>
              <a:gd name="T28" fmla="*/ 84 w 168"/>
              <a:gd name="T29" fmla="*/ 144 h 268"/>
              <a:gd name="T30" fmla="*/ 37 w 168"/>
              <a:gd name="T31" fmla="*/ 76 h 268"/>
              <a:gd name="T32" fmla="*/ 84 w 168"/>
              <a:gd name="T33" fmla="*/ 246 h 268"/>
              <a:gd name="T34" fmla="*/ 22 w 168"/>
              <a:gd name="T35" fmla="*/ 206 h 268"/>
              <a:gd name="T36" fmla="*/ 33 w 168"/>
              <a:gd name="T37" fmla="*/ 182 h 268"/>
              <a:gd name="T38" fmla="*/ 63 w 168"/>
              <a:gd name="T39" fmla="*/ 162 h 268"/>
              <a:gd name="T40" fmla="*/ 84 w 168"/>
              <a:gd name="T41" fmla="*/ 166 h 268"/>
              <a:gd name="T42" fmla="*/ 106 w 168"/>
              <a:gd name="T43" fmla="*/ 162 h 268"/>
              <a:gd name="T44" fmla="*/ 135 w 168"/>
              <a:gd name="T45" fmla="*/ 182 h 268"/>
              <a:gd name="T46" fmla="*/ 147 w 168"/>
              <a:gd name="T47" fmla="*/ 206 h 268"/>
              <a:gd name="T48" fmla="*/ 84 w 168"/>
              <a:gd name="T49" fmla="*/ 246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68" h="268">
                <a:moveTo>
                  <a:pt x="146" y="163"/>
                </a:moveTo>
                <a:cubicBezTo>
                  <a:pt x="140" y="160"/>
                  <a:pt x="133" y="156"/>
                  <a:pt x="124" y="149"/>
                </a:cubicBezTo>
                <a:cubicBezTo>
                  <a:pt x="142" y="131"/>
                  <a:pt x="153" y="103"/>
                  <a:pt x="153" y="76"/>
                </a:cubicBezTo>
                <a:cubicBezTo>
                  <a:pt x="153" y="32"/>
                  <a:pt x="124" y="0"/>
                  <a:pt x="84" y="0"/>
                </a:cubicBezTo>
                <a:cubicBezTo>
                  <a:pt x="44" y="0"/>
                  <a:pt x="16" y="32"/>
                  <a:pt x="16" y="76"/>
                </a:cubicBezTo>
                <a:cubicBezTo>
                  <a:pt x="16" y="103"/>
                  <a:pt x="26" y="131"/>
                  <a:pt x="44" y="149"/>
                </a:cubicBezTo>
                <a:cubicBezTo>
                  <a:pt x="35" y="156"/>
                  <a:pt x="28" y="160"/>
                  <a:pt x="23" y="163"/>
                </a:cubicBezTo>
                <a:cubicBezTo>
                  <a:pt x="6" y="173"/>
                  <a:pt x="0" y="179"/>
                  <a:pt x="0" y="206"/>
                </a:cubicBezTo>
                <a:cubicBezTo>
                  <a:pt x="0" y="243"/>
                  <a:pt x="33" y="268"/>
                  <a:pt x="84" y="268"/>
                </a:cubicBezTo>
                <a:cubicBezTo>
                  <a:pt x="135" y="268"/>
                  <a:pt x="168" y="243"/>
                  <a:pt x="168" y="206"/>
                </a:cubicBezTo>
                <a:cubicBezTo>
                  <a:pt x="168" y="179"/>
                  <a:pt x="163" y="173"/>
                  <a:pt x="146" y="163"/>
                </a:cubicBezTo>
                <a:close/>
                <a:moveTo>
                  <a:pt x="37" y="76"/>
                </a:moveTo>
                <a:cubicBezTo>
                  <a:pt x="37" y="49"/>
                  <a:pt x="52" y="21"/>
                  <a:pt x="84" y="21"/>
                </a:cubicBezTo>
                <a:cubicBezTo>
                  <a:pt x="117" y="21"/>
                  <a:pt x="131" y="49"/>
                  <a:pt x="131" y="76"/>
                </a:cubicBezTo>
                <a:cubicBezTo>
                  <a:pt x="131" y="108"/>
                  <a:pt x="112" y="144"/>
                  <a:pt x="84" y="144"/>
                </a:cubicBezTo>
                <a:cubicBezTo>
                  <a:pt x="57" y="144"/>
                  <a:pt x="37" y="108"/>
                  <a:pt x="37" y="76"/>
                </a:cubicBezTo>
                <a:close/>
                <a:moveTo>
                  <a:pt x="84" y="246"/>
                </a:moveTo>
                <a:cubicBezTo>
                  <a:pt x="70" y="246"/>
                  <a:pt x="22" y="243"/>
                  <a:pt x="22" y="206"/>
                </a:cubicBezTo>
                <a:cubicBezTo>
                  <a:pt x="22" y="189"/>
                  <a:pt x="22" y="189"/>
                  <a:pt x="33" y="182"/>
                </a:cubicBezTo>
                <a:cubicBezTo>
                  <a:pt x="40" y="178"/>
                  <a:pt x="50" y="172"/>
                  <a:pt x="63" y="162"/>
                </a:cubicBezTo>
                <a:cubicBezTo>
                  <a:pt x="70" y="165"/>
                  <a:pt x="77" y="166"/>
                  <a:pt x="84" y="166"/>
                </a:cubicBezTo>
                <a:cubicBezTo>
                  <a:pt x="92" y="166"/>
                  <a:pt x="99" y="165"/>
                  <a:pt x="106" y="162"/>
                </a:cubicBezTo>
                <a:cubicBezTo>
                  <a:pt x="119" y="172"/>
                  <a:pt x="128" y="178"/>
                  <a:pt x="135" y="182"/>
                </a:cubicBezTo>
                <a:cubicBezTo>
                  <a:pt x="147" y="189"/>
                  <a:pt x="147" y="189"/>
                  <a:pt x="147" y="206"/>
                </a:cubicBezTo>
                <a:cubicBezTo>
                  <a:pt x="147" y="243"/>
                  <a:pt x="99" y="246"/>
                  <a:pt x="84" y="246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483975" y="2594115"/>
            <a:ext cx="336686" cy="336686"/>
            <a:chOff x="5207806" y="4161042"/>
            <a:chExt cx="499165" cy="499165"/>
          </a:xfrm>
          <a:solidFill>
            <a:srgbClr val="6DA8CD"/>
          </a:solidFill>
        </p:grpSpPr>
        <p:sp>
          <p:nvSpPr>
            <p:cNvPr id="36" name="Freeform 228"/>
            <p:cNvSpPr>
              <a:spLocks noEditPoints="1"/>
            </p:cNvSpPr>
            <p:nvPr/>
          </p:nvSpPr>
          <p:spPr bwMode="auto">
            <a:xfrm>
              <a:off x="5207806" y="4161042"/>
              <a:ext cx="499165" cy="499165"/>
            </a:xfrm>
            <a:custGeom>
              <a:avLst/>
              <a:gdLst>
                <a:gd name="T0" fmla="*/ 225 w 236"/>
                <a:gd name="T1" fmla="*/ 204 h 236"/>
                <a:gd name="T2" fmla="*/ 173 w 236"/>
                <a:gd name="T3" fmla="*/ 151 h 236"/>
                <a:gd name="T4" fmla="*/ 191 w 236"/>
                <a:gd name="T5" fmla="*/ 95 h 236"/>
                <a:gd name="T6" fmla="*/ 96 w 236"/>
                <a:gd name="T7" fmla="*/ 0 h 236"/>
                <a:gd name="T8" fmla="*/ 0 w 236"/>
                <a:gd name="T9" fmla="*/ 95 h 236"/>
                <a:gd name="T10" fmla="*/ 96 w 236"/>
                <a:gd name="T11" fmla="*/ 190 h 236"/>
                <a:gd name="T12" fmla="*/ 152 w 236"/>
                <a:gd name="T13" fmla="*/ 172 h 236"/>
                <a:gd name="T14" fmla="*/ 205 w 236"/>
                <a:gd name="T15" fmla="*/ 225 h 236"/>
                <a:gd name="T16" fmla="*/ 230 w 236"/>
                <a:gd name="T17" fmla="*/ 230 h 236"/>
                <a:gd name="T18" fmla="*/ 225 w 236"/>
                <a:gd name="T19" fmla="*/ 204 h 236"/>
                <a:gd name="T20" fmla="*/ 95 w 236"/>
                <a:gd name="T21" fmla="*/ 168 h 236"/>
                <a:gd name="T22" fmla="*/ 67 w 236"/>
                <a:gd name="T23" fmla="*/ 162 h 236"/>
                <a:gd name="T24" fmla="*/ 43 w 236"/>
                <a:gd name="T25" fmla="*/ 146 h 236"/>
                <a:gd name="T26" fmla="*/ 21 w 236"/>
                <a:gd name="T27" fmla="*/ 93 h 236"/>
                <a:gd name="T28" fmla="*/ 95 w 236"/>
                <a:gd name="T29" fmla="*/ 20 h 236"/>
                <a:gd name="T30" fmla="*/ 146 w 236"/>
                <a:gd name="T31" fmla="*/ 41 h 236"/>
                <a:gd name="T32" fmla="*/ 168 w 236"/>
                <a:gd name="T33" fmla="*/ 93 h 236"/>
                <a:gd name="T34" fmla="*/ 152 w 236"/>
                <a:gd name="T35" fmla="*/ 139 h 236"/>
                <a:gd name="T36" fmla="*/ 146 w 236"/>
                <a:gd name="T37" fmla="*/ 146 h 236"/>
                <a:gd name="T38" fmla="*/ 140 w 236"/>
                <a:gd name="T39" fmla="*/ 151 h 236"/>
                <a:gd name="T40" fmla="*/ 95 w 236"/>
                <a:gd name="T41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36">
                  <a:moveTo>
                    <a:pt x="225" y="204"/>
                  </a:moveTo>
                  <a:cubicBezTo>
                    <a:pt x="173" y="151"/>
                    <a:pt x="173" y="151"/>
                    <a:pt x="173" y="151"/>
                  </a:cubicBezTo>
                  <a:cubicBezTo>
                    <a:pt x="184" y="136"/>
                    <a:pt x="191" y="116"/>
                    <a:pt x="191" y="95"/>
                  </a:cubicBezTo>
                  <a:cubicBezTo>
                    <a:pt x="191" y="43"/>
                    <a:pt x="148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6" y="190"/>
                  </a:cubicBezTo>
                  <a:cubicBezTo>
                    <a:pt x="117" y="190"/>
                    <a:pt x="136" y="184"/>
                    <a:pt x="152" y="17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13" y="233"/>
                    <a:pt x="225" y="236"/>
                    <a:pt x="230" y="230"/>
                  </a:cubicBezTo>
                  <a:cubicBezTo>
                    <a:pt x="236" y="224"/>
                    <a:pt x="234" y="213"/>
                    <a:pt x="225" y="204"/>
                  </a:cubicBezTo>
                  <a:close/>
                  <a:moveTo>
                    <a:pt x="95" y="168"/>
                  </a:moveTo>
                  <a:cubicBezTo>
                    <a:pt x="85" y="168"/>
                    <a:pt x="75" y="166"/>
                    <a:pt x="67" y="162"/>
                  </a:cubicBezTo>
                  <a:cubicBezTo>
                    <a:pt x="58" y="158"/>
                    <a:pt x="50" y="152"/>
                    <a:pt x="43" y="146"/>
                  </a:cubicBezTo>
                  <a:cubicBezTo>
                    <a:pt x="29" y="132"/>
                    <a:pt x="21" y="113"/>
                    <a:pt x="21" y="93"/>
                  </a:cubicBezTo>
                  <a:cubicBezTo>
                    <a:pt x="21" y="53"/>
                    <a:pt x="54" y="20"/>
                    <a:pt x="95" y="20"/>
                  </a:cubicBezTo>
                  <a:cubicBezTo>
                    <a:pt x="114" y="20"/>
                    <a:pt x="133" y="27"/>
                    <a:pt x="146" y="41"/>
                  </a:cubicBezTo>
                  <a:cubicBezTo>
                    <a:pt x="160" y="55"/>
                    <a:pt x="168" y="73"/>
                    <a:pt x="168" y="93"/>
                  </a:cubicBezTo>
                  <a:cubicBezTo>
                    <a:pt x="168" y="109"/>
                    <a:pt x="162" y="126"/>
                    <a:pt x="152" y="139"/>
                  </a:cubicBezTo>
                  <a:cubicBezTo>
                    <a:pt x="150" y="142"/>
                    <a:pt x="148" y="144"/>
                    <a:pt x="146" y="146"/>
                  </a:cubicBezTo>
                  <a:cubicBezTo>
                    <a:pt x="144" y="148"/>
                    <a:pt x="142" y="150"/>
                    <a:pt x="140" y="151"/>
                  </a:cubicBezTo>
                  <a:cubicBezTo>
                    <a:pt x="127" y="162"/>
                    <a:pt x="111" y="168"/>
                    <a:pt x="9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229"/>
            <p:cNvSpPr/>
            <p:nvPr/>
          </p:nvSpPr>
          <p:spPr bwMode="auto">
            <a:xfrm>
              <a:off x="5284497" y="4232351"/>
              <a:ext cx="247564" cy="247564"/>
            </a:xfrm>
            <a:custGeom>
              <a:avLst/>
              <a:gdLst>
                <a:gd name="T0" fmla="*/ 100 w 117"/>
                <a:gd name="T1" fmla="*/ 17 h 117"/>
                <a:gd name="T2" fmla="*/ 59 w 117"/>
                <a:gd name="T3" fmla="*/ 0 h 117"/>
                <a:gd name="T4" fmla="*/ 0 w 117"/>
                <a:gd name="T5" fmla="*/ 59 h 117"/>
                <a:gd name="T6" fmla="*/ 17 w 117"/>
                <a:gd name="T7" fmla="*/ 100 h 117"/>
                <a:gd name="T8" fmla="*/ 59 w 117"/>
                <a:gd name="T9" fmla="*/ 117 h 117"/>
                <a:gd name="T10" fmla="*/ 100 w 117"/>
                <a:gd name="T11" fmla="*/ 100 h 117"/>
                <a:gd name="T12" fmla="*/ 117 w 117"/>
                <a:gd name="T13" fmla="*/ 59 h 117"/>
                <a:gd name="T14" fmla="*/ 100 w 117"/>
                <a:gd name="T1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7">
                  <a:moveTo>
                    <a:pt x="100" y="17"/>
                  </a:moveTo>
                  <a:cubicBezTo>
                    <a:pt x="89" y="6"/>
                    <a:pt x="74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74"/>
                    <a:pt x="6" y="89"/>
                    <a:pt x="17" y="100"/>
                  </a:cubicBezTo>
                  <a:cubicBezTo>
                    <a:pt x="28" y="111"/>
                    <a:pt x="43" y="117"/>
                    <a:pt x="59" y="117"/>
                  </a:cubicBezTo>
                  <a:cubicBezTo>
                    <a:pt x="74" y="117"/>
                    <a:pt x="89" y="111"/>
                    <a:pt x="100" y="100"/>
                  </a:cubicBezTo>
                  <a:cubicBezTo>
                    <a:pt x="111" y="89"/>
                    <a:pt x="117" y="74"/>
                    <a:pt x="117" y="59"/>
                  </a:cubicBezTo>
                  <a:cubicBezTo>
                    <a:pt x="117" y="43"/>
                    <a:pt x="111" y="28"/>
                    <a:pt x="1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659954" y="4218502"/>
            <a:ext cx="246469" cy="342276"/>
            <a:chOff x="8032306" y="5624901"/>
            <a:chExt cx="429201" cy="596039"/>
          </a:xfrm>
          <a:solidFill>
            <a:srgbClr val="6DA8CD"/>
          </a:solidFill>
        </p:grpSpPr>
        <p:sp>
          <p:nvSpPr>
            <p:cNvPr id="39" name="Freeform 276"/>
            <p:cNvSpPr/>
            <p:nvPr/>
          </p:nvSpPr>
          <p:spPr bwMode="auto">
            <a:xfrm>
              <a:off x="8032306" y="5715047"/>
              <a:ext cx="429201" cy="505893"/>
            </a:xfrm>
            <a:custGeom>
              <a:avLst/>
              <a:gdLst>
                <a:gd name="T0" fmla="*/ 166 w 203"/>
                <a:gd name="T1" fmla="*/ 0 h 239"/>
                <a:gd name="T2" fmla="*/ 166 w 203"/>
                <a:gd name="T3" fmla="*/ 22 h 239"/>
                <a:gd name="T4" fmla="*/ 181 w 203"/>
                <a:gd name="T5" fmla="*/ 37 h 239"/>
                <a:gd name="T6" fmla="*/ 181 w 203"/>
                <a:gd name="T7" fmla="*/ 203 h 239"/>
                <a:gd name="T8" fmla="*/ 166 w 203"/>
                <a:gd name="T9" fmla="*/ 218 h 239"/>
                <a:gd name="T10" fmla="*/ 36 w 203"/>
                <a:gd name="T11" fmla="*/ 218 h 239"/>
                <a:gd name="T12" fmla="*/ 22 w 203"/>
                <a:gd name="T13" fmla="*/ 203 h 239"/>
                <a:gd name="T14" fmla="*/ 22 w 203"/>
                <a:gd name="T15" fmla="*/ 37 h 239"/>
                <a:gd name="T16" fmla="*/ 36 w 203"/>
                <a:gd name="T17" fmla="*/ 22 h 239"/>
                <a:gd name="T18" fmla="*/ 36 w 203"/>
                <a:gd name="T19" fmla="*/ 0 h 239"/>
                <a:gd name="T20" fmla="*/ 0 w 203"/>
                <a:gd name="T21" fmla="*/ 37 h 239"/>
                <a:gd name="T22" fmla="*/ 0 w 203"/>
                <a:gd name="T23" fmla="*/ 203 h 239"/>
                <a:gd name="T24" fmla="*/ 36 w 203"/>
                <a:gd name="T25" fmla="*/ 239 h 239"/>
                <a:gd name="T26" fmla="*/ 166 w 203"/>
                <a:gd name="T27" fmla="*/ 239 h 239"/>
                <a:gd name="T28" fmla="*/ 203 w 203"/>
                <a:gd name="T29" fmla="*/ 203 h 239"/>
                <a:gd name="T30" fmla="*/ 203 w 203"/>
                <a:gd name="T31" fmla="*/ 37 h 239"/>
                <a:gd name="T32" fmla="*/ 166 w 203"/>
                <a:gd name="T3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239">
                  <a:moveTo>
                    <a:pt x="166" y="0"/>
                  </a:moveTo>
                  <a:cubicBezTo>
                    <a:pt x="166" y="22"/>
                    <a:pt x="166" y="22"/>
                    <a:pt x="166" y="22"/>
                  </a:cubicBezTo>
                  <a:cubicBezTo>
                    <a:pt x="174" y="22"/>
                    <a:pt x="181" y="29"/>
                    <a:pt x="181" y="37"/>
                  </a:cubicBezTo>
                  <a:cubicBezTo>
                    <a:pt x="181" y="203"/>
                    <a:pt x="181" y="203"/>
                    <a:pt x="181" y="203"/>
                  </a:cubicBezTo>
                  <a:cubicBezTo>
                    <a:pt x="181" y="211"/>
                    <a:pt x="174" y="218"/>
                    <a:pt x="16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28" y="218"/>
                    <a:pt x="22" y="211"/>
                    <a:pt x="22" y="20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29"/>
                    <a:pt x="28" y="22"/>
                    <a:pt x="36" y="2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186" y="239"/>
                    <a:pt x="203" y="223"/>
                    <a:pt x="203" y="203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17"/>
                    <a:pt x="186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277"/>
            <p:cNvSpPr/>
            <p:nvPr/>
          </p:nvSpPr>
          <p:spPr bwMode="auto">
            <a:xfrm>
              <a:off x="8139943" y="5624901"/>
              <a:ext cx="213928" cy="137237"/>
            </a:xfrm>
            <a:custGeom>
              <a:avLst/>
              <a:gdLst>
                <a:gd name="T0" fmla="*/ 101 w 101"/>
                <a:gd name="T1" fmla="*/ 29 h 65"/>
                <a:gd name="T2" fmla="*/ 79 w 101"/>
                <a:gd name="T3" fmla="*/ 29 h 65"/>
                <a:gd name="T4" fmla="*/ 50 w 101"/>
                <a:gd name="T5" fmla="*/ 0 h 65"/>
                <a:gd name="T6" fmla="*/ 21 w 101"/>
                <a:gd name="T7" fmla="*/ 29 h 65"/>
                <a:gd name="T8" fmla="*/ 0 w 101"/>
                <a:gd name="T9" fmla="*/ 29 h 65"/>
                <a:gd name="T10" fmla="*/ 0 w 101"/>
                <a:gd name="T11" fmla="*/ 65 h 65"/>
                <a:gd name="T12" fmla="*/ 101 w 101"/>
                <a:gd name="T13" fmla="*/ 65 h 65"/>
                <a:gd name="T14" fmla="*/ 101 w 101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5">
                  <a:moveTo>
                    <a:pt x="101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13"/>
                    <a:pt x="66" y="0"/>
                    <a:pt x="50" y="0"/>
                  </a:cubicBezTo>
                  <a:cubicBezTo>
                    <a:pt x="34" y="0"/>
                    <a:pt x="21" y="13"/>
                    <a:pt x="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1" y="65"/>
                    <a:pt x="101" y="65"/>
                    <a:pt x="101" y="65"/>
                  </a:cubicBezTo>
                  <a:lnTo>
                    <a:pt x="10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Rectangle 278"/>
            <p:cNvSpPr>
              <a:spLocks noChangeArrowheads="1"/>
            </p:cNvSpPr>
            <p:nvPr/>
          </p:nvSpPr>
          <p:spPr bwMode="auto">
            <a:xfrm>
              <a:off x="8123797" y="5837484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Rectangle 279"/>
            <p:cNvSpPr>
              <a:spLocks noChangeArrowheads="1"/>
            </p:cNvSpPr>
            <p:nvPr/>
          </p:nvSpPr>
          <p:spPr bwMode="auto">
            <a:xfrm>
              <a:off x="8123797" y="5914175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Rectangle 280"/>
            <p:cNvSpPr>
              <a:spLocks noChangeArrowheads="1"/>
            </p:cNvSpPr>
            <p:nvPr/>
          </p:nvSpPr>
          <p:spPr bwMode="auto">
            <a:xfrm>
              <a:off x="8123797" y="5992211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Rectangle 281"/>
            <p:cNvSpPr>
              <a:spLocks noChangeArrowheads="1"/>
            </p:cNvSpPr>
            <p:nvPr/>
          </p:nvSpPr>
          <p:spPr bwMode="auto">
            <a:xfrm>
              <a:off x="8123797" y="6068903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503788" y="4601819"/>
            <a:ext cx="357598" cy="243439"/>
            <a:chOff x="5129769" y="2718710"/>
            <a:chExt cx="636402" cy="433238"/>
          </a:xfrm>
          <a:solidFill>
            <a:srgbClr val="DE7F7E"/>
          </a:solidFill>
        </p:grpSpPr>
        <p:sp>
          <p:nvSpPr>
            <p:cNvPr id="46" name="Freeform 230"/>
            <p:cNvSpPr/>
            <p:nvPr/>
          </p:nvSpPr>
          <p:spPr bwMode="auto">
            <a:xfrm>
              <a:off x="5129769" y="2718710"/>
              <a:ext cx="491093" cy="392874"/>
            </a:xfrm>
            <a:custGeom>
              <a:avLst/>
              <a:gdLst>
                <a:gd name="T0" fmla="*/ 66 w 232"/>
                <a:gd name="T1" fmla="*/ 110 h 186"/>
                <a:gd name="T2" fmla="*/ 66 w 232"/>
                <a:gd name="T3" fmla="*/ 59 h 186"/>
                <a:gd name="T4" fmla="*/ 81 w 232"/>
                <a:gd name="T5" fmla="*/ 44 h 186"/>
                <a:gd name="T6" fmla="*/ 210 w 232"/>
                <a:gd name="T7" fmla="*/ 44 h 186"/>
                <a:gd name="T8" fmla="*/ 232 w 232"/>
                <a:gd name="T9" fmla="*/ 0 h 186"/>
                <a:gd name="T10" fmla="*/ 81 w 232"/>
                <a:gd name="T11" fmla="*/ 0 h 186"/>
                <a:gd name="T12" fmla="*/ 22 w 232"/>
                <a:gd name="T13" fmla="*/ 59 h 186"/>
                <a:gd name="T14" fmla="*/ 22 w 232"/>
                <a:gd name="T15" fmla="*/ 110 h 186"/>
                <a:gd name="T16" fmla="*/ 0 w 232"/>
                <a:gd name="T17" fmla="*/ 110 h 186"/>
                <a:gd name="T18" fmla="*/ 44 w 232"/>
                <a:gd name="T19" fmla="*/ 186 h 186"/>
                <a:gd name="T20" fmla="*/ 88 w 232"/>
                <a:gd name="T21" fmla="*/ 110 h 186"/>
                <a:gd name="T22" fmla="*/ 66 w 232"/>
                <a:gd name="T23" fmla="*/ 11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2" h="186">
                  <a:moveTo>
                    <a:pt x="66" y="110"/>
                  </a:moveTo>
                  <a:cubicBezTo>
                    <a:pt x="66" y="59"/>
                    <a:pt x="66" y="59"/>
                    <a:pt x="66" y="59"/>
                  </a:cubicBezTo>
                  <a:cubicBezTo>
                    <a:pt x="66" y="51"/>
                    <a:pt x="73" y="44"/>
                    <a:pt x="81" y="44"/>
                  </a:cubicBezTo>
                  <a:cubicBezTo>
                    <a:pt x="210" y="44"/>
                    <a:pt x="210" y="44"/>
                    <a:pt x="210" y="44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49" y="0"/>
                    <a:pt x="22" y="26"/>
                    <a:pt x="22" y="59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44" y="186"/>
                    <a:pt x="44" y="186"/>
                    <a:pt x="44" y="186"/>
                  </a:cubicBezTo>
                  <a:cubicBezTo>
                    <a:pt x="88" y="110"/>
                    <a:pt x="88" y="110"/>
                    <a:pt x="88" y="110"/>
                  </a:cubicBezTo>
                  <a:lnTo>
                    <a:pt x="66" y="1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231"/>
            <p:cNvSpPr/>
            <p:nvPr/>
          </p:nvSpPr>
          <p:spPr bwMode="auto">
            <a:xfrm>
              <a:off x="5261624" y="2759074"/>
              <a:ext cx="504547" cy="392874"/>
            </a:xfrm>
            <a:custGeom>
              <a:avLst/>
              <a:gdLst>
                <a:gd name="T0" fmla="*/ 239 w 239"/>
                <a:gd name="T1" fmla="*/ 76 h 186"/>
                <a:gd name="T2" fmla="*/ 195 w 239"/>
                <a:gd name="T3" fmla="*/ 0 h 186"/>
                <a:gd name="T4" fmla="*/ 151 w 239"/>
                <a:gd name="T5" fmla="*/ 76 h 186"/>
                <a:gd name="T6" fmla="*/ 173 w 239"/>
                <a:gd name="T7" fmla="*/ 76 h 186"/>
                <a:gd name="T8" fmla="*/ 173 w 239"/>
                <a:gd name="T9" fmla="*/ 128 h 186"/>
                <a:gd name="T10" fmla="*/ 158 w 239"/>
                <a:gd name="T11" fmla="*/ 142 h 186"/>
                <a:gd name="T12" fmla="*/ 22 w 239"/>
                <a:gd name="T13" fmla="*/ 142 h 186"/>
                <a:gd name="T14" fmla="*/ 0 w 239"/>
                <a:gd name="T15" fmla="*/ 186 h 186"/>
                <a:gd name="T16" fmla="*/ 158 w 239"/>
                <a:gd name="T17" fmla="*/ 186 h 186"/>
                <a:gd name="T18" fmla="*/ 217 w 239"/>
                <a:gd name="T19" fmla="*/ 128 h 186"/>
                <a:gd name="T20" fmla="*/ 217 w 239"/>
                <a:gd name="T21" fmla="*/ 76 h 186"/>
                <a:gd name="T22" fmla="*/ 239 w 239"/>
                <a:gd name="T23" fmla="*/ 7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9" h="186">
                  <a:moveTo>
                    <a:pt x="239" y="76"/>
                  </a:moveTo>
                  <a:cubicBezTo>
                    <a:pt x="195" y="0"/>
                    <a:pt x="195" y="0"/>
                    <a:pt x="195" y="0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3" y="128"/>
                    <a:pt x="173" y="128"/>
                    <a:pt x="173" y="128"/>
                  </a:cubicBezTo>
                  <a:cubicBezTo>
                    <a:pt x="173" y="136"/>
                    <a:pt x="166" y="142"/>
                    <a:pt x="158" y="142"/>
                  </a:cubicBezTo>
                  <a:cubicBezTo>
                    <a:pt x="22" y="142"/>
                    <a:pt x="22" y="142"/>
                    <a:pt x="22" y="142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91" y="186"/>
                    <a:pt x="217" y="160"/>
                    <a:pt x="217" y="128"/>
                  </a:cubicBezTo>
                  <a:cubicBezTo>
                    <a:pt x="217" y="76"/>
                    <a:pt x="217" y="76"/>
                    <a:pt x="217" y="76"/>
                  </a:cubicBezTo>
                  <a:lnTo>
                    <a:pt x="239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8891161" y="2191674"/>
            <a:ext cx="2552809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891161" y="1896651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24430" y="2852449"/>
            <a:ext cx="2552809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258039" y="2557426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924430" y="4861338"/>
            <a:ext cx="2552809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258039" y="456631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891161" y="4446428"/>
            <a:ext cx="2552809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891161" y="4151405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明年工作计划</a:t>
            </a:r>
          </a:p>
        </p:txBody>
      </p:sp>
      <p:sp>
        <p:nvSpPr>
          <p:cNvPr id="4" name="Freeform 5"/>
          <p:cNvSpPr/>
          <p:nvPr/>
        </p:nvSpPr>
        <p:spPr>
          <a:xfrm>
            <a:off x="3256598" y="2959735"/>
            <a:ext cx="2719387" cy="2274888"/>
          </a:xfrm>
          <a:custGeom>
            <a:avLst/>
            <a:gdLst>
              <a:gd name="txL" fmla="*/ 0 w 1578"/>
              <a:gd name="txT" fmla="*/ 0 h 1598"/>
              <a:gd name="txR" fmla="*/ 1578 w 1578"/>
              <a:gd name="txB" fmla="*/ 1598 h 1598"/>
            </a:gdLst>
            <a:ahLst/>
            <a:cxnLst>
              <a:cxn ang="0">
                <a:pos x="2536716" y="0"/>
              </a:cxn>
              <a:cxn ang="0">
                <a:pos x="179224" y="0"/>
              </a:cxn>
              <a:cxn ang="0">
                <a:pos x="179224" y="0"/>
              </a:cxn>
              <a:cxn ang="0">
                <a:pos x="151651" y="2847"/>
              </a:cxn>
              <a:cxn ang="0">
                <a:pos x="127525" y="5694"/>
              </a:cxn>
              <a:cxn ang="0">
                <a:pos x="103399" y="11389"/>
              </a:cxn>
              <a:cxn ang="0">
                <a:pos x="82719" y="17083"/>
              </a:cxn>
              <a:cxn ang="0">
                <a:pos x="62039" y="25625"/>
              </a:cxn>
              <a:cxn ang="0">
                <a:pos x="44806" y="37013"/>
              </a:cxn>
              <a:cxn ang="0">
                <a:pos x="31020" y="51249"/>
              </a:cxn>
              <a:cxn ang="0">
                <a:pos x="20680" y="65485"/>
              </a:cxn>
              <a:cxn ang="0">
                <a:pos x="10340" y="79721"/>
              </a:cxn>
              <a:cxn ang="0">
                <a:pos x="3447" y="96804"/>
              </a:cxn>
              <a:cxn ang="0">
                <a:pos x="0" y="113887"/>
              </a:cxn>
              <a:cxn ang="0">
                <a:pos x="0" y="133817"/>
              </a:cxn>
              <a:cxn ang="0">
                <a:pos x="0" y="150900"/>
              </a:cxn>
              <a:cxn ang="0">
                <a:pos x="6893" y="170830"/>
              </a:cxn>
              <a:cxn ang="0">
                <a:pos x="13786" y="193607"/>
              </a:cxn>
              <a:cxn ang="0">
                <a:pos x="24126" y="213538"/>
              </a:cxn>
              <a:cxn ang="0">
                <a:pos x="1230445" y="2189473"/>
              </a:cxn>
              <a:cxn ang="0">
                <a:pos x="1230445" y="2189473"/>
              </a:cxn>
              <a:cxn ang="0">
                <a:pos x="1244232" y="2209403"/>
              </a:cxn>
              <a:cxn ang="0">
                <a:pos x="1258018" y="2226486"/>
              </a:cxn>
              <a:cxn ang="0">
                <a:pos x="1271805" y="2240722"/>
              </a:cxn>
              <a:cxn ang="0">
                <a:pos x="1289038" y="2252111"/>
              </a:cxn>
              <a:cxn ang="0">
                <a:pos x="1306271" y="2260652"/>
              </a:cxn>
              <a:cxn ang="0">
                <a:pos x="1323504" y="2269194"/>
              </a:cxn>
              <a:cxn ang="0">
                <a:pos x="1340737" y="2272041"/>
              </a:cxn>
              <a:cxn ang="0">
                <a:pos x="1357970" y="2274888"/>
              </a:cxn>
              <a:cxn ang="0">
                <a:pos x="1378650" y="2272041"/>
              </a:cxn>
              <a:cxn ang="0">
                <a:pos x="1395883" y="2269194"/>
              </a:cxn>
              <a:cxn ang="0">
                <a:pos x="1413116" y="2260652"/>
              </a:cxn>
              <a:cxn ang="0">
                <a:pos x="1430349" y="2252111"/>
              </a:cxn>
              <a:cxn ang="0">
                <a:pos x="1444136" y="2240722"/>
              </a:cxn>
              <a:cxn ang="0">
                <a:pos x="1461369" y="2226486"/>
              </a:cxn>
              <a:cxn ang="0">
                <a:pos x="1475155" y="2209403"/>
              </a:cxn>
              <a:cxn ang="0">
                <a:pos x="1488942" y="2189473"/>
              </a:cxn>
              <a:cxn ang="0">
                <a:pos x="2695261" y="199302"/>
              </a:cxn>
              <a:cxn ang="0">
                <a:pos x="2695261" y="199302"/>
              </a:cxn>
              <a:cxn ang="0">
                <a:pos x="2705601" y="179372"/>
              </a:cxn>
              <a:cxn ang="0">
                <a:pos x="2712494" y="159441"/>
              </a:cxn>
              <a:cxn ang="0">
                <a:pos x="2719387" y="139511"/>
              </a:cxn>
              <a:cxn ang="0">
                <a:pos x="2719387" y="119581"/>
              </a:cxn>
              <a:cxn ang="0">
                <a:pos x="2719387" y="102498"/>
              </a:cxn>
              <a:cxn ang="0">
                <a:pos x="2715940" y="85415"/>
              </a:cxn>
              <a:cxn ang="0">
                <a:pos x="2709047" y="71179"/>
              </a:cxn>
              <a:cxn ang="0">
                <a:pos x="2698707" y="56943"/>
              </a:cxn>
              <a:cxn ang="0">
                <a:pos x="2688367" y="45555"/>
              </a:cxn>
              <a:cxn ang="0">
                <a:pos x="2674581" y="34166"/>
              </a:cxn>
              <a:cxn ang="0">
                <a:pos x="2657348" y="22777"/>
              </a:cxn>
              <a:cxn ang="0">
                <a:pos x="2636668" y="14236"/>
              </a:cxn>
              <a:cxn ang="0">
                <a:pos x="2615988" y="8542"/>
              </a:cxn>
              <a:cxn ang="0">
                <a:pos x="2591862" y="5694"/>
              </a:cxn>
              <a:cxn ang="0">
                <a:pos x="2567736" y="0"/>
              </a:cxn>
              <a:cxn ang="0">
                <a:pos x="2536716" y="0"/>
              </a:cxn>
              <a:cxn ang="0">
                <a:pos x="2536716" y="0"/>
              </a:cxn>
            </a:cxnLst>
            <a:rect l="txL" t="txT" r="txR" b="txB"/>
            <a:pathLst>
              <a:path w="1578" h="1598">
                <a:moveTo>
                  <a:pt x="1472" y="0"/>
                </a:moveTo>
                <a:lnTo>
                  <a:pt x="104" y="0"/>
                </a:lnTo>
                <a:lnTo>
                  <a:pt x="88" y="2"/>
                </a:lnTo>
                <a:lnTo>
                  <a:pt x="74" y="4"/>
                </a:lnTo>
                <a:lnTo>
                  <a:pt x="60" y="8"/>
                </a:lnTo>
                <a:lnTo>
                  <a:pt x="48" y="12"/>
                </a:lnTo>
                <a:lnTo>
                  <a:pt x="36" y="18"/>
                </a:lnTo>
                <a:lnTo>
                  <a:pt x="26" y="26"/>
                </a:lnTo>
                <a:lnTo>
                  <a:pt x="18" y="36"/>
                </a:lnTo>
                <a:lnTo>
                  <a:pt x="12" y="46"/>
                </a:lnTo>
                <a:lnTo>
                  <a:pt x="6" y="56"/>
                </a:lnTo>
                <a:lnTo>
                  <a:pt x="2" y="68"/>
                </a:lnTo>
                <a:lnTo>
                  <a:pt x="0" y="80"/>
                </a:lnTo>
                <a:lnTo>
                  <a:pt x="0" y="94"/>
                </a:lnTo>
                <a:lnTo>
                  <a:pt x="0" y="106"/>
                </a:lnTo>
                <a:lnTo>
                  <a:pt x="4" y="120"/>
                </a:lnTo>
                <a:lnTo>
                  <a:pt x="8" y="136"/>
                </a:lnTo>
                <a:lnTo>
                  <a:pt x="14" y="150"/>
                </a:lnTo>
                <a:lnTo>
                  <a:pt x="714" y="1538"/>
                </a:lnTo>
                <a:lnTo>
                  <a:pt x="722" y="1552"/>
                </a:lnTo>
                <a:lnTo>
                  <a:pt x="730" y="1564"/>
                </a:lnTo>
                <a:lnTo>
                  <a:pt x="738" y="1574"/>
                </a:lnTo>
                <a:lnTo>
                  <a:pt x="748" y="1582"/>
                </a:lnTo>
                <a:lnTo>
                  <a:pt x="758" y="1588"/>
                </a:lnTo>
                <a:lnTo>
                  <a:pt x="768" y="1594"/>
                </a:lnTo>
                <a:lnTo>
                  <a:pt x="778" y="1596"/>
                </a:lnTo>
                <a:lnTo>
                  <a:pt x="788" y="1598"/>
                </a:lnTo>
                <a:lnTo>
                  <a:pt x="800" y="1596"/>
                </a:lnTo>
                <a:lnTo>
                  <a:pt x="810" y="1594"/>
                </a:lnTo>
                <a:lnTo>
                  <a:pt x="820" y="1588"/>
                </a:lnTo>
                <a:lnTo>
                  <a:pt x="830" y="1582"/>
                </a:lnTo>
                <a:lnTo>
                  <a:pt x="838" y="1574"/>
                </a:lnTo>
                <a:lnTo>
                  <a:pt x="848" y="1564"/>
                </a:lnTo>
                <a:lnTo>
                  <a:pt x="856" y="1552"/>
                </a:lnTo>
                <a:lnTo>
                  <a:pt x="864" y="1538"/>
                </a:lnTo>
                <a:lnTo>
                  <a:pt x="1564" y="140"/>
                </a:lnTo>
                <a:lnTo>
                  <a:pt x="1570" y="126"/>
                </a:lnTo>
                <a:lnTo>
                  <a:pt x="1574" y="112"/>
                </a:lnTo>
                <a:lnTo>
                  <a:pt x="1578" y="98"/>
                </a:lnTo>
                <a:lnTo>
                  <a:pt x="1578" y="84"/>
                </a:lnTo>
                <a:lnTo>
                  <a:pt x="1578" y="72"/>
                </a:lnTo>
                <a:lnTo>
                  <a:pt x="1576" y="60"/>
                </a:lnTo>
                <a:lnTo>
                  <a:pt x="1572" y="50"/>
                </a:lnTo>
                <a:lnTo>
                  <a:pt x="1566" y="40"/>
                </a:lnTo>
                <a:lnTo>
                  <a:pt x="1560" y="32"/>
                </a:lnTo>
                <a:lnTo>
                  <a:pt x="1552" y="24"/>
                </a:lnTo>
                <a:lnTo>
                  <a:pt x="1542" y="16"/>
                </a:lnTo>
                <a:lnTo>
                  <a:pt x="1530" y="10"/>
                </a:lnTo>
                <a:lnTo>
                  <a:pt x="1518" y="6"/>
                </a:lnTo>
                <a:lnTo>
                  <a:pt x="1504" y="4"/>
                </a:lnTo>
                <a:lnTo>
                  <a:pt x="1490" y="0"/>
                </a:lnTo>
                <a:lnTo>
                  <a:pt x="1472" y="0"/>
                </a:lnTo>
                <a:close/>
              </a:path>
            </a:pathLst>
          </a:custGeom>
          <a:solidFill>
            <a:srgbClr val="DE7F7E"/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6"/>
          <p:cNvSpPr/>
          <p:nvPr/>
        </p:nvSpPr>
        <p:spPr>
          <a:xfrm>
            <a:off x="644525" y="2292985"/>
            <a:ext cx="2736850" cy="22717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33482" y="2271713"/>
              </a:cxn>
              <a:cxn ang="0">
                <a:pos x="2533482" y="2271713"/>
              </a:cxn>
              <a:cxn ang="0">
                <a:pos x="2564504" y="2271713"/>
              </a:cxn>
              <a:cxn ang="0">
                <a:pos x="2595527" y="2268866"/>
              </a:cxn>
              <a:cxn ang="0">
                <a:pos x="2619655" y="2263173"/>
              </a:cxn>
              <a:cxn ang="0">
                <a:pos x="2643783" y="2254632"/>
              </a:cxn>
              <a:cxn ang="0">
                <a:pos x="2667912" y="2246092"/>
              </a:cxn>
              <a:cxn ang="0">
                <a:pos x="2685146" y="2234705"/>
              </a:cxn>
              <a:cxn ang="0">
                <a:pos x="2698934" y="2223318"/>
              </a:cxn>
              <a:cxn ang="0">
                <a:pos x="2712722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485620" y="82556"/>
              </a:cxn>
              <a:cxn ang="0">
                <a:pos x="1485620" y="82556"/>
              </a:cxn>
              <a:cxn ang="0">
                <a:pos x="1471832" y="62629"/>
              </a:cxn>
              <a:cxn ang="0">
                <a:pos x="1458045" y="45548"/>
              </a:cxn>
              <a:cxn ang="0">
                <a:pos x="1440810" y="31314"/>
              </a:cxn>
              <a:cxn ang="0">
                <a:pos x="1427023" y="19927"/>
              </a:cxn>
              <a:cxn ang="0">
                <a:pos x="1409788" y="11387"/>
              </a:cxn>
              <a:cxn ang="0">
                <a:pos x="1392553" y="5694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0"/>
              </a:cxn>
              <a:cxn ang="0">
                <a:pos x="1323615" y="5694"/>
              </a:cxn>
              <a:cxn ang="0">
                <a:pos x="1306381" y="11387"/>
              </a:cxn>
              <a:cxn ang="0">
                <a:pos x="1289146" y="19927"/>
              </a:cxn>
              <a:cxn ang="0">
                <a:pos x="1271911" y="31314"/>
              </a:cxn>
              <a:cxn ang="0">
                <a:pos x="1258124" y="45548"/>
              </a:cxn>
              <a:cxn ang="0">
                <a:pos x="1244336" y="62629"/>
              </a:cxn>
              <a:cxn ang="0">
                <a:pos x="1230548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20681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82726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70" y="1596"/>
                </a:lnTo>
                <a:lnTo>
                  <a:pt x="1488" y="1596"/>
                </a:lnTo>
                <a:lnTo>
                  <a:pt x="1506" y="1594"/>
                </a:lnTo>
                <a:lnTo>
                  <a:pt x="1520" y="1590"/>
                </a:lnTo>
                <a:lnTo>
                  <a:pt x="1534" y="1584"/>
                </a:lnTo>
                <a:lnTo>
                  <a:pt x="1548" y="1578"/>
                </a:lnTo>
                <a:lnTo>
                  <a:pt x="1558" y="1570"/>
                </a:lnTo>
                <a:lnTo>
                  <a:pt x="1566" y="1562"/>
                </a:lnTo>
                <a:lnTo>
                  <a:pt x="1574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62" y="58"/>
                </a:lnTo>
                <a:lnTo>
                  <a:pt x="854" y="44"/>
                </a:lnTo>
                <a:lnTo>
                  <a:pt x="846" y="32"/>
                </a:lnTo>
                <a:lnTo>
                  <a:pt x="836" y="22"/>
                </a:lnTo>
                <a:lnTo>
                  <a:pt x="828" y="14"/>
                </a:lnTo>
                <a:lnTo>
                  <a:pt x="818" y="8"/>
                </a:lnTo>
                <a:lnTo>
                  <a:pt x="808" y="4"/>
                </a:lnTo>
                <a:lnTo>
                  <a:pt x="798" y="0"/>
                </a:lnTo>
                <a:lnTo>
                  <a:pt x="788" y="0"/>
                </a:lnTo>
                <a:lnTo>
                  <a:pt x="778" y="0"/>
                </a:lnTo>
                <a:lnTo>
                  <a:pt x="768" y="4"/>
                </a:lnTo>
                <a:lnTo>
                  <a:pt x="758" y="8"/>
                </a:lnTo>
                <a:lnTo>
                  <a:pt x="748" y="14"/>
                </a:lnTo>
                <a:lnTo>
                  <a:pt x="738" y="22"/>
                </a:lnTo>
                <a:lnTo>
                  <a:pt x="730" y="32"/>
                </a:lnTo>
                <a:lnTo>
                  <a:pt x="722" y="44"/>
                </a:lnTo>
                <a:lnTo>
                  <a:pt x="714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2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8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7"/>
          <p:cNvSpPr/>
          <p:nvPr/>
        </p:nvSpPr>
        <p:spPr>
          <a:xfrm>
            <a:off x="5889625" y="2292985"/>
            <a:ext cx="2736850" cy="2271713"/>
          </a:xfrm>
          <a:custGeom>
            <a:avLst/>
            <a:gdLst>
              <a:gd name="txL" fmla="*/ 0 w 1588"/>
              <a:gd name="txT" fmla="*/ 0 h 1596"/>
              <a:gd name="txR" fmla="*/ 1588 w 1588"/>
              <a:gd name="txB" fmla="*/ 1596 h 1596"/>
            </a:gdLst>
            <a:ahLst/>
            <a:cxnLst>
              <a:cxn ang="0">
                <a:pos x="179240" y="2271713"/>
              </a:cxn>
              <a:cxn ang="0">
                <a:pos x="2554164" y="2271713"/>
              </a:cxn>
              <a:cxn ang="0">
                <a:pos x="2554164" y="2271713"/>
              </a:cxn>
              <a:cxn ang="0">
                <a:pos x="2581739" y="2271713"/>
              </a:cxn>
              <a:cxn ang="0">
                <a:pos x="2609314" y="2268866"/>
              </a:cxn>
              <a:cxn ang="0">
                <a:pos x="2629996" y="2263173"/>
              </a:cxn>
              <a:cxn ang="0">
                <a:pos x="2654124" y="2254632"/>
              </a:cxn>
              <a:cxn ang="0">
                <a:pos x="2671359" y="2246092"/>
              </a:cxn>
              <a:cxn ang="0">
                <a:pos x="2688593" y="2234705"/>
              </a:cxn>
              <a:cxn ang="0">
                <a:pos x="2702381" y="2223318"/>
              </a:cxn>
              <a:cxn ang="0">
                <a:pos x="2716169" y="2209084"/>
              </a:cxn>
              <a:cxn ang="0">
                <a:pos x="2723062" y="2192004"/>
              </a:cxn>
              <a:cxn ang="0">
                <a:pos x="2729956" y="2174923"/>
              </a:cxn>
              <a:cxn ang="0">
                <a:pos x="2733403" y="2157843"/>
              </a:cxn>
              <a:cxn ang="0">
                <a:pos x="2736850" y="2140762"/>
              </a:cxn>
              <a:cxn ang="0">
                <a:pos x="2733403" y="2120835"/>
              </a:cxn>
              <a:cxn ang="0">
                <a:pos x="2729956" y="2100908"/>
              </a:cxn>
              <a:cxn ang="0">
                <a:pos x="2719615" y="2080980"/>
              </a:cxn>
              <a:cxn ang="0">
                <a:pos x="2709275" y="2058206"/>
              </a:cxn>
              <a:cxn ang="0">
                <a:pos x="1502855" y="82556"/>
              </a:cxn>
              <a:cxn ang="0">
                <a:pos x="1502855" y="82556"/>
              </a:cxn>
              <a:cxn ang="0">
                <a:pos x="1492514" y="62629"/>
              </a:cxn>
              <a:cxn ang="0">
                <a:pos x="1475279" y="45548"/>
              </a:cxn>
              <a:cxn ang="0">
                <a:pos x="1461492" y="31314"/>
              </a:cxn>
              <a:cxn ang="0">
                <a:pos x="1444257" y="19927"/>
              </a:cxn>
              <a:cxn ang="0">
                <a:pos x="1430469" y="11387"/>
              </a:cxn>
              <a:cxn ang="0">
                <a:pos x="1413235" y="5694"/>
              </a:cxn>
              <a:cxn ang="0">
                <a:pos x="1392553" y="0"/>
              </a:cxn>
              <a:cxn ang="0">
                <a:pos x="1375319" y="0"/>
              </a:cxn>
              <a:cxn ang="0">
                <a:pos x="1358084" y="0"/>
              </a:cxn>
              <a:cxn ang="0">
                <a:pos x="1340850" y="5694"/>
              </a:cxn>
              <a:cxn ang="0">
                <a:pos x="1323615" y="11387"/>
              </a:cxn>
              <a:cxn ang="0">
                <a:pos x="1306381" y="19927"/>
              </a:cxn>
              <a:cxn ang="0">
                <a:pos x="1289146" y="31314"/>
              </a:cxn>
              <a:cxn ang="0">
                <a:pos x="1275358" y="45548"/>
              </a:cxn>
              <a:cxn ang="0">
                <a:pos x="1258124" y="62629"/>
              </a:cxn>
              <a:cxn ang="0">
                <a:pos x="1244336" y="82556"/>
              </a:cxn>
              <a:cxn ang="0">
                <a:pos x="24128" y="2072440"/>
              </a:cxn>
              <a:cxn ang="0">
                <a:pos x="24128" y="2072440"/>
              </a:cxn>
              <a:cxn ang="0">
                <a:pos x="13788" y="2095214"/>
              </a:cxn>
              <a:cxn ang="0">
                <a:pos x="6894" y="2115141"/>
              </a:cxn>
              <a:cxn ang="0">
                <a:pos x="0" y="2135069"/>
              </a:cxn>
              <a:cxn ang="0">
                <a:pos x="0" y="2152149"/>
              </a:cxn>
              <a:cxn ang="0">
                <a:pos x="0" y="2169230"/>
              </a:cxn>
              <a:cxn ang="0">
                <a:pos x="3447" y="2186310"/>
              </a:cxn>
              <a:cxn ang="0">
                <a:pos x="10341" y="2200544"/>
              </a:cxn>
              <a:cxn ang="0">
                <a:pos x="17235" y="2214778"/>
              </a:cxn>
              <a:cxn ang="0">
                <a:pos x="31022" y="2229012"/>
              </a:cxn>
              <a:cxn ang="0">
                <a:pos x="44810" y="2240399"/>
              </a:cxn>
              <a:cxn ang="0">
                <a:pos x="62044" y="2248939"/>
              </a:cxn>
              <a:cxn ang="0">
                <a:pos x="79279" y="2257479"/>
              </a:cxn>
              <a:cxn ang="0">
                <a:pos x="103407" y="2263173"/>
              </a:cxn>
              <a:cxn ang="0">
                <a:pos x="127536" y="2268866"/>
              </a:cxn>
              <a:cxn ang="0">
                <a:pos x="151664" y="2271713"/>
              </a:cxn>
              <a:cxn ang="0">
                <a:pos x="179240" y="2271713"/>
              </a:cxn>
              <a:cxn ang="0">
                <a:pos x="179240" y="2271713"/>
              </a:cxn>
            </a:cxnLst>
            <a:rect l="txL" t="txT" r="txR" b="txB"/>
            <a:pathLst>
              <a:path w="1588" h="1596">
                <a:moveTo>
                  <a:pt x="104" y="1596"/>
                </a:moveTo>
                <a:lnTo>
                  <a:pt x="1482" y="1596"/>
                </a:lnTo>
                <a:lnTo>
                  <a:pt x="1498" y="1596"/>
                </a:lnTo>
                <a:lnTo>
                  <a:pt x="1514" y="1594"/>
                </a:lnTo>
                <a:lnTo>
                  <a:pt x="1526" y="1590"/>
                </a:lnTo>
                <a:lnTo>
                  <a:pt x="1540" y="1584"/>
                </a:lnTo>
                <a:lnTo>
                  <a:pt x="1550" y="1578"/>
                </a:lnTo>
                <a:lnTo>
                  <a:pt x="1560" y="1570"/>
                </a:lnTo>
                <a:lnTo>
                  <a:pt x="1568" y="1562"/>
                </a:lnTo>
                <a:lnTo>
                  <a:pt x="1576" y="1552"/>
                </a:lnTo>
                <a:lnTo>
                  <a:pt x="1580" y="1540"/>
                </a:lnTo>
                <a:lnTo>
                  <a:pt x="1584" y="1528"/>
                </a:lnTo>
                <a:lnTo>
                  <a:pt x="1586" y="1516"/>
                </a:lnTo>
                <a:lnTo>
                  <a:pt x="1588" y="1504"/>
                </a:lnTo>
                <a:lnTo>
                  <a:pt x="1586" y="1490"/>
                </a:lnTo>
                <a:lnTo>
                  <a:pt x="1584" y="1476"/>
                </a:lnTo>
                <a:lnTo>
                  <a:pt x="1578" y="1462"/>
                </a:lnTo>
                <a:lnTo>
                  <a:pt x="1572" y="1446"/>
                </a:lnTo>
                <a:lnTo>
                  <a:pt x="872" y="58"/>
                </a:lnTo>
                <a:lnTo>
                  <a:pt x="866" y="44"/>
                </a:lnTo>
                <a:lnTo>
                  <a:pt x="856" y="32"/>
                </a:lnTo>
                <a:lnTo>
                  <a:pt x="848" y="22"/>
                </a:lnTo>
                <a:lnTo>
                  <a:pt x="838" y="14"/>
                </a:lnTo>
                <a:lnTo>
                  <a:pt x="830" y="8"/>
                </a:lnTo>
                <a:lnTo>
                  <a:pt x="820" y="4"/>
                </a:lnTo>
                <a:lnTo>
                  <a:pt x="808" y="0"/>
                </a:lnTo>
                <a:lnTo>
                  <a:pt x="798" y="0"/>
                </a:lnTo>
                <a:lnTo>
                  <a:pt x="788" y="0"/>
                </a:lnTo>
                <a:lnTo>
                  <a:pt x="778" y="4"/>
                </a:lnTo>
                <a:lnTo>
                  <a:pt x="768" y="8"/>
                </a:lnTo>
                <a:lnTo>
                  <a:pt x="758" y="14"/>
                </a:lnTo>
                <a:lnTo>
                  <a:pt x="748" y="22"/>
                </a:lnTo>
                <a:lnTo>
                  <a:pt x="740" y="32"/>
                </a:lnTo>
                <a:lnTo>
                  <a:pt x="730" y="44"/>
                </a:lnTo>
                <a:lnTo>
                  <a:pt x="722" y="58"/>
                </a:lnTo>
                <a:lnTo>
                  <a:pt x="14" y="1456"/>
                </a:lnTo>
                <a:lnTo>
                  <a:pt x="8" y="1472"/>
                </a:lnTo>
                <a:lnTo>
                  <a:pt x="4" y="1486"/>
                </a:lnTo>
                <a:lnTo>
                  <a:pt x="0" y="1500"/>
                </a:lnTo>
                <a:lnTo>
                  <a:pt x="0" y="1512"/>
                </a:lnTo>
                <a:lnTo>
                  <a:pt x="0" y="1524"/>
                </a:lnTo>
                <a:lnTo>
                  <a:pt x="2" y="1536"/>
                </a:lnTo>
                <a:lnTo>
                  <a:pt x="6" y="1546"/>
                </a:lnTo>
                <a:lnTo>
                  <a:pt x="10" y="1556"/>
                </a:lnTo>
                <a:lnTo>
                  <a:pt x="18" y="1566"/>
                </a:lnTo>
                <a:lnTo>
                  <a:pt x="26" y="1574"/>
                </a:lnTo>
                <a:lnTo>
                  <a:pt x="36" y="1580"/>
                </a:lnTo>
                <a:lnTo>
                  <a:pt x="46" y="1586"/>
                </a:lnTo>
                <a:lnTo>
                  <a:pt x="60" y="1590"/>
                </a:lnTo>
                <a:lnTo>
                  <a:pt x="74" y="1594"/>
                </a:lnTo>
                <a:lnTo>
                  <a:pt x="88" y="1596"/>
                </a:lnTo>
                <a:lnTo>
                  <a:pt x="104" y="1596"/>
                </a:lnTo>
                <a:close/>
              </a:path>
            </a:pathLst>
          </a:custGeom>
          <a:solidFill>
            <a:srgbClr val="6DA8CD"/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8"/>
          <p:cNvSpPr/>
          <p:nvPr/>
        </p:nvSpPr>
        <p:spPr>
          <a:xfrm>
            <a:off x="8720138" y="2959735"/>
            <a:ext cx="2725737" cy="2274888"/>
          </a:xfrm>
          <a:custGeom>
            <a:avLst/>
            <a:gdLst>
              <a:gd name="txL" fmla="*/ 0 w 1582"/>
              <a:gd name="txT" fmla="*/ 0 h 1598"/>
              <a:gd name="txR" fmla="*/ 1582 w 1582"/>
              <a:gd name="txB" fmla="*/ 1598 h 1598"/>
            </a:gdLst>
            <a:ahLst/>
            <a:cxnLst>
              <a:cxn ang="0">
                <a:pos x="2543102" y="0"/>
              </a:cxn>
              <a:cxn ang="0">
                <a:pos x="168851" y="0"/>
              </a:cxn>
              <a:cxn ang="0">
                <a:pos x="168851" y="0"/>
              </a:cxn>
              <a:cxn ang="0">
                <a:pos x="144729" y="2847"/>
              </a:cxn>
              <a:cxn ang="0">
                <a:pos x="120608" y="5694"/>
              </a:cxn>
              <a:cxn ang="0">
                <a:pos x="99932" y="11389"/>
              </a:cxn>
              <a:cxn ang="0">
                <a:pos x="79257" y="17083"/>
              </a:cxn>
              <a:cxn ang="0">
                <a:pos x="62027" y="25625"/>
              </a:cxn>
              <a:cxn ang="0">
                <a:pos x="44797" y="37013"/>
              </a:cxn>
              <a:cxn ang="0">
                <a:pos x="31013" y="51249"/>
              </a:cxn>
              <a:cxn ang="0">
                <a:pos x="17230" y="65485"/>
              </a:cxn>
              <a:cxn ang="0">
                <a:pos x="10338" y="79721"/>
              </a:cxn>
              <a:cxn ang="0">
                <a:pos x="3446" y="96804"/>
              </a:cxn>
              <a:cxn ang="0">
                <a:pos x="0" y="113887"/>
              </a:cxn>
              <a:cxn ang="0">
                <a:pos x="0" y="133817"/>
              </a:cxn>
              <a:cxn ang="0">
                <a:pos x="3446" y="150900"/>
              </a:cxn>
              <a:cxn ang="0">
                <a:pos x="10338" y="170830"/>
              </a:cxn>
              <a:cxn ang="0">
                <a:pos x="20676" y="193607"/>
              </a:cxn>
              <a:cxn ang="0">
                <a:pos x="34459" y="213538"/>
              </a:cxn>
              <a:cxn ang="0">
                <a:pos x="1240538" y="2189473"/>
              </a:cxn>
              <a:cxn ang="0">
                <a:pos x="1240538" y="2189473"/>
              </a:cxn>
              <a:cxn ang="0">
                <a:pos x="1250876" y="2209403"/>
              </a:cxn>
              <a:cxn ang="0">
                <a:pos x="1264659" y="2226486"/>
              </a:cxn>
              <a:cxn ang="0">
                <a:pos x="1281889" y="2240722"/>
              </a:cxn>
              <a:cxn ang="0">
                <a:pos x="1295673" y="2252111"/>
              </a:cxn>
              <a:cxn ang="0">
                <a:pos x="1309456" y="2260652"/>
              </a:cxn>
              <a:cxn ang="0">
                <a:pos x="1326686" y="2269194"/>
              </a:cxn>
              <a:cxn ang="0">
                <a:pos x="1343916" y="2272041"/>
              </a:cxn>
              <a:cxn ang="0">
                <a:pos x="1357700" y="2274888"/>
              </a:cxn>
              <a:cxn ang="0">
                <a:pos x="1374929" y="2272041"/>
              </a:cxn>
              <a:cxn ang="0">
                <a:pos x="1392159" y="2269194"/>
              </a:cxn>
              <a:cxn ang="0">
                <a:pos x="1405943" y="2260652"/>
              </a:cxn>
              <a:cxn ang="0">
                <a:pos x="1423172" y="2252111"/>
              </a:cxn>
              <a:cxn ang="0">
                <a:pos x="1436956" y="2240722"/>
              </a:cxn>
              <a:cxn ang="0">
                <a:pos x="1450740" y="2226486"/>
              </a:cxn>
              <a:cxn ang="0">
                <a:pos x="1464524" y="2209403"/>
              </a:cxn>
              <a:cxn ang="0">
                <a:pos x="1478307" y="2189473"/>
              </a:cxn>
              <a:cxn ang="0">
                <a:pos x="2698169" y="199302"/>
              </a:cxn>
              <a:cxn ang="0">
                <a:pos x="2698169" y="199302"/>
              </a:cxn>
              <a:cxn ang="0">
                <a:pos x="2708507" y="179372"/>
              </a:cxn>
              <a:cxn ang="0">
                <a:pos x="2718845" y="159441"/>
              </a:cxn>
              <a:cxn ang="0">
                <a:pos x="2722291" y="139511"/>
              </a:cxn>
              <a:cxn ang="0">
                <a:pos x="2725737" y="119581"/>
              </a:cxn>
              <a:cxn ang="0">
                <a:pos x="2725737" y="102498"/>
              </a:cxn>
              <a:cxn ang="0">
                <a:pos x="2718845" y="85415"/>
              </a:cxn>
              <a:cxn ang="0">
                <a:pos x="2715399" y="71179"/>
              </a:cxn>
              <a:cxn ang="0">
                <a:pos x="2705061" y="56943"/>
              </a:cxn>
              <a:cxn ang="0">
                <a:pos x="2694724" y="45555"/>
              </a:cxn>
              <a:cxn ang="0">
                <a:pos x="2677494" y="34166"/>
              </a:cxn>
              <a:cxn ang="0">
                <a:pos x="2663710" y="22777"/>
              </a:cxn>
              <a:cxn ang="0">
                <a:pos x="2643034" y="14236"/>
              </a:cxn>
              <a:cxn ang="0">
                <a:pos x="2622359" y="8542"/>
              </a:cxn>
              <a:cxn ang="0">
                <a:pos x="2598237" y="5694"/>
              </a:cxn>
              <a:cxn ang="0">
                <a:pos x="2570670" y="0"/>
              </a:cxn>
              <a:cxn ang="0">
                <a:pos x="2543102" y="0"/>
              </a:cxn>
              <a:cxn ang="0">
                <a:pos x="2543102" y="0"/>
              </a:cxn>
            </a:cxnLst>
            <a:rect l="txL" t="txT" r="txR" b="txB"/>
            <a:pathLst>
              <a:path w="1582" h="1598">
                <a:moveTo>
                  <a:pt x="1476" y="0"/>
                </a:moveTo>
                <a:lnTo>
                  <a:pt x="98" y="0"/>
                </a:lnTo>
                <a:lnTo>
                  <a:pt x="84" y="2"/>
                </a:lnTo>
                <a:lnTo>
                  <a:pt x="70" y="4"/>
                </a:lnTo>
                <a:lnTo>
                  <a:pt x="58" y="8"/>
                </a:lnTo>
                <a:lnTo>
                  <a:pt x="46" y="12"/>
                </a:lnTo>
                <a:lnTo>
                  <a:pt x="36" y="18"/>
                </a:lnTo>
                <a:lnTo>
                  <a:pt x="26" y="26"/>
                </a:lnTo>
                <a:lnTo>
                  <a:pt x="18" y="36"/>
                </a:lnTo>
                <a:lnTo>
                  <a:pt x="10" y="46"/>
                </a:lnTo>
                <a:lnTo>
                  <a:pt x="6" y="56"/>
                </a:lnTo>
                <a:lnTo>
                  <a:pt x="2" y="68"/>
                </a:lnTo>
                <a:lnTo>
                  <a:pt x="0" y="80"/>
                </a:lnTo>
                <a:lnTo>
                  <a:pt x="0" y="94"/>
                </a:lnTo>
                <a:lnTo>
                  <a:pt x="2" y="106"/>
                </a:lnTo>
                <a:lnTo>
                  <a:pt x="6" y="120"/>
                </a:lnTo>
                <a:lnTo>
                  <a:pt x="12" y="136"/>
                </a:lnTo>
                <a:lnTo>
                  <a:pt x="20" y="150"/>
                </a:lnTo>
                <a:lnTo>
                  <a:pt x="720" y="1538"/>
                </a:lnTo>
                <a:lnTo>
                  <a:pt x="726" y="1552"/>
                </a:lnTo>
                <a:lnTo>
                  <a:pt x="734" y="1564"/>
                </a:lnTo>
                <a:lnTo>
                  <a:pt x="744" y="1574"/>
                </a:lnTo>
                <a:lnTo>
                  <a:pt x="752" y="1582"/>
                </a:lnTo>
                <a:lnTo>
                  <a:pt x="760" y="1588"/>
                </a:lnTo>
                <a:lnTo>
                  <a:pt x="770" y="1594"/>
                </a:lnTo>
                <a:lnTo>
                  <a:pt x="780" y="1596"/>
                </a:lnTo>
                <a:lnTo>
                  <a:pt x="788" y="1598"/>
                </a:lnTo>
                <a:lnTo>
                  <a:pt x="798" y="1596"/>
                </a:lnTo>
                <a:lnTo>
                  <a:pt x="808" y="1594"/>
                </a:lnTo>
                <a:lnTo>
                  <a:pt x="816" y="1588"/>
                </a:lnTo>
                <a:lnTo>
                  <a:pt x="826" y="1582"/>
                </a:lnTo>
                <a:lnTo>
                  <a:pt x="834" y="1574"/>
                </a:lnTo>
                <a:lnTo>
                  <a:pt x="842" y="1564"/>
                </a:lnTo>
                <a:lnTo>
                  <a:pt x="850" y="1552"/>
                </a:lnTo>
                <a:lnTo>
                  <a:pt x="858" y="1538"/>
                </a:lnTo>
                <a:lnTo>
                  <a:pt x="1566" y="140"/>
                </a:lnTo>
                <a:lnTo>
                  <a:pt x="1572" y="126"/>
                </a:lnTo>
                <a:lnTo>
                  <a:pt x="1578" y="112"/>
                </a:lnTo>
                <a:lnTo>
                  <a:pt x="1580" y="98"/>
                </a:lnTo>
                <a:lnTo>
                  <a:pt x="1582" y="84"/>
                </a:lnTo>
                <a:lnTo>
                  <a:pt x="1582" y="72"/>
                </a:lnTo>
                <a:lnTo>
                  <a:pt x="1578" y="60"/>
                </a:lnTo>
                <a:lnTo>
                  <a:pt x="1576" y="50"/>
                </a:lnTo>
                <a:lnTo>
                  <a:pt x="1570" y="40"/>
                </a:lnTo>
                <a:lnTo>
                  <a:pt x="1564" y="32"/>
                </a:lnTo>
                <a:lnTo>
                  <a:pt x="1554" y="24"/>
                </a:lnTo>
                <a:lnTo>
                  <a:pt x="1546" y="16"/>
                </a:lnTo>
                <a:lnTo>
                  <a:pt x="1534" y="10"/>
                </a:lnTo>
                <a:lnTo>
                  <a:pt x="1522" y="6"/>
                </a:lnTo>
                <a:lnTo>
                  <a:pt x="1508" y="4"/>
                </a:lnTo>
                <a:lnTo>
                  <a:pt x="1492" y="0"/>
                </a:lnTo>
                <a:lnTo>
                  <a:pt x="1476" y="0"/>
                </a:lnTo>
                <a:close/>
              </a:path>
            </a:pathLst>
          </a:custGeom>
          <a:solidFill>
            <a:srgbClr val="DE7F7E"/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12"/>
          <p:cNvSpPr/>
          <p:nvPr/>
        </p:nvSpPr>
        <p:spPr>
          <a:xfrm>
            <a:off x="1187450" y="3170873"/>
            <a:ext cx="10033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4" name="直接连接符 15"/>
          <p:cNvSpPr/>
          <p:nvPr/>
        </p:nvSpPr>
        <p:spPr>
          <a:xfrm>
            <a:off x="1173163" y="3909060"/>
            <a:ext cx="1679575" cy="1588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6"/>
          <p:cNvSpPr/>
          <p:nvPr/>
        </p:nvSpPr>
        <p:spPr>
          <a:xfrm>
            <a:off x="1325702" y="3888423"/>
            <a:ext cx="1415772" cy="57926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6" name="文本框 17"/>
          <p:cNvSpPr/>
          <p:nvPr/>
        </p:nvSpPr>
        <p:spPr>
          <a:xfrm>
            <a:off x="6460808" y="3170873"/>
            <a:ext cx="1004887" cy="7677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7" name="直接连接符 19"/>
          <p:cNvSpPr/>
          <p:nvPr/>
        </p:nvSpPr>
        <p:spPr>
          <a:xfrm>
            <a:off x="6461125" y="3909060"/>
            <a:ext cx="1681163" cy="1588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矩形 20"/>
          <p:cNvSpPr/>
          <p:nvPr/>
        </p:nvSpPr>
        <p:spPr>
          <a:xfrm>
            <a:off x="6569214" y="3888423"/>
            <a:ext cx="1415772" cy="57926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9" name="文本框 21"/>
          <p:cNvSpPr/>
          <p:nvPr/>
        </p:nvSpPr>
        <p:spPr>
          <a:xfrm>
            <a:off x="3849688" y="3713798"/>
            <a:ext cx="1004887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0" name="直接连接符 23"/>
          <p:cNvSpPr/>
          <p:nvPr/>
        </p:nvSpPr>
        <p:spPr>
          <a:xfrm>
            <a:off x="3751263" y="3713798"/>
            <a:ext cx="1679575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3908425" y="317087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2" name="文本框 25"/>
          <p:cNvSpPr/>
          <p:nvPr/>
        </p:nvSpPr>
        <p:spPr>
          <a:xfrm>
            <a:off x="9253538" y="3788410"/>
            <a:ext cx="100330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/>
            <a:r>
              <a:rPr lang="en-US" altLang="zh-CN" sz="4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23" name="直接连接符 27"/>
          <p:cNvSpPr/>
          <p:nvPr/>
        </p:nvSpPr>
        <p:spPr>
          <a:xfrm>
            <a:off x="9191625" y="3713798"/>
            <a:ext cx="1679575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矩形 28"/>
          <p:cNvSpPr/>
          <p:nvPr/>
        </p:nvSpPr>
        <p:spPr>
          <a:xfrm>
            <a:off x="9364663" y="322167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5" name="矩形 8"/>
          <p:cNvSpPr/>
          <p:nvPr/>
        </p:nvSpPr>
        <p:spPr>
          <a:xfrm>
            <a:off x="8569325" y="1985010"/>
            <a:ext cx="2855913" cy="54906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x-none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矩形 8"/>
          <p:cNvSpPr/>
          <p:nvPr/>
        </p:nvSpPr>
        <p:spPr>
          <a:xfrm>
            <a:off x="3162300" y="1985010"/>
            <a:ext cx="2857500" cy="54906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x-none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矩形 8"/>
          <p:cNvSpPr/>
          <p:nvPr/>
        </p:nvSpPr>
        <p:spPr>
          <a:xfrm>
            <a:off x="5872163" y="4771073"/>
            <a:ext cx="2857500" cy="54906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x-none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矩形 8"/>
          <p:cNvSpPr/>
          <p:nvPr/>
        </p:nvSpPr>
        <p:spPr>
          <a:xfrm>
            <a:off x="758825" y="4942523"/>
            <a:ext cx="2855913" cy="54906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x-none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Freeform 114"/>
          <p:cNvSpPr>
            <a:spLocks noEditPoints="1"/>
          </p:cNvSpPr>
          <p:nvPr/>
        </p:nvSpPr>
        <p:spPr bwMode="auto">
          <a:xfrm>
            <a:off x="2118360" y="3234055"/>
            <a:ext cx="488315" cy="554355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Freeform 166"/>
          <p:cNvSpPr>
            <a:spLocks noEditPoints="1"/>
          </p:cNvSpPr>
          <p:nvPr/>
        </p:nvSpPr>
        <p:spPr bwMode="auto">
          <a:xfrm>
            <a:off x="4751705" y="3837305"/>
            <a:ext cx="447675" cy="520065"/>
          </a:xfrm>
          <a:custGeom>
            <a:avLst/>
            <a:gdLst>
              <a:gd name="T0" fmla="*/ 79 w 79"/>
              <a:gd name="T1" fmla="*/ 6 h 92"/>
              <a:gd name="T2" fmla="*/ 10 w 79"/>
              <a:gd name="T3" fmla="*/ 6 h 92"/>
              <a:gd name="T4" fmla="*/ 8 w 79"/>
              <a:gd name="T5" fmla="*/ 9 h 92"/>
              <a:gd name="T6" fmla="*/ 7 w 79"/>
              <a:gd name="T7" fmla="*/ 12 h 92"/>
              <a:gd name="T8" fmla="*/ 8 w 79"/>
              <a:gd name="T9" fmla="*/ 15 h 92"/>
              <a:gd name="T10" fmla="*/ 10 w 79"/>
              <a:gd name="T11" fmla="*/ 18 h 92"/>
              <a:gd name="T12" fmla="*/ 14 w 79"/>
              <a:gd name="T13" fmla="*/ 18 h 92"/>
              <a:gd name="T14" fmla="*/ 11 w 79"/>
              <a:gd name="T15" fmla="*/ 22 h 92"/>
              <a:gd name="T16" fmla="*/ 11 w 79"/>
              <a:gd name="T17" fmla="*/ 55 h 92"/>
              <a:gd name="T18" fmla="*/ 21 w 79"/>
              <a:gd name="T19" fmla="*/ 47 h 92"/>
              <a:gd name="T20" fmla="*/ 33 w 79"/>
              <a:gd name="T21" fmla="*/ 54 h 92"/>
              <a:gd name="T22" fmla="*/ 33 w 79"/>
              <a:gd name="T23" fmla="*/ 22 h 92"/>
              <a:gd name="T24" fmla="*/ 36 w 79"/>
              <a:gd name="T25" fmla="*/ 18 h 92"/>
              <a:gd name="T26" fmla="*/ 79 w 79"/>
              <a:gd name="T27" fmla="*/ 18 h 92"/>
              <a:gd name="T28" fmla="*/ 79 w 79"/>
              <a:gd name="T29" fmla="*/ 22 h 92"/>
              <a:gd name="T30" fmla="*/ 79 w 79"/>
              <a:gd name="T31" fmla="*/ 25 h 92"/>
              <a:gd name="T32" fmla="*/ 79 w 79"/>
              <a:gd name="T33" fmla="*/ 92 h 92"/>
              <a:gd name="T34" fmla="*/ 13 w 79"/>
              <a:gd name="T35" fmla="*/ 92 h 92"/>
              <a:gd name="T36" fmla="*/ 1 w 79"/>
              <a:gd name="T37" fmla="*/ 85 h 92"/>
              <a:gd name="T38" fmla="*/ 1 w 79"/>
              <a:gd name="T39" fmla="*/ 13 h 92"/>
              <a:gd name="T40" fmla="*/ 0 w 79"/>
              <a:gd name="T41" fmla="*/ 12 h 92"/>
              <a:gd name="T42" fmla="*/ 2 w 79"/>
              <a:gd name="T43" fmla="*/ 6 h 92"/>
              <a:gd name="T44" fmla="*/ 8 w 79"/>
              <a:gd name="T45" fmla="*/ 0 h 92"/>
              <a:gd name="T46" fmla="*/ 9 w 79"/>
              <a:gd name="T47" fmla="*/ 0 h 92"/>
              <a:gd name="T48" fmla="*/ 10 w 79"/>
              <a:gd name="T49" fmla="*/ 0 h 92"/>
              <a:gd name="T50" fmla="*/ 79 w 79"/>
              <a:gd name="T51" fmla="*/ 0 h 92"/>
              <a:gd name="T52" fmla="*/ 79 w 79"/>
              <a:gd name="T53" fmla="*/ 6 h 92"/>
              <a:gd name="T54" fmla="*/ 12 w 79"/>
              <a:gd name="T55" fmla="*/ 16 h 92"/>
              <a:gd name="T56" fmla="*/ 74 w 79"/>
              <a:gd name="T57" fmla="*/ 16 h 92"/>
              <a:gd name="T58" fmla="*/ 74 w 79"/>
              <a:gd name="T59" fmla="*/ 14 h 92"/>
              <a:gd name="T60" fmla="*/ 11 w 79"/>
              <a:gd name="T61" fmla="*/ 14 h 92"/>
              <a:gd name="T62" fmla="*/ 12 w 79"/>
              <a:gd name="T63" fmla="*/ 16 h 92"/>
              <a:gd name="T64" fmla="*/ 11 w 79"/>
              <a:gd name="T65" fmla="*/ 12 h 92"/>
              <a:gd name="T66" fmla="*/ 11 w 79"/>
              <a:gd name="T67" fmla="*/ 13 h 92"/>
              <a:gd name="T68" fmla="*/ 74 w 79"/>
              <a:gd name="T69" fmla="*/ 13 h 92"/>
              <a:gd name="T70" fmla="*/ 74 w 79"/>
              <a:gd name="T71" fmla="*/ 12 h 92"/>
              <a:gd name="T72" fmla="*/ 11 w 79"/>
              <a:gd name="T73" fmla="*/ 12 h 92"/>
              <a:gd name="T74" fmla="*/ 12 w 79"/>
              <a:gd name="T75" fmla="*/ 9 h 92"/>
              <a:gd name="T76" fmla="*/ 11 w 79"/>
              <a:gd name="T77" fmla="*/ 10 h 92"/>
              <a:gd name="T78" fmla="*/ 74 w 79"/>
              <a:gd name="T79" fmla="*/ 10 h 92"/>
              <a:gd name="T80" fmla="*/ 74 w 79"/>
              <a:gd name="T81" fmla="*/ 9 h 92"/>
              <a:gd name="T82" fmla="*/ 12 w 79"/>
              <a:gd name="T83" fmla="*/ 9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9" h="92">
                <a:moveTo>
                  <a:pt x="79" y="6"/>
                </a:moveTo>
                <a:cubicBezTo>
                  <a:pt x="10" y="6"/>
                  <a:pt x="10" y="6"/>
                  <a:pt x="10" y="6"/>
                </a:cubicBezTo>
                <a:cubicBezTo>
                  <a:pt x="9" y="7"/>
                  <a:pt x="8" y="8"/>
                  <a:pt x="8" y="9"/>
                </a:cubicBezTo>
                <a:cubicBezTo>
                  <a:pt x="7" y="10"/>
                  <a:pt x="7" y="11"/>
                  <a:pt x="7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9" y="18"/>
                  <a:pt x="10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20"/>
                  <a:pt x="11" y="22"/>
                  <a:pt x="11" y="22"/>
                </a:cubicBezTo>
                <a:cubicBezTo>
                  <a:pt x="11" y="55"/>
                  <a:pt x="11" y="55"/>
                  <a:pt x="11" y="55"/>
                </a:cubicBezTo>
                <a:cubicBezTo>
                  <a:pt x="21" y="47"/>
                  <a:pt x="21" y="47"/>
                  <a:pt x="21" y="47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22"/>
                  <a:pt x="33" y="22"/>
                  <a:pt x="33" y="22"/>
                </a:cubicBezTo>
                <a:cubicBezTo>
                  <a:pt x="36" y="18"/>
                  <a:pt x="36" y="18"/>
                  <a:pt x="36" y="18"/>
                </a:cubicBezTo>
                <a:cubicBezTo>
                  <a:pt x="79" y="18"/>
                  <a:pt x="79" y="18"/>
                  <a:pt x="79" y="18"/>
                </a:cubicBezTo>
                <a:cubicBezTo>
                  <a:pt x="79" y="22"/>
                  <a:pt x="79" y="22"/>
                  <a:pt x="79" y="22"/>
                </a:cubicBezTo>
                <a:cubicBezTo>
                  <a:pt x="79" y="25"/>
                  <a:pt x="79" y="25"/>
                  <a:pt x="79" y="25"/>
                </a:cubicBezTo>
                <a:cubicBezTo>
                  <a:pt x="79" y="92"/>
                  <a:pt x="79" y="92"/>
                  <a:pt x="79" y="92"/>
                </a:cubicBezTo>
                <a:cubicBezTo>
                  <a:pt x="13" y="92"/>
                  <a:pt x="13" y="92"/>
                  <a:pt x="13" y="92"/>
                </a:cubicBezTo>
                <a:cubicBezTo>
                  <a:pt x="7" y="91"/>
                  <a:pt x="2" y="90"/>
                  <a:pt x="1" y="85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2"/>
                  <a:pt x="0" y="12"/>
                </a:cubicBezTo>
                <a:cubicBezTo>
                  <a:pt x="1" y="10"/>
                  <a:pt x="1" y="8"/>
                  <a:pt x="2" y="6"/>
                </a:cubicBezTo>
                <a:cubicBezTo>
                  <a:pt x="3" y="3"/>
                  <a:pt x="5" y="1"/>
                  <a:pt x="8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9" y="6"/>
                  <a:pt x="79" y="6"/>
                  <a:pt x="79" y="6"/>
                </a:cubicBezTo>
                <a:close/>
                <a:moveTo>
                  <a:pt x="12" y="16"/>
                </a:moveTo>
                <a:cubicBezTo>
                  <a:pt x="74" y="16"/>
                  <a:pt x="74" y="16"/>
                  <a:pt x="74" y="16"/>
                </a:cubicBezTo>
                <a:cubicBezTo>
                  <a:pt x="74" y="14"/>
                  <a:pt x="74" y="14"/>
                  <a:pt x="74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2" y="16"/>
                  <a:pt x="12" y="16"/>
                  <a:pt x="12" y="16"/>
                </a:cubicBezTo>
                <a:close/>
                <a:moveTo>
                  <a:pt x="11" y="12"/>
                </a:moveTo>
                <a:cubicBezTo>
                  <a:pt x="11" y="13"/>
                  <a:pt x="11" y="13"/>
                  <a:pt x="11" y="13"/>
                </a:cubicBezTo>
                <a:cubicBezTo>
                  <a:pt x="74" y="13"/>
                  <a:pt x="74" y="13"/>
                  <a:pt x="74" y="13"/>
                </a:cubicBezTo>
                <a:cubicBezTo>
                  <a:pt x="74" y="12"/>
                  <a:pt x="74" y="12"/>
                  <a:pt x="74" y="12"/>
                </a:cubicBezTo>
                <a:cubicBezTo>
                  <a:pt x="11" y="12"/>
                  <a:pt x="11" y="12"/>
                  <a:pt x="11" y="12"/>
                </a:cubicBezTo>
                <a:close/>
                <a:moveTo>
                  <a:pt x="12" y="9"/>
                </a:moveTo>
                <a:cubicBezTo>
                  <a:pt x="11" y="10"/>
                  <a:pt x="11" y="10"/>
                  <a:pt x="11" y="10"/>
                </a:cubicBezTo>
                <a:cubicBezTo>
                  <a:pt x="74" y="10"/>
                  <a:pt x="74" y="10"/>
                  <a:pt x="74" y="10"/>
                </a:cubicBezTo>
                <a:cubicBezTo>
                  <a:pt x="74" y="9"/>
                  <a:pt x="74" y="9"/>
                  <a:pt x="74" y="9"/>
                </a:cubicBezTo>
                <a:lnTo>
                  <a:pt x="12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Freeform 75"/>
          <p:cNvSpPr>
            <a:spLocks noEditPoints="1"/>
          </p:cNvSpPr>
          <p:nvPr/>
        </p:nvSpPr>
        <p:spPr bwMode="auto">
          <a:xfrm>
            <a:off x="7386320" y="3331210"/>
            <a:ext cx="457200" cy="457200"/>
          </a:xfrm>
          <a:custGeom>
            <a:avLst/>
            <a:gdLst>
              <a:gd name="T0" fmla="*/ 2147483647 w 101"/>
              <a:gd name="T1" fmla="*/ 2147483647 h 101"/>
              <a:gd name="T2" fmla="*/ 2147483647 w 101"/>
              <a:gd name="T3" fmla="*/ 2147483647 h 101"/>
              <a:gd name="T4" fmla="*/ 2147483647 w 101"/>
              <a:gd name="T5" fmla="*/ 2147483647 h 101"/>
              <a:gd name="T6" fmla="*/ 2147483647 w 101"/>
              <a:gd name="T7" fmla="*/ 2147483647 h 101"/>
              <a:gd name="T8" fmla="*/ 2147483647 w 101"/>
              <a:gd name="T9" fmla="*/ 2147483647 h 101"/>
              <a:gd name="T10" fmla="*/ 2147483647 w 101"/>
              <a:gd name="T11" fmla="*/ 2147483647 h 101"/>
              <a:gd name="T12" fmla="*/ 2147483647 w 101"/>
              <a:gd name="T13" fmla="*/ 2147483647 h 101"/>
              <a:gd name="T14" fmla="*/ 2147483647 w 101"/>
              <a:gd name="T15" fmla="*/ 2147483647 h 101"/>
              <a:gd name="T16" fmla="*/ 2147483647 w 101"/>
              <a:gd name="T17" fmla="*/ 2147483647 h 101"/>
              <a:gd name="T18" fmla="*/ 2147483647 w 101"/>
              <a:gd name="T19" fmla="*/ 2147483647 h 101"/>
              <a:gd name="T20" fmla="*/ 2147483647 w 101"/>
              <a:gd name="T21" fmla="*/ 2147483647 h 101"/>
              <a:gd name="T22" fmla="*/ 2147483647 w 101"/>
              <a:gd name="T23" fmla="*/ 2147483647 h 101"/>
              <a:gd name="T24" fmla="*/ 2147483647 w 101"/>
              <a:gd name="T25" fmla="*/ 2147483647 h 101"/>
              <a:gd name="T26" fmla="*/ 2147483647 w 101"/>
              <a:gd name="T27" fmla="*/ 2147483647 h 101"/>
              <a:gd name="T28" fmla="*/ 2147483647 w 101"/>
              <a:gd name="T29" fmla="*/ 2147483647 h 101"/>
              <a:gd name="T30" fmla="*/ 2147483647 w 101"/>
              <a:gd name="T31" fmla="*/ 2147483647 h 101"/>
              <a:gd name="T32" fmla="*/ 0 w 101"/>
              <a:gd name="T33" fmla="*/ 2147483647 h 101"/>
              <a:gd name="T34" fmla="*/ 0 w 101"/>
              <a:gd name="T35" fmla="*/ 2147483647 h 101"/>
              <a:gd name="T36" fmla="*/ 2147483647 w 101"/>
              <a:gd name="T37" fmla="*/ 2147483647 h 101"/>
              <a:gd name="T38" fmla="*/ 2147483647 w 101"/>
              <a:gd name="T39" fmla="*/ 2147483647 h 101"/>
              <a:gd name="T40" fmla="*/ 2147483647 w 101"/>
              <a:gd name="T41" fmla="*/ 2147483647 h 101"/>
              <a:gd name="T42" fmla="*/ 2147483647 w 101"/>
              <a:gd name="T43" fmla="*/ 2147483647 h 101"/>
              <a:gd name="T44" fmla="*/ 2147483647 w 101"/>
              <a:gd name="T45" fmla="*/ 2147483647 h 101"/>
              <a:gd name="T46" fmla="*/ 2147483647 w 101"/>
              <a:gd name="T47" fmla="*/ 2147483647 h 101"/>
              <a:gd name="T48" fmla="*/ 2147483647 w 101"/>
              <a:gd name="T49" fmla="*/ 0 h 101"/>
              <a:gd name="T50" fmla="*/ 2147483647 w 101"/>
              <a:gd name="T51" fmla="*/ 0 h 101"/>
              <a:gd name="T52" fmla="*/ 2147483647 w 101"/>
              <a:gd name="T53" fmla="*/ 2147483647 h 101"/>
              <a:gd name="T54" fmla="*/ 2147483647 w 101"/>
              <a:gd name="T55" fmla="*/ 2147483647 h 101"/>
              <a:gd name="T56" fmla="*/ 2147483647 w 101"/>
              <a:gd name="T57" fmla="*/ 2147483647 h 101"/>
              <a:gd name="T58" fmla="*/ 2147483647 w 101"/>
              <a:gd name="T59" fmla="*/ 2147483647 h 101"/>
              <a:gd name="T60" fmla="*/ 2147483647 w 101"/>
              <a:gd name="T61" fmla="*/ 2147483647 h 101"/>
              <a:gd name="T62" fmla="*/ 2147483647 w 101"/>
              <a:gd name="T63" fmla="*/ 2147483647 h 101"/>
              <a:gd name="T64" fmla="*/ 2147483647 w 101"/>
              <a:gd name="T65" fmla="*/ 2147483647 h 101"/>
              <a:gd name="T66" fmla="*/ 2147483647 w 101"/>
              <a:gd name="T67" fmla="*/ 2147483647 h 101"/>
              <a:gd name="T68" fmla="*/ 2147483647 w 101"/>
              <a:gd name="T69" fmla="*/ 2147483647 h 101"/>
              <a:gd name="T70" fmla="*/ 2147483647 w 101"/>
              <a:gd name="T71" fmla="*/ 2147483647 h 101"/>
              <a:gd name="T72" fmla="*/ 2147483647 w 101"/>
              <a:gd name="T73" fmla="*/ 2147483647 h 101"/>
              <a:gd name="T74" fmla="*/ 2147483647 w 101"/>
              <a:gd name="T75" fmla="*/ 2147483647 h 101"/>
              <a:gd name="T76" fmla="*/ 2147483647 w 101"/>
              <a:gd name="T77" fmla="*/ 2147483647 h 101"/>
              <a:gd name="T78" fmla="*/ 2147483647 w 101"/>
              <a:gd name="T79" fmla="*/ 2147483647 h 101"/>
              <a:gd name="T80" fmla="*/ 2147483647 w 101"/>
              <a:gd name="T81" fmla="*/ 2147483647 h 101"/>
              <a:gd name="T82" fmla="*/ 2147483647 w 101"/>
              <a:gd name="T83" fmla="*/ 2147483647 h 101"/>
              <a:gd name="T84" fmla="*/ 2147483647 w 101"/>
              <a:gd name="T85" fmla="*/ 2147483647 h 10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01" h="101">
                <a:moveTo>
                  <a:pt x="50" y="76"/>
                </a:moveTo>
                <a:cubicBezTo>
                  <a:pt x="36" y="76"/>
                  <a:pt x="25" y="65"/>
                  <a:pt x="25" y="51"/>
                </a:cubicBezTo>
                <a:cubicBezTo>
                  <a:pt x="25" y="37"/>
                  <a:pt x="36" y="26"/>
                  <a:pt x="50" y="26"/>
                </a:cubicBezTo>
                <a:cubicBezTo>
                  <a:pt x="64" y="26"/>
                  <a:pt x="75" y="37"/>
                  <a:pt x="75" y="51"/>
                </a:cubicBezTo>
                <a:cubicBezTo>
                  <a:pt x="75" y="65"/>
                  <a:pt x="64" y="76"/>
                  <a:pt x="50" y="76"/>
                </a:cubicBezTo>
                <a:close/>
                <a:moveTo>
                  <a:pt x="50" y="62"/>
                </a:moveTo>
                <a:cubicBezTo>
                  <a:pt x="44" y="62"/>
                  <a:pt x="39" y="57"/>
                  <a:pt x="39" y="51"/>
                </a:cubicBezTo>
                <a:cubicBezTo>
                  <a:pt x="39" y="45"/>
                  <a:pt x="44" y="40"/>
                  <a:pt x="50" y="40"/>
                </a:cubicBezTo>
                <a:cubicBezTo>
                  <a:pt x="56" y="40"/>
                  <a:pt x="61" y="45"/>
                  <a:pt x="61" y="51"/>
                </a:cubicBezTo>
                <a:cubicBezTo>
                  <a:pt x="61" y="57"/>
                  <a:pt x="56" y="62"/>
                  <a:pt x="50" y="62"/>
                </a:cubicBezTo>
                <a:close/>
                <a:moveTo>
                  <a:pt x="42" y="88"/>
                </a:moveTo>
                <a:cubicBezTo>
                  <a:pt x="37" y="87"/>
                  <a:pt x="33" y="85"/>
                  <a:pt x="30" y="83"/>
                </a:cubicBezTo>
                <a:cubicBezTo>
                  <a:pt x="20" y="92"/>
                  <a:pt x="20" y="92"/>
                  <a:pt x="20" y="92"/>
                </a:cubicBezTo>
                <a:cubicBezTo>
                  <a:pt x="9" y="81"/>
                  <a:pt x="9" y="81"/>
                  <a:pt x="9" y="81"/>
                </a:cubicBezTo>
                <a:cubicBezTo>
                  <a:pt x="18" y="71"/>
                  <a:pt x="18" y="71"/>
                  <a:pt x="18" y="71"/>
                </a:cubicBezTo>
                <a:cubicBezTo>
                  <a:pt x="16" y="68"/>
                  <a:pt x="14" y="64"/>
                  <a:pt x="13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42"/>
                  <a:pt x="0" y="42"/>
                  <a:pt x="0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4" y="38"/>
                  <a:pt x="16" y="34"/>
                  <a:pt x="18" y="30"/>
                </a:cubicBezTo>
                <a:cubicBezTo>
                  <a:pt x="9" y="21"/>
                  <a:pt x="9" y="21"/>
                  <a:pt x="9" y="21"/>
                </a:cubicBezTo>
                <a:cubicBezTo>
                  <a:pt x="20" y="9"/>
                  <a:pt x="20" y="9"/>
                  <a:pt x="20" y="9"/>
                </a:cubicBezTo>
                <a:cubicBezTo>
                  <a:pt x="30" y="18"/>
                  <a:pt x="30" y="18"/>
                  <a:pt x="30" y="18"/>
                </a:cubicBezTo>
                <a:cubicBezTo>
                  <a:pt x="33" y="16"/>
                  <a:pt x="37" y="14"/>
                  <a:pt x="42" y="13"/>
                </a:cubicBezTo>
                <a:cubicBezTo>
                  <a:pt x="42" y="0"/>
                  <a:pt x="42" y="0"/>
                  <a:pt x="42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13"/>
                  <a:pt x="59" y="13"/>
                  <a:pt x="59" y="13"/>
                </a:cubicBezTo>
                <a:cubicBezTo>
                  <a:pt x="63" y="14"/>
                  <a:pt x="67" y="16"/>
                  <a:pt x="71" y="18"/>
                </a:cubicBezTo>
                <a:cubicBezTo>
                  <a:pt x="80" y="9"/>
                  <a:pt x="80" y="9"/>
                  <a:pt x="80" y="9"/>
                </a:cubicBezTo>
                <a:cubicBezTo>
                  <a:pt x="92" y="21"/>
                  <a:pt x="92" y="21"/>
                  <a:pt x="92" y="21"/>
                </a:cubicBezTo>
                <a:cubicBezTo>
                  <a:pt x="83" y="30"/>
                  <a:pt x="83" y="30"/>
                  <a:pt x="83" y="30"/>
                </a:cubicBezTo>
                <a:cubicBezTo>
                  <a:pt x="85" y="34"/>
                  <a:pt x="87" y="38"/>
                  <a:pt x="88" y="42"/>
                </a:cubicBezTo>
                <a:cubicBezTo>
                  <a:pt x="101" y="42"/>
                  <a:pt x="101" y="42"/>
                  <a:pt x="101" y="42"/>
                </a:cubicBezTo>
                <a:cubicBezTo>
                  <a:pt x="101" y="59"/>
                  <a:pt x="101" y="59"/>
                  <a:pt x="101" y="59"/>
                </a:cubicBezTo>
                <a:cubicBezTo>
                  <a:pt x="88" y="59"/>
                  <a:pt x="88" y="59"/>
                  <a:pt x="88" y="59"/>
                </a:cubicBezTo>
                <a:cubicBezTo>
                  <a:pt x="87" y="64"/>
                  <a:pt x="85" y="68"/>
                  <a:pt x="83" y="71"/>
                </a:cubicBezTo>
                <a:cubicBezTo>
                  <a:pt x="92" y="81"/>
                  <a:pt x="92" y="81"/>
                  <a:pt x="92" y="81"/>
                </a:cubicBezTo>
                <a:cubicBezTo>
                  <a:pt x="80" y="92"/>
                  <a:pt x="80" y="92"/>
                  <a:pt x="80" y="92"/>
                </a:cubicBezTo>
                <a:cubicBezTo>
                  <a:pt x="71" y="83"/>
                  <a:pt x="71" y="83"/>
                  <a:pt x="71" y="83"/>
                </a:cubicBezTo>
                <a:cubicBezTo>
                  <a:pt x="67" y="85"/>
                  <a:pt x="63" y="87"/>
                  <a:pt x="59" y="88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42" y="101"/>
                  <a:pt x="42" y="101"/>
                  <a:pt x="42" y="101"/>
                </a:cubicBezTo>
                <a:cubicBezTo>
                  <a:pt x="42" y="88"/>
                  <a:pt x="42" y="88"/>
                  <a:pt x="42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33"/>
          <p:cNvSpPr>
            <a:spLocks noEditPoints="1"/>
          </p:cNvSpPr>
          <p:nvPr/>
        </p:nvSpPr>
        <p:spPr>
          <a:xfrm>
            <a:off x="10099040" y="4030345"/>
            <a:ext cx="508635" cy="295910"/>
          </a:xfrm>
          <a:custGeom>
            <a:avLst/>
            <a:gdLst>
              <a:gd name="txL" fmla="*/ 0 w 94"/>
              <a:gd name="txT" fmla="*/ 0 h 61"/>
              <a:gd name="txR" fmla="*/ 94 w 94"/>
              <a:gd name="txB" fmla="*/ 61 h 61"/>
            </a:gdLst>
            <a:ahLst/>
            <a:cxnLst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 sz="16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26" r="18027" b="22544"/>
          <a:stretch>
            <a:fillRect/>
          </a:stretch>
        </p:blipFill>
        <p:spPr>
          <a:xfrm flipH="1">
            <a:off x="0" y="0"/>
            <a:ext cx="6751955" cy="61245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81818" y="2554455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EC6A41"/>
                </a:solidFill>
                <a:cs typeface="+mn-ea"/>
                <a:sym typeface="+mn-lt"/>
              </a:rPr>
              <a:t>感</a:t>
            </a:r>
            <a:r>
              <a:rPr lang="zh-CN" altLang="en-US" sz="6000" b="1" dirty="0">
                <a:solidFill>
                  <a:srgbClr val="EC6A41"/>
                </a:solidFill>
                <a:cs typeface="+mn-ea"/>
                <a:sym typeface="+mn-lt"/>
              </a:rPr>
              <a:t>谢一路有你</a:t>
            </a:r>
          </a:p>
        </p:txBody>
      </p:sp>
      <p:sp>
        <p:nvSpPr>
          <p:cNvPr id="3" name="矩形 2"/>
          <p:cNvSpPr/>
          <p:nvPr/>
        </p:nvSpPr>
        <p:spPr>
          <a:xfrm>
            <a:off x="6004685" y="4247181"/>
            <a:ext cx="5155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汇报时间</a:t>
            </a:r>
            <a:r>
              <a:rPr lang="zh-CN" altLang="en-US" sz="2000" dirty="0" smtClean="0">
                <a:cs typeface="+mn-ea"/>
                <a:sym typeface="+mn-lt"/>
              </a:rPr>
              <a:t>：</a:t>
            </a:r>
            <a:r>
              <a:rPr lang="en-US" altLang="zh-CN" sz="2000" dirty="0" smtClean="0">
                <a:cs typeface="+mn-ea"/>
                <a:sym typeface="+mn-lt"/>
              </a:rPr>
              <a:t>201X</a:t>
            </a:r>
            <a:r>
              <a:rPr lang="zh-CN" altLang="en-US" sz="2000" dirty="0" smtClean="0">
                <a:cs typeface="+mn-ea"/>
                <a:sym typeface="+mn-lt"/>
              </a:rPr>
              <a:t>年</a:t>
            </a:r>
            <a:r>
              <a:rPr lang="en-US" altLang="zh-CN" sz="2000" dirty="0">
                <a:cs typeface="+mn-ea"/>
                <a:sym typeface="+mn-lt"/>
              </a:rPr>
              <a:t>5</a:t>
            </a:r>
            <a:r>
              <a:rPr lang="zh-CN" altLang="en-US" sz="2000" dirty="0" smtClean="0">
                <a:cs typeface="+mn-ea"/>
                <a:sym typeface="+mn-lt"/>
              </a:rPr>
              <a:t>月    </a:t>
            </a:r>
            <a:r>
              <a:rPr lang="zh-CN" altLang="en-US" sz="2000" dirty="0">
                <a:cs typeface="+mn-ea"/>
                <a:sym typeface="+mn-lt"/>
              </a:rPr>
              <a:t>汇报人</a:t>
            </a:r>
            <a:r>
              <a:rPr lang="zh-CN" altLang="en-US" sz="2000" dirty="0" smtClean="0">
                <a:cs typeface="+mn-ea"/>
                <a:sym typeface="+mn-lt"/>
              </a:rPr>
              <a:t>：第一</a:t>
            </a:r>
            <a:r>
              <a:rPr lang="en-US" altLang="zh-CN" sz="2000" dirty="0" smtClean="0">
                <a:cs typeface="+mn-ea"/>
                <a:sym typeface="+mn-lt"/>
              </a:rPr>
              <a:t>PPT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4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EC6A41"/>
                </a:solidFill>
                <a:cs typeface="+mn-ea"/>
                <a:sym typeface="+mn-lt"/>
              </a:rPr>
              <a:t>PART 01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03433" y="4055110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EC6A41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27170" y="4700270"/>
            <a:ext cx="411861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Please add a clear business templatefor the title</a:t>
            </a:r>
          </a:p>
          <a:p>
            <a:pPr algn="ctr"/>
            <a:r>
              <a:rPr lang="zh-CN" altLang="en-US" sz="1400">
                <a:cs typeface="+mn-ea"/>
                <a:sym typeface="+mn-lt"/>
              </a:rPr>
              <a:t>content you want to add  Please add aclebusiness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年度工作概述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820228" y="1220472"/>
            <a:ext cx="2104056" cy="4419596"/>
            <a:chOff x="1595438" y="1219202"/>
            <a:chExt cx="2104056" cy="4419596"/>
          </a:xfrm>
          <a:solidFill>
            <a:srgbClr val="DE7F7E"/>
          </a:solidFill>
        </p:grpSpPr>
        <p:sp>
          <p:nvSpPr>
            <p:cNvPr id="37" name="任意多边形 36"/>
            <p:cNvSpPr/>
            <p:nvPr/>
          </p:nvSpPr>
          <p:spPr>
            <a:xfrm>
              <a:off x="1595438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cs typeface="+mn-ea"/>
                <a:sym typeface="+mn-lt"/>
              </a:endParaRPr>
            </a:p>
            <a:p>
              <a:pPr lvl="1"/>
              <a:endParaRPr lang="zh-CN" altLang="en-US" dirty="0">
                <a:cs typeface="+mn-ea"/>
                <a:sym typeface="+mn-lt"/>
              </a:endParaRPr>
            </a:p>
            <a:p>
              <a:pPr lvl="1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595439" y="2690336"/>
              <a:ext cx="2088356" cy="9334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l">
                <a:lnSpc>
                  <a:spcPct val="100000"/>
                </a:lnSpc>
              </a:pPr>
              <a:r>
                <a:rPr lang="zh-CN" dirty="0">
                  <a:solidFill>
                    <a:schemeClr val="bg1"/>
                  </a:solidFill>
                  <a:cs typeface="+mn-ea"/>
                  <a:sym typeface="+mn-lt"/>
                </a:rPr>
                <a:t>请在此添加您的文字内容，请在此添加您的文字内容。</a:t>
              </a:r>
              <a:endParaRPr lang="zh-CN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731734" y="1220472"/>
            <a:ext cx="2104056" cy="4419596"/>
            <a:chOff x="5043972" y="1219202"/>
            <a:chExt cx="2104056" cy="4419596"/>
          </a:xfrm>
          <a:solidFill>
            <a:srgbClr val="6DA8CD"/>
          </a:solidFill>
        </p:grpSpPr>
        <p:sp>
          <p:nvSpPr>
            <p:cNvPr id="44" name="任意多边形 43"/>
            <p:cNvSpPr/>
            <p:nvPr/>
          </p:nvSpPr>
          <p:spPr>
            <a:xfrm>
              <a:off x="5043972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  <a:p>
              <a:pPr lvl="1"/>
              <a:endParaRPr lang="zh-CN" altLang="en-US">
                <a:cs typeface="+mn-ea"/>
                <a:sym typeface="+mn-lt"/>
              </a:endParaRPr>
            </a:p>
            <a:p>
              <a:pPr lvl="1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059672" y="2690336"/>
              <a:ext cx="2088356" cy="9334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l">
                <a:lnSpc>
                  <a:spcPct val="100000"/>
                </a:lnSpc>
              </a:pPr>
              <a:r>
                <a:rPr lang="zh-CN" dirty="0">
                  <a:solidFill>
                    <a:schemeClr val="bg1"/>
                  </a:solidFill>
                  <a:cs typeface="+mn-ea"/>
                  <a:sym typeface="+mn-lt"/>
                </a:rPr>
                <a:t>请在此添加您的文字内容，请在此添加您的文字内容。</a:t>
              </a:r>
              <a:endParaRPr lang="zh-CN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643239" y="1220472"/>
            <a:ext cx="2104056" cy="4419596"/>
            <a:chOff x="8492507" y="1219202"/>
            <a:chExt cx="2104056" cy="4419596"/>
          </a:xfrm>
          <a:solidFill>
            <a:srgbClr val="DE7F7E"/>
          </a:solidFill>
        </p:grpSpPr>
        <p:sp>
          <p:nvSpPr>
            <p:cNvPr id="47" name="任意多边形 46"/>
            <p:cNvSpPr/>
            <p:nvPr/>
          </p:nvSpPr>
          <p:spPr>
            <a:xfrm>
              <a:off x="8492507" y="1219202"/>
              <a:ext cx="2104056" cy="441959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0" y="0"/>
                  </a:lnTo>
                  <a:lnTo>
                    <a:pt x="10000" y="2000"/>
                  </a:lnTo>
                  <a:lnTo>
                    <a:pt x="10000" y="8000"/>
                  </a:lnTo>
                  <a:lnTo>
                    <a:pt x="0" y="1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cs typeface="+mn-ea"/>
                <a:sym typeface="+mn-lt"/>
              </a:endParaRPr>
            </a:p>
            <a:p>
              <a:pPr lvl="1"/>
              <a:endParaRPr lang="zh-CN" altLang="en-US">
                <a:cs typeface="+mn-ea"/>
                <a:sym typeface="+mn-lt"/>
              </a:endParaRPr>
            </a:p>
            <a:p>
              <a:pPr lvl="1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508207" y="2690336"/>
              <a:ext cx="2088356" cy="93345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l">
                <a:lnSpc>
                  <a:spcPct val="100000"/>
                </a:lnSpc>
              </a:pPr>
              <a:r>
                <a:rPr lang="zh-CN" dirty="0">
                  <a:solidFill>
                    <a:schemeClr val="bg1"/>
                  </a:solidFill>
                  <a:cs typeface="+mn-ea"/>
                  <a:sym typeface="+mn-lt"/>
                </a:rPr>
                <a:t>请在此添加您的文字内容，请在此添加您的文字内容。</a:t>
              </a:r>
              <a:endParaRPr lang="zh-CN" altLang="zh-CN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年度工作概述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51871" y="1835196"/>
            <a:ext cx="4488115" cy="3869063"/>
            <a:chOff x="2097157" y="1786301"/>
            <a:chExt cx="4488115" cy="3869063"/>
          </a:xfrm>
        </p:grpSpPr>
        <p:sp>
          <p:nvSpPr>
            <p:cNvPr id="5" name="任意多边形 4"/>
            <p:cNvSpPr/>
            <p:nvPr/>
          </p:nvSpPr>
          <p:spPr>
            <a:xfrm>
              <a:off x="3922965" y="1786301"/>
              <a:ext cx="836501" cy="721121"/>
            </a:xfrm>
            <a:custGeom>
              <a:avLst/>
              <a:gdLst>
                <a:gd name="connsiteX0" fmla="*/ 418250 w 836501"/>
                <a:gd name="connsiteY0" fmla="*/ 0 h 721121"/>
                <a:gd name="connsiteX1" fmla="*/ 836501 w 836501"/>
                <a:gd name="connsiteY1" fmla="*/ 721121 h 721121"/>
                <a:gd name="connsiteX2" fmla="*/ 0 w 836501"/>
                <a:gd name="connsiteY2" fmla="*/ 721121 h 721121"/>
                <a:gd name="connsiteX3" fmla="*/ 418250 w 836501"/>
                <a:gd name="connsiteY3" fmla="*/ 0 h 721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501" h="721121">
                  <a:moveTo>
                    <a:pt x="418250" y="0"/>
                  </a:moveTo>
                  <a:lnTo>
                    <a:pt x="836501" y="721121"/>
                  </a:lnTo>
                  <a:lnTo>
                    <a:pt x="0" y="721121"/>
                  </a:lnTo>
                  <a:lnTo>
                    <a:pt x="418250" y="0"/>
                  </a:lnTo>
                  <a:close/>
                </a:path>
              </a:pathLst>
            </a:custGeom>
            <a:solidFill>
              <a:srgbClr val="6DA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3475891" y="2606813"/>
              <a:ext cx="1730648" cy="671425"/>
            </a:xfrm>
            <a:custGeom>
              <a:avLst/>
              <a:gdLst>
                <a:gd name="connsiteX0" fmla="*/ 389427 w 1730648"/>
                <a:gd name="connsiteY0" fmla="*/ 0 h 671425"/>
                <a:gd name="connsiteX1" fmla="*/ 1341221 w 1730648"/>
                <a:gd name="connsiteY1" fmla="*/ 0 h 671425"/>
                <a:gd name="connsiteX2" fmla="*/ 1730648 w 1730648"/>
                <a:gd name="connsiteY2" fmla="*/ 671425 h 671425"/>
                <a:gd name="connsiteX3" fmla="*/ 0 w 1730648"/>
                <a:gd name="connsiteY3" fmla="*/ 671425 h 671425"/>
                <a:gd name="connsiteX4" fmla="*/ 389427 w 1730648"/>
                <a:gd name="connsiteY4" fmla="*/ 0 h 67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648" h="671425">
                  <a:moveTo>
                    <a:pt x="389427" y="0"/>
                  </a:moveTo>
                  <a:lnTo>
                    <a:pt x="1341221" y="0"/>
                  </a:lnTo>
                  <a:lnTo>
                    <a:pt x="1730648" y="671425"/>
                  </a:lnTo>
                  <a:lnTo>
                    <a:pt x="0" y="671425"/>
                  </a:lnTo>
                  <a:lnTo>
                    <a:pt x="389427" y="0"/>
                  </a:lnTo>
                  <a:close/>
                </a:path>
              </a:pathLst>
            </a:custGeom>
            <a:solidFill>
              <a:srgbClr val="DE7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3028818" y="3377629"/>
              <a:ext cx="2624794" cy="671425"/>
            </a:xfrm>
            <a:custGeom>
              <a:avLst/>
              <a:gdLst>
                <a:gd name="connsiteX0" fmla="*/ 389426 w 2624794"/>
                <a:gd name="connsiteY0" fmla="*/ 0 h 671425"/>
                <a:gd name="connsiteX1" fmla="*/ 2235368 w 2624794"/>
                <a:gd name="connsiteY1" fmla="*/ 0 h 671425"/>
                <a:gd name="connsiteX2" fmla="*/ 2624794 w 2624794"/>
                <a:gd name="connsiteY2" fmla="*/ 671425 h 671425"/>
                <a:gd name="connsiteX3" fmla="*/ 0 w 2624794"/>
                <a:gd name="connsiteY3" fmla="*/ 671425 h 671425"/>
                <a:gd name="connsiteX4" fmla="*/ 389426 w 2624794"/>
                <a:gd name="connsiteY4" fmla="*/ 0 h 67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4794" h="671425">
                  <a:moveTo>
                    <a:pt x="389426" y="0"/>
                  </a:moveTo>
                  <a:lnTo>
                    <a:pt x="2235368" y="0"/>
                  </a:lnTo>
                  <a:lnTo>
                    <a:pt x="2624794" y="671425"/>
                  </a:lnTo>
                  <a:lnTo>
                    <a:pt x="0" y="671425"/>
                  </a:lnTo>
                  <a:lnTo>
                    <a:pt x="389426" y="0"/>
                  </a:lnTo>
                  <a:close/>
                </a:path>
              </a:pathLst>
            </a:custGeom>
            <a:solidFill>
              <a:srgbClr val="6DA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581744" y="4184640"/>
              <a:ext cx="3518942" cy="671425"/>
            </a:xfrm>
            <a:custGeom>
              <a:avLst/>
              <a:gdLst>
                <a:gd name="connsiteX0" fmla="*/ 389427 w 3518942"/>
                <a:gd name="connsiteY0" fmla="*/ 0 h 671425"/>
                <a:gd name="connsiteX1" fmla="*/ 3129515 w 3518942"/>
                <a:gd name="connsiteY1" fmla="*/ 0 h 671425"/>
                <a:gd name="connsiteX2" fmla="*/ 3518942 w 3518942"/>
                <a:gd name="connsiteY2" fmla="*/ 671425 h 671425"/>
                <a:gd name="connsiteX3" fmla="*/ 0 w 3518942"/>
                <a:gd name="connsiteY3" fmla="*/ 671425 h 671425"/>
                <a:gd name="connsiteX4" fmla="*/ 389427 w 3518942"/>
                <a:gd name="connsiteY4" fmla="*/ 0 h 67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8942" h="671425">
                  <a:moveTo>
                    <a:pt x="389427" y="0"/>
                  </a:moveTo>
                  <a:lnTo>
                    <a:pt x="3129515" y="0"/>
                  </a:lnTo>
                  <a:lnTo>
                    <a:pt x="3518942" y="671425"/>
                  </a:lnTo>
                  <a:lnTo>
                    <a:pt x="0" y="671425"/>
                  </a:lnTo>
                  <a:lnTo>
                    <a:pt x="389427" y="0"/>
                  </a:lnTo>
                  <a:close/>
                </a:path>
              </a:pathLst>
            </a:custGeom>
            <a:solidFill>
              <a:srgbClr val="DE7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2097157" y="4919261"/>
              <a:ext cx="4488115" cy="736103"/>
            </a:xfrm>
            <a:custGeom>
              <a:avLst/>
              <a:gdLst>
                <a:gd name="connsiteX0" fmla="*/ 426940 w 4488115"/>
                <a:gd name="connsiteY0" fmla="*/ 0 h 736103"/>
                <a:gd name="connsiteX1" fmla="*/ 4061175 w 4488115"/>
                <a:gd name="connsiteY1" fmla="*/ 0 h 736103"/>
                <a:gd name="connsiteX2" fmla="*/ 4488115 w 4488115"/>
                <a:gd name="connsiteY2" fmla="*/ 736103 h 736103"/>
                <a:gd name="connsiteX3" fmla="*/ 0 w 4488115"/>
                <a:gd name="connsiteY3" fmla="*/ 736103 h 736103"/>
                <a:gd name="connsiteX4" fmla="*/ 426940 w 4488115"/>
                <a:gd name="connsiteY4" fmla="*/ 0 h 73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8115" h="736103">
                  <a:moveTo>
                    <a:pt x="426940" y="0"/>
                  </a:moveTo>
                  <a:lnTo>
                    <a:pt x="4061175" y="0"/>
                  </a:lnTo>
                  <a:lnTo>
                    <a:pt x="4488115" y="736103"/>
                  </a:lnTo>
                  <a:lnTo>
                    <a:pt x="0" y="736103"/>
                  </a:lnTo>
                  <a:lnTo>
                    <a:pt x="426940" y="0"/>
                  </a:lnTo>
                  <a:close/>
                </a:path>
              </a:pathLst>
            </a:custGeom>
            <a:solidFill>
              <a:srgbClr val="6DA8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6028331" y="1927390"/>
            <a:ext cx="765313" cy="765313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028331" y="2931243"/>
            <a:ext cx="765313" cy="765313"/>
          </a:xfrm>
          <a:prstGeom prst="ellipse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028331" y="3935096"/>
            <a:ext cx="765313" cy="765313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19441" y="4938949"/>
            <a:ext cx="765313" cy="765313"/>
          </a:xfrm>
          <a:prstGeom prst="ellipse">
            <a:avLst/>
          </a:prstGeom>
          <a:solidFill>
            <a:srgbClr val="DE7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直角三角形 19"/>
          <p:cNvSpPr/>
          <p:nvPr/>
        </p:nvSpPr>
        <p:spPr>
          <a:xfrm flipH="1">
            <a:off x="543187" y="1835196"/>
            <a:ext cx="2251810" cy="3869063"/>
          </a:xfrm>
          <a:prstGeom prst="rtTriangle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43374" y="2099001"/>
            <a:ext cx="335226" cy="422091"/>
            <a:chOff x="6098443" y="4495115"/>
            <a:chExt cx="378388" cy="476437"/>
          </a:xfrm>
          <a:solidFill>
            <a:schemeClr val="bg1"/>
          </a:solidFill>
        </p:grpSpPr>
        <p:sp>
          <p:nvSpPr>
            <p:cNvPr id="22" name="Freeform 66"/>
            <p:cNvSpPr>
              <a:spLocks noEditPoints="1"/>
            </p:cNvSpPr>
            <p:nvPr/>
          </p:nvSpPr>
          <p:spPr bwMode="auto">
            <a:xfrm>
              <a:off x="6098443" y="4495115"/>
              <a:ext cx="378388" cy="476437"/>
            </a:xfrm>
            <a:custGeom>
              <a:avLst/>
              <a:gdLst>
                <a:gd name="T0" fmla="*/ 0 w 138"/>
                <a:gd name="T1" fmla="*/ 69 h 174"/>
                <a:gd name="T2" fmla="*/ 138 w 138"/>
                <a:gd name="T3" fmla="*/ 69 h 174"/>
                <a:gd name="T4" fmla="*/ 114 w 138"/>
                <a:gd name="T5" fmla="*/ 81 h 174"/>
                <a:gd name="T6" fmla="*/ 110 w 138"/>
                <a:gd name="T7" fmla="*/ 89 h 174"/>
                <a:gd name="T8" fmla="*/ 101 w 138"/>
                <a:gd name="T9" fmla="*/ 89 h 174"/>
                <a:gd name="T10" fmla="*/ 101 w 138"/>
                <a:gd name="T11" fmla="*/ 101 h 174"/>
                <a:gd name="T12" fmla="*/ 94 w 138"/>
                <a:gd name="T13" fmla="*/ 107 h 174"/>
                <a:gd name="T14" fmla="*/ 85 w 138"/>
                <a:gd name="T15" fmla="*/ 102 h 174"/>
                <a:gd name="T16" fmla="*/ 79 w 138"/>
                <a:gd name="T17" fmla="*/ 112 h 174"/>
                <a:gd name="T18" fmla="*/ 70 w 138"/>
                <a:gd name="T19" fmla="*/ 114 h 174"/>
                <a:gd name="T20" fmla="*/ 65 w 138"/>
                <a:gd name="T21" fmla="*/ 105 h 174"/>
                <a:gd name="T22" fmla="*/ 55 w 138"/>
                <a:gd name="T23" fmla="*/ 111 h 174"/>
                <a:gd name="T24" fmla="*/ 47 w 138"/>
                <a:gd name="T25" fmla="*/ 108 h 174"/>
                <a:gd name="T26" fmla="*/ 47 w 138"/>
                <a:gd name="T27" fmla="*/ 98 h 174"/>
                <a:gd name="T28" fmla="*/ 35 w 138"/>
                <a:gd name="T29" fmla="*/ 98 h 174"/>
                <a:gd name="T30" fmla="*/ 29 w 138"/>
                <a:gd name="T31" fmla="*/ 91 h 174"/>
                <a:gd name="T32" fmla="*/ 34 w 138"/>
                <a:gd name="T33" fmla="*/ 83 h 174"/>
                <a:gd name="T34" fmla="*/ 24 w 138"/>
                <a:gd name="T35" fmla="*/ 77 h 174"/>
                <a:gd name="T36" fmla="*/ 23 w 138"/>
                <a:gd name="T37" fmla="*/ 68 h 174"/>
                <a:gd name="T38" fmla="*/ 31 w 138"/>
                <a:gd name="T39" fmla="*/ 63 h 174"/>
                <a:gd name="T40" fmla="*/ 25 w 138"/>
                <a:gd name="T41" fmla="*/ 53 h 174"/>
                <a:gd name="T42" fmla="*/ 28 w 138"/>
                <a:gd name="T43" fmla="*/ 45 h 174"/>
                <a:gd name="T44" fmla="*/ 38 w 138"/>
                <a:gd name="T45" fmla="*/ 44 h 174"/>
                <a:gd name="T46" fmla="*/ 38 w 138"/>
                <a:gd name="T47" fmla="*/ 32 h 174"/>
                <a:gd name="T48" fmla="*/ 45 w 138"/>
                <a:gd name="T49" fmla="*/ 27 h 174"/>
                <a:gd name="T50" fmla="*/ 54 w 138"/>
                <a:gd name="T51" fmla="*/ 32 h 174"/>
                <a:gd name="T52" fmla="*/ 59 w 138"/>
                <a:gd name="T53" fmla="*/ 21 h 174"/>
                <a:gd name="T54" fmla="*/ 68 w 138"/>
                <a:gd name="T55" fmla="*/ 20 h 174"/>
                <a:gd name="T56" fmla="*/ 73 w 138"/>
                <a:gd name="T57" fmla="*/ 29 h 174"/>
                <a:gd name="T58" fmla="*/ 83 w 138"/>
                <a:gd name="T59" fmla="*/ 22 h 174"/>
                <a:gd name="T60" fmla="*/ 92 w 138"/>
                <a:gd name="T61" fmla="*/ 26 h 174"/>
                <a:gd name="T62" fmla="*/ 92 w 138"/>
                <a:gd name="T63" fmla="*/ 36 h 174"/>
                <a:gd name="T64" fmla="*/ 104 w 138"/>
                <a:gd name="T65" fmla="*/ 35 h 174"/>
                <a:gd name="T66" fmla="*/ 109 w 138"/>
                <a:gd name="T67" fmla="*/ 43 h 174"/>
                <a:gd name="T68" fmla="*/ 105 w 138"/>
                <a:gd name="T69" fmla="*/ 51 h 174"/>
                <a:gd name="T70" fmla="*/ 115 w 138"/>
                <a:gd name="T71" fmla="*/ 57 h 174"/>
                <a:gd name="T72" fmla="*/ 116 w 138"/>
                <a:gd name="T73" fmla="*/ 66 h 174"/>
                <a:gd name="T74" fmla="*/ 108 w 138"/>
                <a:gd name="T75" fmla="*/ 71 h 174"/>
                <a:gd name="T76" fmla="*/ 114 w 138"/>
                <a:gd name="T77" fmla="*/ 8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8" h="174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107"/>
                    <a:pt x="69" y="174"/>
                    <a:pt x="69" y="174"/>
                  </a:cubicBezTo>
                  <a:cubicBezTo>
                    <a:pt x="69" y="174"/>
                    <a:pt x="138" y="107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lose/>
                  <a:moveTo>
                    <a:pt x="114" y="81"/>
                  </a:moveTo>
                  <a:cubicBezTo>
                    <a:pt x="113" y="83"/>
                    <a:pt x="113" y="83"/>
                    <a:pt x="113" y="83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09" y="92"/>
                    <a:pt x="109" y="92"/>
                    <a:pt x="109" y="92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99" y="91"/>
                    <a:pt x="98" y="93"/>
                    <a:pt x="97" y="9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85" y="102"/>
                    <a:pt x="85" y="102"/>
                    <a:pt x="85" y="102"/>
                  </a:cubicBezTo>
                  <a:cubicBezTo>
                    <a:pt x="83" y="103"/>
                    <a:pt x="81" y="103"/>
                    <a:pt x="79" y="104"/>
                  </a:cubicBezTo>
                  <a:cubicBezTo>
                    <a:pt x="79" y="112"/>
                    <a:pt x="79" y="112"/>
                    <a:pt x="79" y="112"/>
                  </a:cubicBezTo>
                  <a:cubicBezTo>
                    <a:pt x="77" y="113"/>
                    <a:pt x="77" y="113"/>
                    <a:pt x="77" y="113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5" y="105"/>
                    <a:pt x="65" y="105"/>
                    <a:pt x="65" y="105"/>
                  </a:cubicBezTo>
                  <a:cubicBezTo>
                    <a:pt x="63" y="105"/>
                    <a:pt x="61" y="105"/>
                    <a:pt x="60" y="104"/>
                  </a:cubicBezTo>
                  <a:cubicBezTo>
                    <a:pt x="55" y="111"/>
                    <a:pt x="55" y="111"/>
                    <a:pt x="55" y="111"/>
                  </a:cubicBezTo>
                  <a:cubicBezTo>
                    <a:pt x="53" y="110"/>
                    <a:pt x="53" y="110"/>
                    <a:pt x="53" y="110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5" y="97"/>
                    <a:pt x="44" y="96"/>
                    <a:pt x="42" y="94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29" y="91"/>
                    <a:pt x="29" y="91"/>
                    <a:pt x="29" y="91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1"/>
                    <a:pt x="32" y="79"/>
                    <a:pt x="32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31" y="61"/>
                    <a:pt x="31" y="59"/>
                    <a:pt x="32" y="57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9" y="43"/>
                    <a:pt x="41" y="41"/>
                    <a:pt x="42" y="40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0" y="31"/>
                    <a:pt x="40" y="31"/>
                    <a:pt x="40" y="31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5" y="31"/>
                    <a:pt x="57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71" y="20"/>
                    <a:pt x="71" y="20"/>
                    <a:pt x="71" y="20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5" y="29"/>
                    <a:pt x="77" y="29"/>
                    <a:pt x="79" y="30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6" y="23"/>
                    <a:pt x="86" y="23"/>
                    <a:pt x="86" y="23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3" y="37"/>
                    <a:pt x="95" y="38"/>
                    <a:pt x="96" y="39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9" y="43"/>
                    <a:pt x="109" y="43"/>
                    <a:pt x="109" y="43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5" y="53"/>
                    <a:pt x="106" y="55"/>
                    <a:pt x="107" y="57"/>
                  </a:cubicBezTo>
                  <a:cubicBezTo>
                    <a:pt x="115" y="57"/>
                    <a:pt x="115" y="57"/>
                    <a:pt x="115" y="57"/>
                  </a:cubicBezTo>
                  <a:cubicBezTo>
                    <a:pt x="115" y="59"/>
                    <a:pt x="115" y="59"/>
                    <a:pt x="115" y="59"/>
                  </a:cubicBezTo>
                  <a:cubicBezTo>
                    <a:pt x="116" y="66"/>
                    <a:pt x="116" y="66"/>
                    <a:pt x="116" y="66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3"/>
                    <a:pt x="107" y="75"/>
                    <a:pt x="107" y="77"/>
                  </a:cubicBezTo>
                  <a:lnTo>
                    <a:pt x="114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67"/>
            <p:cNvSpPr>
              <a:spLocks noEditPoints="1"/>
            </p:cNvSpPr>
            <p:nvPr/>
          </p:nvSpPr>
          <p:spPr bwMode="auto">
            <a:xfrm>
              <a:off x="6202016" y="4590402"/>
              <a:ext cx="174003" cy="172622"/>
            </a:xfrm>
            <a:custGeom>
              <a:avLst/>
              <a:gdLst>
                <a:gd name="T0" fmla="*/ 31 w 63"/>
                <a:gd name="T1" fmla="*/ 0 h 63"/>
                <a:gd name="T2" fmla="*/ 0 w 63"/>
                <a:gd name="T3" fmla="*/ 32 h 63"/>
                <a:gd name="T4" fmla="*/ 31 w 63"/>
                <a:gd name="T5" fmla="*/ 63 h 63"/>
                <a:gd name="T6" fmla="*/ 63 w 63"/>
                <a:gd name="T7" fmla="*/ 32 h 63"/>
                <a:gd name="T8" fmla="*/ 31 w 63"/>
                <a:gd name="T9" fmla="*/ 0 h 63"/>
                <a:gd name="T10" fmla="*/ 31 w 63"/>
                <a:gd name="T11" fmla="*/ 46 h 63"/>
                <a:gd name="T12" fmla="*/ 17 w 63"/>
                <a:gd name="T13" fmla="*/ 32 h 63"/>
                <a:gd name="T14" fmla="*/ 31 w 63"/>
                <a:gd name="T15" fmla="*/ 18 h 63"/>
                <a:gd name="T16" fmla="*/ 46 w 63"/>
                <a:gd name="T17" fmla="*/ 32 h 63"/>
                <a:gd name="T18" fmla="*/ 31 w 63"/>
                <a:gd name="T19" fmla="*/ 4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31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1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1" y="0"/>
                  </a:cubicBezTo>
                  <a:close/>
                  <a:moveTo>
                    <a:pt x="31" y="46"/>
                  </a:moveTo>
                  <a:cubicBezTo>
                    <a:pt x="23" y="46"/>
                    <a:pt x="17" y="40"/>
                    <a:pt x="17" y="32"/>
                  </a:cubicBezTo>
                  <a:cubicBezTo>
                    <a:pt x="17" y="24"/>
                    <a:pt x="23" y="18"/>
                    <a:pt x="31" y="18"/>
                  </a:cubicBezTo>
                  <a:cubicBezTo>
                    <a:pt x="39" y="18"/>
                    <a:pt x="46" y="24"/>
                    <a:pt x="46" y="32"/>
                  </a:cubicBezTo>
                  <a:cubicBezTo>
                    <a:pt x="46" y="40"/>
                    <a:pt x="39" y="46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241248" y="3143125"/>
            <a:ext cx="339479" cy="341549"/>
            <a:chOff x="9537078" y="1872637"/>
            <a:chExt cx="452961" cy="455723"/>
          </a:xfrm>
          <a:solidFill>
            <a:schemeClr val="bg1"/>
          </a:solidFill>
        </p:grpSpPr>
        <p:sp>
          <p:nvSpPr>
            <p:cNvPr id="25" name="Freeform 125"/>
            <p:cNvSpPr>
              <a:spLocks noEditPoints="1"/>
            </p:cNvSpPr>
            <p:nvPr/>
          </p:nvSpPr>
          <p:spPr bwMode="auto">
            <a:xfrm>
              <a:off x="9537078" y="2064593"/>
              <a:ext cx="452961" cy="263767"/>
            </a:xfrm>
            <a:custGeom>
              <a:avLst/>
              <a:gdLst>
                <a:gd name="T0" fmla="*/ 88 w 165"/>
                <a:gd name="T1" fmla="*/ 64 h 96"/>
                <a:gd name="T2" fmla="*/ 165 w 165"/>
                <a:gd name="T3" fmla="*/ 0 h 96"/>
                <a:gd name="T4" fmla="*/ 165 w 165"/>
                <a:gd name="T5" fmla="*/ 89 h 96"/>
                <a:gd name="T6" fmla="*/ 157 w 165"/>
                <a:gd name="T7" fmla="*/ 96 h 96"/>
                <a:gd name="T8" fmla="*/ 7 w 165"/>
                <a:gd name="T9" fmla="*/ 96 h 96"/>
                <a:gd name="T10" fmla="*/ 0 w 165"/>
                <a:gd name="T11" fmla="*/ 89 h 96"/>
                <a:gd name="T12" fmla="*/ 0 w 165"/>
                <a:gd name="T13" fmla="*/ 0 h 96"/>
                <a:gd name="T14" fmla="*/ 77 w 165"/>
                <a:gd name="T15" fmla="*/ 64 h 96"/>
                <a:gd name="T16" fmla="*/ 88 w 165"/>
                <a:gd name="T17" fmla="*/ 64 h 96"/>
                <a:gd name="T18" fmla="*/ 118 w 165"/>
                <a:gd name="T19" fmla="*/ 55 h 96"/>
                <a:gd name="T20" fmla="*/ 154 w 165"/>
                <a:gd name="T21" fmla="*/ 89 h 96"/>
                <a:gd name="T22" fmla="*/ 156 w 165"/>
                <a:gd name="T23" fmla="*/ 90 h 96"/>
                <a:gd name="T24" fmla="*/ 158 w 165"/>
                <a:gd name="T25" fmla="*/ 89 h 96"/>
                <a:gd name="T26" fmla="*/ 158 w 165"/>
                <a:gd name="T27" fmla="*/ 85 h 96"/>
                <a:gd name="T28" fmla="*/ 121 w 165"/>
                <a:gd name="T29" fmla="*/ 51 h 96"/>
                <a:gd name="T30" fmla="*/ 118 w 165"/>
                <a:gd name="T31" fmla="*/ 51 h 96"/>
                <a:gd name="T32" fmla="*/ 118 w 165"/>
                <a:gd name="T33" fmla="*/ 55 h 96"/>
                <a:gd name="T34" fmla="*/ 47 w 165"/>
                <a:gd name="T35" fmla="*/ 51 h 96"/>
                <a:gd name="T36" fmla="*/ 43 w 165"/>
                <a:gd name="T37" fmla="*/ 51 h 96"/>
                <a:gd name="T38" fmla="*/ 7 w 165"/>
                <a:gd name="T39" fmla="*/ 85 h 96"/>
                <a:gd name="T40" fmla="*/ 7 w 165"/>
                <a:gd name="T41" fmla="*/ 89 h 96"/>
                <a:gd name="T42" fmla="*/ 9 w 165"/>
                <a:gd name="T43" fmla="*/ 90 h 96"/>
                <a:gd name="T44" fmla="*/ 11 w 165"/>
                <a:gd name="T45" fmla="*/ 89 h 96"/>
                <a:gd name="T46" fmla="*/ 47 w 165"/>
                <a:gd name="T47" fmla="*/ 55 h 96"/>
                <a:gd name="T48" fmla="*/ 47 w 165"/>
                <a:gd name="T49" fmla="*/ 5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5" h="96">
                  <a:moveTo>
                    <a:pt x="88" y="64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165" y="89"/>
                    <a:pt x="165" y="89"/>
                    <a:pt x="165" y="89"/>
                  </a:cubicBezTo>
                  <a:cubicBezTo>
                    <a:pt x="165" y="93"/>
                    <a:pt x="162" y="96"/>
                    <a:pt x="157" y="96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3" y="96"/>
                    <a:pt x="0" y="93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7" y="64"/>
                    <a:pt x="77" y="64"/>
                    <a:pt x="77" y="64"/>
                  </a:cubicBezTo>
                  <a:cubicBezTo>
                    <a:pt x="80" y="66"/>
                    <a:pt x="85" y="66"/>
                    <a:pt x="88" y="64"/>
                  </a:cubicBezTo>
                  <a:close/>
                  <a:moveTo>
                    <a:pt x="118" y="55"/>
                  </a:moveTo>
                  <a:cubicBezTo>
                    <a:pt x="154" y="89"/>
                    <a:pt x="154" y="89"/>
                    <a:pt x="154" y="89"/>
                  </a:cubicBezTo>
                  <a:cubicBezTo>
                    <a:pt x="155" y="90"/>
                    <a:pt x="155" y="90"/>
                    <a:pt x="156" y="90"/>
                  </a:cubicBezTo>
                  <a:cubicBezTo>
                    <a:pt x="157" y="90"/>
                    <a:pt x="157" y="90"/>
                    <a:pt x="158" y="89"/>
                  </a:cubicBezTo>
                  <a:cubicBezTo>
                    <a:pt x="159" y="88"/>
                    <a:pt x="159" y="86"/>
                    <a:pt x="158" y="85"/>
                  </a:cubicBezTo>
                  <a:cubicBezTo>
                    <a:pt x="121" y="51"/>
                    <a:pt x="121" y="51"/>
                    <a:pt x="121" y="51"/>
                  </a:cubicBezTo>
                  <a:cubicBezTo>
                    <a:pt x="120" y="50"/>
                    <a:pt x="119" y="50"/>
                    <a:pt x="118" y="51"/>
                  </a:cubicBezTo>
                  <a:cubicBezTo>
                    <a:pt x="117" y="52"/>
                    <a:pt x="117" y="54"/>
                    <a:pt x="118" y="55"/>
                  </a:cubicBezTo>
                  <a:close/>
                  <a:moveTo>
                    <a:pt x="47" y="51"/>
                  </a:moveTo>
                  <a:cubicBezTo>
                    <a:pt x="46" y="50"/>
                    <a:pt x="44" y="50"/>
                    <a:pt x="43" y="51"/>
                  </a:cubicBezTo>
                  <a:cubicBezTo>
                    <a:pt x="7" y="85"/>
                    <a:pt x="7" y="85"/>
                    <a:pt x="7" y="85"/>
                  </a:cubicBezTo>
                  <a:cubicBezTo>
                    <a:pt x="6" y="86"/>
                    <a:pt x="6" y="88"/>
                    <a:pt x="7" y="89"/>
                  </a:cubicBezTo>
                  <a:cubicBezTo>
                    <a:pt x="7" y="90"/>
                    <a:pt x="8" y="90"/>
                    <a:pt x="9" y="90"/>
                  </a:cubicBezTo>
                  <a:cubicBezTo>
                    <a:pt x="9" y="90"/>
                    <a:pt x="10" y="90"/>
                    <a:pt x="11" y="89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8" y="54"/>
                    <a:pt x="48" y="52"/>
                    <a:pt x="47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126"/>
            <p:cNvSpPr/>
            <p:nvPr/>
          </p:nvSpPr>
          <p:spPr bwMode="auto">
            <a:xfrm>
              <a:off x="9648937" y="2061831"/>
              <a:ext cx="255481" cy="66287"/>
            </a:xfrm>
            <a:custGeom>
              <a:avLst/>
              <a:gdLst>
                <a:gd name="T0" fmla="*/ 6 w 93"/>
                <a:gd name="T1" fmla="*/ 0 h 24"/>
                <a:gd name="T2" fmla="*/ 89 w 93"/>
                <a:gd name="T3" fmla="*/ 15 h 24"/>
                <a:gd name="T4" fmla="*/ 93 w 93"/>
                <a:gd name="T5" fmla="*/ 20 h 24"/>
                <a:gd name="T6" fmla="*/ 88 w 93"/>
                <a:gd name="T7" fmla="*/ 24 h 24"/>
                <a:gd name="T8" fmla="*/ 88 w 93"/>
                <a:gd name="T9" fmla="*/ 23 h 24"/>
                <a:gd name="T10" fmla="*/ 4 w 93"/>
                <a:gd name="T11" fmla="*/ 9 h 24"/>
                <a:gd name="T12" fmla="*/ 1 w 93"/>
                <a:gd name="T13" fmla="*/ 4 h 24"/>
                <a:gd name="T14" fmla="*/ 6 w 93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4">
                  <a:moveTo>
                    <a:pt x="6" y="0"/>
                  </a:moveTo>
                  <a:cubicBezTo>
                    <a:pt x="89" y="15"/>
                    <a:pt x="89" y="15"/>
                    <a:pt x="89" y="15"/>
                  </a:cubicBezTo>
                  <a:cubicBezTo>
                    <a:pt x="91" y="15"/>
                    <a:pt x="93" y="17"/>
                    <a:pt x="93" y="20"/>
                  </a:cubicBezTo>
                  <a:cubicBezTo>
                    <a:pt x="92" y="22"/>
                    <a:pt x="90" y="24"/>
                    <a:pt x="88" y="24"/>
                  </a:cubicBezTo>
                  <a:cubicBezTo>
                    <a:pt x="88" y="24"/>
                    <a:pt x="88" y="23"/>
                    <a:pt x="88" y="2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6"/>
                    <a:pt x="1" y="4"/>
                  </a:cubicBezTo>
                  <a:cubicBezTo>
                    <a:pt x="1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127"/>
            <p:cNvSpPr/>
            <p:nvPr/>
          </p:nvSpPr>
          <p:spPr bwMode="auto">
            <a:xfrm>
              <a:off x="9642032" y="2111546"/>
              <a:ext cx="201623" cy="53858"/>
            </a:xfrm>
            <a:custGeom>
              <a:avLst/>
              <a:gdLst>
                <a:gd name="T0" fmla="*/ 0 w 74"/>
                <a:gd name="T1" fmla="*/ 4 h 20"/>
                <a:gd name="T2" fmla="*/ 6 w 74"/>
                <a:gd name="T3" fmla="*/ 0 h 20"/>
                <a:gd name="T4" fmla="*/ 70 w 74"/>
                <a:gd name="T5" fmla="*/ 11 h 20"/>
                <a:gd name="T6" fmla="*/ 74 w 74"/>
                <a:gd name="T7" fmla="*/ 16 h 20"/>
                <a:gd name="T8" fmla="*/ 69 w 74"/>
                <a:gd name="T9" fmla="*/ 20 h 20"/>
                <a:gd name="T10" fmla="*/ 69 w 74"/>
                <a:gd name="T11" fmla="*/ 20 h 20"/>
                <a:gd name="T12" fmla="*/ 4 w 74"/>
                <a:gd name="T13" fmla="*/ 9 h 20"/>
                <a:gd name="T14" fmla="*/ 0 w 74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20">
                  <a:moveTo>
                    <a:pt x="0" y="4"/>
                  </a:moveTo>
                  <a:cubicBezTo>
                    <a:pt x="1" y="1"/>
                    <a:pt x="3" y="0"/>
                    <a:pt x="6" y="0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72" y="12"/>
                    <a:pt x="74" y="14"/>
                    <a:pt x="74" y="16"/>
                  </a:cubicBezTo>
                  <a:cubicBezTo>
                    <a:pt x="73" y="18"/>
                    <a:pt x="71" y="20"/>
                    <a:pt x="69" y="2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8"/>
                    <a:pt x="0" y="6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128"/>
            <p:cNvSpPr/>
            <p:nvPr/>
          </p:nvSpPr>
          <p:spPr bwMode="auto">
            <a:xfrm>
              <a:off x="9704176" y="2170929"/>
              <a:ext cx="93906" cy="35905"/>
            </a:xfrm>
            <a:custGeom>
              <a:avLst/>
              <a:gdLst>
                <a:gd name="T0" fmla="*/ 30 w 34"/>
                <a:gd name="T1" fmla="*/ 4 h 13"/>
                <a:gd name="T2" fmla="*/ 34 w 34"/>
                <a:gd name="T3" fmla="*/ 9 h 13"/>
                <a:gd name="T4" fmla="*/ 30 w 34"/>
                <a:gd name="T5" fmla="*/ 13 h 13"/>
                <a:gd name="T6" fmla="*/ 29 w 34"/>
                <a:gd name="T7" fmla="*/ 13 h 13"/>
                <a:gd name="T8" fmla="*/ 4 w 34"/>
                <a:gd name="T9" fmla="*/ 9 h 13"/>
                <a:gd name="T10" fmla="*/ 1 w 34"/>
                <a:gd name="T11" fmla="*/ 4 h 13"/>
                <a:gd name="T12" fmla="*/ 6 w 34"/>
                <a:gd name="T13" fmla="*/ 0 h 13"/>
                <a:gd name="T14" fmla="*/ 30 w 3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3">
                  <a:moveTo>
                    <a:pt x="30" y="4"/>
                  </a:moveTo>
                  <a:cubicBezTo>
                    <a:pt x="33" y="4"/>
                    <a:pt x="34" y="7"/>
                    <a:pt x="34" y="9"/>
                  </a:cubicBezTo>
                  <a:cubicBezTo>
                    <a:pt x="34" y="11"/>
                    <a:pt x="32" y="13"/>
                    <a:pt x="30" y="13"/>
                  </a:cubicBezTo>
                  <a:cubicBezTo>
                    <a:pt x="30" y="13"/>
                    <a:pt x="29" y="13"/>
                    <a:pt x="29" y="13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8"/>
                    <a:pt x="0" y="6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lnTo>
                    <a:pt x="3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129"/>
            <p:cNvSpPr/>
            <p:nvPr/>
          </p:nvSpPr>
          <p:spPr bwMode="auto">
            <a:xfrm>
              <a:off x="9542602" y="1872637"/>
              <a:ext cx="441913" cy="180908"/>
            </a:xfrm>
            <a:custGeom>
              <a:avLst/>
              <a:gdLst>
                <a:gd name="T0" fmla="*/ 86 w 161"/>
                <a:gd name="T1" fmla="*/ 3 h 66"/>
                <a:gd name="T2" fmla="*/ 75 w 161"/>
                <a:gd name="T3" fmla="*/ 3 h 66"/>
                <a:gd name="T4" fmla="*/ 0 w 161"/>
                <a:gd name="T5" fmla="*/ 64 h 66"/>
                <a:gd name="T6" fmla="*/ 5 w 161"/>
                <a:gd name="T7" fmla="*/ 66 h 66"/>
                <a:gd name="T8" fmla="*/ 21 w 161"/>
                <a:gd name="T9" fmla="*/ 66 h 66"/>
                <a:gd name="T10" fmla="*/ 25 w 161"/>
                <a:gd name="T11" fmla="*/ 47 h 66"/>
                <a:gd name="T12" fmla="*/ 149 w 161"/>
                <a:gd name="T13" fmla="*/ 66 h 66"/>
                <a:gd name="T14" fmla="*/ 155 w 161"/>
                <a:gd name="T15" fmla="*/ 66 h 66"/>
                <a:gd name="T16" fmla="*/ 161 w 161"/>
                <a:gd name="T17" fmla="*/ 64 h 66"/>
                <a:gd name="T18" fmla="*/ 86 w 161"/>
                <a:gd name="T1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66">
                  <a:moveTo>
                    <a:pt x="86" y="3"/>
                  </a:moveTo>
                  <a:cubicBezTo>
                    <a:pt x="83" y="0"/>
                    <a:pt x="78" y="0"/>
                    <a:pt x="75" y="3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" y="66"/>
                    <a:pt x="3" y="66"/>
                    <a:pt x="5" y="66"/>
                  </a:cubicBezTo>
                  <a:cubicBezTo>
                    <a:pt x="21" y="66"/>
                    <a:pt x="21" y="66"/>
                    <a:pt x="21" y="6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49" y="66"/>
                    <a:pt x="149" y="66"/>
                    <a:pt x="149" y="66"/>
                  </a:cubicBezTo>
                  <a:cubicBezTo>
                    <a:pt x="155" y="66"/>
                    <a:pt x="155" y="66"/>
                    <a:pt x="155" y="66"/>
                  </a:cubicBezTo>
                  <a:cubicBezTo>
                    <a:pt x="157" y="66"/>
                    <a:pt x="159" y="66"/>
                    <a:pt x="161" y="64"/>
                  </a:cubicBezTo>
                  <a:lnTo>
                    <a:pt x="86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196147" y="4160413"/>
            <a:ext cx="429680" cy="314678"/>
            <a:chOff x="7147950" y="1910835"/>
            <a:chExt cx="565394" cy="414069"/>
          </a:xfrm>
          <a:solidFill>
            <a:schemeClr val="bg1"/>
          </a:solidFill>
        </p:grpSpPr>
        <p:sp>
          <p:nvSpPr>
            <p:cNvPr id="31" name="Freeform 248"/>
            <p:cNvSpPr/>
            <p:nvPr/>
          </p:nvSpPr>
          <p:spPr bwMode="auto">
            <a:xfrm>
              <a:off x="7147950" y="1910835"/>
              <a:ext cx="394114" cy="377484"/>
            </a:xfrm>
            <a:custGeom>
              <a:avLst/>
              <a:gdLst>
                <a:gd name="T0" fmla="*/ 79 w 189"/>
                <a:gd name="T1" fmla="*/ 136 h 181"/>
                <a:gd name="T2" fmla="*/ 69 w 189"/>
                <a:gd name="T3" fmla="*/ 134 h 181"/>
                <a:gd name="T4" fmla="*/ 68 w 189"/>
                <a:gd name="T5" fmla="*/ 133 h 181"/>
                <a:gd name="T6" fmla="*/ 66 w 189"/>
                <a:gd name="T7" fmla="*/ 133 h 181"/>
                <a:gd name="T8" fmla="*/ 43 w 189"/>
                <a:gd name="T9" fmla="*/ 143 h 181"/>
                <a:gd name="T10" fmla="*/ 49 w 189"/>
                <a:gd name="T11" fmla="*/ 125 h 181"/>
                <a:gd name="T12" fmla="*/ 43 w 189"/>
                <a:gd name="T13" fmla="*/ 122 h 181"/>
                <a:gd name="T14" fmla="*/ 17 w 189"/>
                <a:gd name="T15" fmla="*/ 78 h 181"/>
                <a:gd name="T16" fmla="*/ 102 w 189"/>
                <a:gd name="T17" fmla="*/ 17 h 181"/>
                <a:gd name="T18" fmla="*/ 166 w 189"/>
                <a:gd name="T19" fmla="*/ 38 h 181"/>
                <a:gd name="T20" fmla="*/ 177 w 189"/>
                <a:gd name="T21" fmla="*/ 37 h 181"/>
                <a:gd name="T22" fmla="*/ 189 w 189"/>
                <a:gd name="T23" fmla="*/ 38 h 181"/>
                <a:gd name="T24" fmla="*/ 102 w 189"/>
                <a:gd name="T25" fmla="*/ 0 h 181"/>
                <a:gd name="T26" fmla="*/ 0 w 189"/>
                <a:gd name="T27" fmla="*/ 78 h 181"/>
                <a:gd name="T28" fmla="*/ 28 w 189"/>
                <a:gd name="T29" fmla="*/ 132 h 181"/>
                <a:gd name="T30" fmla="*/ 11 w 189"/>
                <a:gd name="T31" fmla="*/ 181 h 181"/>
                <a:gd name="T32" fmla="*/ 31 w 189"/>
                <a:gd name="T33" fmla="*/ 169 h 181"/>
                <a:gd name="T34" fmla="*/ 66 w 189"/>
                <a:gd name="T35" fmla="*/ 151 h 181"/>
                <a:gd name="T36" fmla="*/ 90 w 189"/>
                <a:gd name="T37" fmla="*/ 155 h 181"/>
                <a:gd name="T38" fmla="*/ 79 w 189"/>
                <a:gd name="T39" fmla="*/ 13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9" h="181">
                  <a:moveTo>
                    <a:pt x="79" y="136"/>
                  </a:moveTo>
                  <a:cubicBezTo>
                    <a:pt x="76" y="136"/>
                    <a:pt x="72" y="135"/>
                    <a:pt x="69" y="134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66" y="133"/>
                    <a:pt x="66" y="133"/>
                    <a:pt x="66" y="133"/>
                  </a:cubicBezTo>
                  <a:cubicBezTo>
                    <a:pt x="65" y="133"/>
                    <a:pt x="61" y="133"/>
                    <a:pt x="43" y="143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43" y="122"/>
                    <a:pt x="43" y="122"/>
                    <a:pt x="43" y="122"/>
                  </a:cubicBezTo>
                  <a:cubicBezTo>
                    <a:pt x="26" y="110"/>
                    <a:pt x="17" y="94"/>
                    <a:pt x="17" y="78"/>
                  </a:cubicBezTo>
                  <a:cubicBezTo>
                    <a:pt x="17" y="44"/>
                    <a:pt x="55" y="17"/>
                    <a:pt x="102" y="17"/>
                  </a:cubicBezTo>
                  <a:cubicBezTo>
                    <a:pt x="127" y="17"/>
                    <a:pt x="150" y="25"/>
                    <a:pt x="166" y="38"/>
                  </a:cubicBezTo>
                  <a:cubicBezTo>
                    <a:pt x="169" y="37"/>
                    <a:pt x="173" y="37"/>
                    <a:pt x="177" y="37"/>
                  </a:cubicBezTo>
                  <a:cubicBezTo>
                    <a:pt x="181" y="37"/>
                    <a:pt x="185" y="37"/>
                    <a:pt x="189" y="38"/>
                  </a:cubicBezTo>
                  <a:cubicBezTo>
                    <a:pt x="172" y="15"/>
                    <a:pt x="139" y="0"/>
                    <a:pt x="102" y="0"/>
                  </a:cubicBezTo>
                  <a:cubicBezTo>
                    <a:pt x="45" y="0"/>
                    <a:pt x="0" y="35"/>
                    <a:pt x="0" y="78"/>
                  </a:cubicBezTo>
                  <a:cubicBezTo>
                    <a:pt x="0" y="98"/>
                    <a:pt x="10" y="117"/>
                    <a:pt x="28" y="132"/>
                  </a:cubicBezTo>
                  <a:cubicBezTo>
                    <a:pt x="11" y="181"/>
                    <a:pt x="11" y="181"/>
                    <a:pt x="11" y="181"/>
                  </a:cubicBezTo>
                  <a:cubicBezTo>
                    <a:pt x="31" y="169"/>
                    <a:pt x="31" y="169"/>
                    <a:pt x="31" y="169"/>
                  </a:cubicBezTo>
                  <a:cubicBezTo>
                    <a:pt x="44" y="162"/>
                    <a:pt x="61" y="153"/>
                    <a:pt x="66" y="151"/>
                  </a:cubicBezTo>
                  <a:cubicBezTo>
                    <a:pt x="74" y="153"/>
                    <a:pt x="82" y="154"/>
                    <a:pt x="90" y="155"/>
                  </a:cubicBezTo>
                  <a:cubicBezTo>
                    <a:pt x="85" y="149"/>
                    <a:pt x="81" y="143"/>
                    <a:pt x="79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249"/>
            <p:cNvSpPr>
              <a:spLocks noEditPoints="1"/>
            </p:cNvSpPr>
            <p:nvPr/>
          </p:nvSpPr>
          <p:spPr bwMode="auto">
            <a:xfrm>
              <a:off x="7324220" y="2007285"/>
              <a:ext cx="389124" cy="317619"/>
            </a:xfrm>
            <a:custGeom>
              <a:avLst/>
              <a:gdLst>
                <a:gd name="T0" fmla="*/ 187 w 187"/>
                <a:gd name="T1" fmla="*/ 69 h 153"/>
                <a:gd name="T2" fmla="*/ 93 w 187"/>
                <a:gd name="T3" fmla="*/ 0 h 153"/>
                <a:gd name="T4" fmla="*/ 0 w 187"/>
                <a:gd name="T5" fmla="*/ 69 h 153"/>
                <a:gd name="T6" fmla="*/ 93 w 187"/>
                <a:gd name="T7" fmla="*/ 139 h 153"/>
                <a:gd name="T8" fmla="*/ 128 w 187"/>
                <a:gd name="T9" fmla="*/ 134 h 153"/>
                <a:gd name="T10" fmla="*/ 168 w 187"/>
                <a:gd name="T11" fmla="*/ 153 h 153"/>
                <a:gd name="T12" fmla="*/ 156 w 187"/>
                <a:gd name="T13" fmla="*/ 120 h 153"/>
                <a:gd name="T14" fmla="*/ 187 w 187"/>
                <a:gd name="T15" fmla="*/ 69 h 153"/>
                <a:gd name="T16" fmla="*/ 57 w 187"/>
                <a:gd name="T17" fmla="*/ 79 h 153"/>
                <a:gd name="T18" fmla="*/ 49 w 187"/>
                <a:gd name="T19" fmla="*/ 75 h 153"/>
                <a:gd name="T20" fmla="*/ 40 w 187"/>
                <a:gd name="T21" fmla="*/ 79 h 153"/>
                <a:gd name="T22" fmla="*/ 42 w 187"/>
                <a:gd name="T23" fmla="*/ 70 h 153"/>
                <a:gd name="T24" fmla="*/ 35 w 187"/>
                <a:gd name="T25" fmla="*/ 63 h 153"/>
                <a:gd name="T26" fmla="*/ 45 w 187"/>
                <a:gd name="T27" fmla="*/ 62 h 153"/>
                <a:gd name="T28" fmla="*/ 49 w 187"/>
                <a:gd name="T29" fmla="*/ 53 h 153"/>
                <a:gd name="T30" fmla="*/ 53 w 187"/>
                <a:gd name="T31" fmla="*/ 62 h 153"/>
                <a:gd name="T32" fmla="*/ 62 w 187"/>
                <a:gd name="T33" fmla="*/ 63 h 153"/>
                <a:gd name="T34" fmla="*/ 56 w 187"/>
                <a:gd name="T35" fmla="*/ 70 h 153"/>
                <a:gd name="T36" fmla="*/ 57 w 187"/>
                <a:gd name="T37" fmla="*/ 79 h 153"/>
                <a:gd name="T38" fmla="*/ 106 w 187"/>
                <a:gd name="T39" fmla="*/ 83 h 153"/>
                <a:gd name="T40" fmla="*/ 93 w 187"/>
                <a:gd name="T41" fmla="*/ 76 h 153"/>
                <a:gd name="T42" fmla="*/ 80 w 187"/>
                <a:gd name="T43" fmla="*/ 83 h 153"/>
                <a:gd name="T44" fmla="*/ 82 w 187"/>
                <a:gd name="T45" fmla="*/ 68 h 153"/>
                <a:gd name="T46" fmla="*/ 72 w 187"/>
                <a:gd name="T47" fmla="*/ 58 h 153"/>
                <a:gd name="T48" fmla="*/ 86 w 187"/>
                <a:gd name="T49" fmla="*/ 56 h 153"/>
                <a:gd name="T50" fmla="*/ 93 w 187"/>
                <a:gd name="T51" fmla="*/ 43 h 153"/>
                <a:gd name="T52" fmla="*/ 100 w 187"/>
                <a:gd name="T53" fmla="*/ 56 h 153"/>
                <a:gd name="T54" fmla="*/ 114 w 187"/>
                <a:gd name="T55" fmla="*/ 58 h 153"/>
                <a:gd name="T56" fmla="*/ 104 w 187"/>
                <a:gd name="T57" fmla="*/ 68 h 153"/>
                <a:gd name="T58" fmla="*/ 106 w 187"/>
                <a:gd name="T59" fmla="*/ 83 h 153"/>
                <a:gd name="T60" fmla="*/ 145 w 187"/>
                <a:gd name="T61" fmla="*/ 79 h 153"/>
                <a:gd name="T62" fmla="*/ 137 w 187"/>
                <a:gd name="T63" fmla="*/ 75 h 153"/>
                <a:gd name="T64" fmla="*/ 129 w 187"/>
                <a:gd name="T65" fmla="*/ 79 h 153"/>
                <a:gd name="T66" fmla="*/ 130 w 187"/>
                <a:gd name="T67" fmla="*/ 70 h 153"/>
                <a:gd name="T68" fmla="*/ 123 w 187"/>
                <a:gd name="T69" fmla="*/ 63 h 153"/>
                <a:gd name="T70" fmla="*/ 133 w 187"/>
                <a:gd name="T71" fmla="*/ 62 h 153"/>
                <a:gd name="T72" fmla="*/ 137 w 187"/>
                <a:gd name="T73" fmla="*/ 53 h 153"/>
                <a:gd name="T74" fmla="*/ 141 w 187"/>
                <a:gd name="T75" fmla="*/ 62 h 153"/>
                <a:gd name="T76" fmla="*/ 151 w 187"/>
                <a:gd name="T77" fmla="*/ 63 h 153"/>
                <a:gd name="T78" fmla="*/ 144 w 187"/>
                <a:gd name="T79" fmla="*/ 70 h 153"/>
                <a:gd name="T80" fmla="*/ 145 w 187"/>
                <a:gd name="T81" fmla="*/ 7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7" h="153">
                  <a:moveTo>
                    <a:pt x="187" y="69"/>
                  </a:moveTo>
                  <a:cubicBezTo>
                    <a:pt x="187" y="31"/>
                    <a:pt x="145" y="0"/>
                    <a:pt x="93" y="0"/>
                  </a:cubicBezTo>
                  <a:cubicBezTo>
                    <a:pt x="42" y="0"/>
                    <a:pt x="0" y="31"/>
                    <a:pt x="0" y="69"/>
                  </a:cubicBezTo>
                  <a:cubicBezTo>
                    <a:pt x="0" y="108"/>
                    <a:pt x="42" y="139"/>
                    <a:pt x="93" y="139"/>
                  </a:cubicBezTo>
                  <a:cubicBezTo>
                    <a:pt x="106" y="139"/>
                    <a:pt x="118" y="137"/>
                    <a:pt x="128" y="134"/>
                  </a:cubicBezTo>
                  <a:cubicBezTo>
                    <a:pt x="132" y="133"/>
                    <a:pt x="168" y="153"/>
                    <a:pt x="168" y="153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75" y="108"/>
                    <a:pt x="187" y="90"/>
                    <a:pt x="187" y="69"/>
                  </a:cubicBezTo>
                  <a:close/>
                  <a:moveTo>
                    <a:pt x="57" y="79"/>
                  </a:moveTo>
                  <a:cubicBezTo>
                    <a:pt x="49" y="75"/>
                    <a:pt x="49" y="75"/>
                    <a:pt x="49" y="75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2" y="70"/>
                    <a:pt x="42" y="70"/>
                    <a:pt x="42" y="70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45" y="62"/>
                    <a:pt x="45" y="62"/>
                    <a:pt x="45" y="62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6" y="70"/>
                    <a:pt x="56" y="70"/>
                    <a:pt x="56" y="70"/>
                  </a:cubicBezTo>
                  <a:lnTo>
                    <a:pt x="57" y="79"/>
                  </a:lnTo>
                  <a:close/>
                  <a:moveTo>
                    <a:pt x="106" y="83"/>
                  </a:moveTo>
                  <a:cubicBezTo>
                    <a:pt x="93" y="76"/>
                    <a:pt x="93" y="76"/>
                    <a:pt x="93" y="76"/>
                  </a:cubicBezTo>
                  <a:cubicBezTo>
                    <a:pt x="80" y="83"/>
                    <a:pt x="80" y="83"/>
                    <a:pt x="80" y="83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100" y="56"/>
                    <a:pt x="100" y="56"/>
                    <a:pt x="100" y="56"/>
                  </a:cubicBezTo>
                  <a:cubicBezTo>
                    <a:pt x="114" y="58"/>
                    <a:pt x="114" y="58"/>
                    <a:pt x="114" y="58"/>
                  </a:cubicBezTo>
                  <a:cubicBezTo>
                    <a:pt x="104" y="68"/>
                    <a:pt x="104" y="68"/>
                    <a:pt x="104" y="68"/>
                  </a:cubicBezTo>
                  <a:lnTo>
                    <a:pt x="106" y="83"/>
                  </a:lnTo>
                  <a:close/>
                  <a:moveTo>
                    <a:pt x="145" y="79"/>
                  </a:moveTo>
                  <a:cubicBezTo>
                    <a:pt x="137" y="75"/>
                    <a:pt x="137" y="75"/>
                    <a:pt x="137" y="75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30" y="70"/>
                    <a:pt x="130" y="70"/>
                    <a:pt x="130" y="70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33" y="62"/>
                    <a:pt x="133" y="62"/>
                    <a:pt x="133" y="62"/>
                  </a:cubicBezTo>
                  <a:cubicBezTo>
                    <a:pt x="137" y="53"/>
                    <a:pt x="137" y="53"/>
                    <a:pt x="137" y="53"/>
                  </a:cubicBezTo>
                  <a:cubicBezTo>
                    <a:pt x="141" y="62"/>
                    <a:pt x="141" y="62"/>
                    <a:pt x="141" y="62"/>
                  </a:cubicBezTo>
                  <a:cubicBezTo>
                    <a:pt x="151" y="63"/>
                    <a:pt x="151" y="63"/>
                    <a:pt x="151" y="63"/>
                  </a:cubicBezTo>
                  <a:cubicBezTo>
                    <a:pt x="144" y="70"/>
                    <a:pt x="144" y="70"/>
                    <a:pt x="144" y="70"/>
                  </a:cubicBezTo>
                  <a:lnTo>
                    <a:pt x="145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31918" y="5116201"/>
            <a:ext cx="358139" cy="410808"/>
            <a:chOff x="3747270" y="4406884"/>
            <a:chExt cx="508855" cy="583688"/>
          </a:xfrm>
          <a:solidFill>
            <a:schemeClr val="bg1"/>
          </a:solidFill>
        </p:grpSpPr>
        <p:sp>
          <p:nvSpPr>
            <p:cNvPr id="34" name="Oval 302"/>
            <p:cNvSpPr>
              <a:spLocks noChangeArrowheads="1"/>
            </p:cNvSpPr>
            <p:nvPr/>
          </p:nvSpPr>
          <p:spPr bwMode="auto">
            <a:xfrm>
              <a:off x="3868663" y="4406884"/>
              <a:ext cx="89798" cy="11307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303"/>
            <p:cNvSpPr>
              <a:spLocks noEditPoints="1"/>
            </p:cNvSpPr>
            <p:nvPr/>
          </p:nvSpPr>
          <p:spPr bwMode="auto">
            <a:xfrm>
              <a:off x="3747270" y="4529941"/>
              <a:ext cx="325933" cy="460631"/>
            </a:xfrm>
            <a:custGeom>
              <a:avLst/>
              <a:gdLst>
                <a:gd name="T0" fmla="*/ 156 w 156"/>
                <a:gd name="T1" fmla="*/ 34 h 221"/>
                <a:gd name="T2" fmla="*/ 155 w 156"/>
                <a:gd name="T3" fmla="*/ 33 h 221"/>
                <a:gd name="T4" fmla="*/ 148 w 156"/>
                <a:gd name="T5" fmla="*/ 27 h 221"/>
                <a:gd name="T6" fmla="*/ 116 w 156"/>
                <a:gd name="T7" fmla="*/ 4 h 221"/>
                <a:gd name="T8" fmla="*/ 109 w 156"/>
                <a:gd name="T9" fmla="*/ 1 h 221"/>
                <a:gd name="T10" fmla="*/ 98 w 156"/>
                <a:gd name="T11" fmla="*/ 1 h 221"/>
                <a:gd name="T12" fmla="*/ 96 w 156"/>
                <a:gd name="T13" fmla="*/ 14 h 221"/>
                <a:gd name="T14" fmla="*/ 87 w 156"/>
                <a:gd name="T15" fmla="*/ 55 h 221"/>
                <a:gd name="T16" fmla="*/ 87 w 156"/>
                <a:gd name="T17" fmla="*/ 9 h 221"/>
                <a:gd name="T18" fmla="*/ 75 w 156"/>
                <a:gd name="T19" fmla="*/ 0 h 221"/>
                <a:gd name="T20" fmla="*/ 74 w 156"/>
                <a:gd name="T21" fmla="*/ 11 h 221"/>
                <a:gd name="T22" fmla="*/ 58 w 156"/>
                <a:gd name="T23" fmla="*/ 23 h 221"/>
                <a:gd name="T24" fmla="*/ 52 w 156"/>
                <a:gd name="T25" fmla="*/ 9 h 221"/>
                <a:gd name="T26" fmla="*/ 61 w 156"/>
                <a:gd name="T27" fmla="*/ 0 h 221"/>
                <a:gd name="T28" fmla="*/ 49 w 156"/>
                <a:gd name="T29" fmla="*/ 2 h 221"/>
                <a:gd name="T30" fmla="*/ 3 w 156"/>
                <a:gd name="T31" fmla="*/ 46 h 221"/>
                <a:gd name="T32" fmla="*/ 3 w 156"/>
                <a:gd name="T33" fmla="*/ 46 h 221"/>
                <a:gd name="T34" fmla="*/ 1 w 156"/>
                <a:gd name="T35" fmla="*/ 62 h 221"/>
                <a:gd name="T36" fmla="*/ 2 w 156"/>
                <a:gd name="T37" fmla="*/ 62 h 221"/>
                <a:gd name="T38" fmla="*/ 3 w 156"/>
                <a:gd name="T39" fmla="*/ 64 h 221"/>
                <a:gd name="T40" fmla="*/ 7 w 156"/>
                <a:gd name="T41" fmla="*/ 73 h 221"/>
                <a:gd name="T42" fmla="*/ 26 w 156"/>
                <a:gd name="T43" fmla="*/ 109 h 221"/>
                <a:gd name="T44" fmla="*/ 42 w 156"/>
                <a:gd name="T45" fmla="*/ 116 h 221"/>
                <a:gd name="T46" fmla="*/ 45 w 156"/>
                <a:gd name="T47" fmla="*/ 117 h 221"/>
                <a:gd name="T48" fmla="*/ 78 w 156"/>
                <a:gd name="T49" fmla="*/ 221 h 221"/>
                <a:gd name="T50" fmla="*/ 72 w 156"/>
                <a:gd name="T51" fmla="*/ 142 h 221"/>
                <a:gd name="T52" fmla="*/ 115 w 156"/>
                <a:gd name="T53" fmla="*/ 43 h 221"/>
                <a:gd name="T54" fmla="*/ 121 w 156"/>
                <a:gd name="T55" fmla="*/ 40 h 221"/>
                <a:gd name="T56" fmla="*/ 97 w 156"/>
                <a:gd name="T57" fmla="*/ 58 h 221"/>
                <a:gd name="T58" fmla="*/ 115 w 156"/>
                <a:gd name="T59" fmla="*/ 43 h 221"/>
                <a:gd name="T60" fmla="*/ 39 w 156"/>
                <a:gd name="T61" fmla="*/ 72 h 221"/>
                <a:gd name="T62" fmla="*/ 30 w 156"/>
                <a:gd name="T63" fmla="*/ 56 h 221"/>
                <a:gd name="T64" fmla="*/ 43 w 156"/>
                <a:gd name="T65" fmla="*/ 7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56" h="221">
                  <a:moveTo>
                    <a:pt x="155" y="54"/>
                  </a:moveTo>
                  <a:cubicBezTo>
                    <a:pt x="155" y="45"/>
                    <a:pt x="156" y="31"/>
                    <a:pt x="156" y="34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3"/>
                    <a:pt x="155" y="33"/>
                    <a:pt x="155" y="33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48" y="27"/>
                    <a:pt x="148" y="27"/>
                    <a:pt x="148" y="27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4" y="2"/>
                    <a:pt x="111" y="2"/>
                    <a:pt x="109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5" y="1"/>
                    <a:pt x="101" y="1"/>
                    <a:pt x="98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2" y="55"/>
                    <a:pt x="72" y="55"/>
                    <a:pt x="72" y="5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1"/>
                    <a:pt x="54" y="1"/>
                    <a:pt x="50" y="1"/>
                  </a:cubicBezTo>
                  <a:cubicBezTo>
                    <a:pt x="50" y="1"/>
                    <a:pt x="50" y="1"/>
                    <a:pt x="49" y="2"/>
                  </a:cubicBezTo>
                  <a:cubicBezTo>
                    <a:pt x="46" y="2"/>
                    <a:pt x="43" y="3"/>
                    <a:pt x="40" y="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77"/>
                    <a:pt x="2" y="55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31" y="107"/>
                    <a:pt x="37" y="104"/>
                    <a:pt x="42" y="101"/>
                  </a:cubicBezTo>
                  <a:cubicBezTo>
                    <a:pt x="42" y="106"/>
                    <a:pt x="42" y="111"/>
                    <a:pt x="42" y="116"/>
                  </a:cubicBezTo>
                  <a:cubicBezTo>
                    <a:pt x="42" y="116"/>
                    <a:pt x="42" y="117"/>
                    <a:pt x="42" y="117"/>
                  </a:cubicBezTo>
                  <a:cubicBezTo>
                    <a:pt x="43" y="117"/>
                    <a:pt x="44" y="117"/>
                    <a:pt x="45" y="117"/>
                  </a:cubicBezTo>
                  <a:cubicBezTo>
                    <a:pt x="48" y="221"/>
                    <a:pt x="48" y="221"/>
                    <a:pt x="48" y="221"/>
                  </a:cubicBezTo>
                  <a:cubicBezTo>
                    <a:pt x="78" y="221"/>
                    <a:pt x="78" y="221"/>
                    <a:pt x="78" y="221"/>
                  </a:cubicBezTo>
                  <a:cubicBezTo>
                    <a:pt x="78" y="208"/>
                    <a:pt x="78" y="191"/>
                    <a:pt x="78" y="174"/>
                  </a:cubicBezTo>
                  <a:cubicBezTo>
                    <a:pt x="74" y="164"/>
                    <a:pt x="72" y="153"/>
                    <a:pt x="72" y="142"/>
                  </a:cubicBezTo>
                  <a:cubicBezTo>
                    <a:pt x="72" y="95"/>
                    <a:pt x="109" y="57"/>
                    <a:pt x="155" y="54"/>
                  </a:cubicBezTo>
                  <a:close/>
                  <a:moveTo>
                    <a:pt x="115" y="43"/>
                  </a:moveTo>
                  <a:cubicBezTo>
                    <a:pt x="115" y="40"/>
                    <a:pt x="115" y="38"/>
                    <a:pt x="115" y="35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24" y="43"/>
                    <a:pt x="124" y="43"/>
                    <a:pt x="124" y="43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95" y="54"/>
                    <a:pt x="95" y="54"/>
                    <a:pt x="95" y="54"/>
                  </a:cubicBezTo>
                  <a:lnTo>
                    <a:pt x="115" y="43"/>
                  </a:lnTo>
                  <a:close/>
                  <a:moveTo>
                    <a:pt x="43" y="78"/>
                  </a:moveTo>
                  <a:cubicBezTo>
                    <a:pt x="39" y="72"/>
                    <a:pt x="39" y="72"/>
                    <a:pt x="39" y="72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3" y="53"/>
                    <a:pt x="43" y="65"/>
                    <a:pt x="43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304"/>
            <p:cNvSpPr/>
            <p:nvPr/>
          </p:nvSpPr>
          <p:spPr bwMode="auto">
            <a:xfrm>
              <a:off x="3920214" y="4912413"/>
              <a:ext cx="64855" cy="78158"/>
            </a:xfrm>
            <a:custGeom>
              <a:avLst/>
              <a:gdLst>
                <a:gd name="T0" fmla="*/ 0 w 31"/>
                <a:gd name="T1" fmla="*/ 0 h 37"/>
                <a:gd name="T2" fmla="*/ 1 w 31"/>
                <a:gd name="T3" fmla="*/ 37 h 37"/>
                <a:gd name="T4" fmla="*/ 31 w 31"/>
                <a:gd name="T5" fmla="*/ 37 h 37"/>
                <a:gd name="T6" fmla="*/ 31 w 31"/>
                <a:gd name="T7" fmla="*/ 33 h 37"/>
                <a:gd name="T8" fmla="*/ 0 w 31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7">
                  <a:moveTo>
                    <a:pt x="0" y="0"/>
                  </a:moveTo>
                  <a:cubicBezTo>
                    <a:pt x="1" y="37"/>
                    <a:pt x="1" y="37"/>
                    <a:pt x="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31" y="36"/>
                    <a:pt x="31" y="35"/>
                    <a:pt x="31" y="33"/>
                  </a:cubicBezTo>
                  <a:cubicBezTo>
                    <a:pt x="18" y="25"/>
                    <a:pt x="7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305"/>
            <p:cNvSpPr/>
            <p:nvPr/>
          </p:nvSpPr>
          <p:spPr bwMode="auto">
            <a:xfrm>
              <a:off x="4066552" y="4652997"/>
              <a:ext cx="56539" cy="44899"/>
            </a:xfrm>
            <a:custGeom>
              <a:avLst/>
              <a:gdLst>
                <a:gd name="T0" fmla="*/ 29 w 34"/>
                <a:gd name="T1" fmla="*/ 0 h 27"/>
                <a:gd name="T2" fmla="*/ 24 w 34"/>
                <a:gd name="T3" fmla="*/ 0 h 27"/>
                <a:gd name="T4" fmla="*/ 10 w 34"/>
                <a:gd name="T5" fmla="*/ 0 h 27"/>
                <a:gd name="T6" fmla="*/ 4 w 34"/>
                <a:gd name="T7" fmla="*/ 0 h 27"/>
                <a:gd name="T8" fmla="*/ 0 w 34"/>
                <a:gd name="T9" fmla="*/ 27 h 27"/>
                <a:gd name="T10" fmla="*/ 10 w 34"/>
                <a:gd name="T11" fmla="*/ 27 h 27"/>
                <a:gd name="T12" fmla="*/ 24 w 34"/>
                <a:gd name="T13" fmla="*/ 27 h 27"/>
                <a:gd name="T14" fmla="*/ 34 w 34"/>
                <a:gd name="T15" fmla="*/ 27 h 27"/>
                <a:gd name="T16" fmla="*/ 29 w 3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7">
                  <a:moveTo>
                    <a:pt x="29" y="0"/>
                  </a:moveTo>
                  <a:lnTo>
                    <a:pt x="24" y="0"/>
                  </a:lnTo>
                  <a:lnTo>
                    <a:pt x="10" y="0"/>
                  </a:lnTo>
                  <a:lnTo>
                    <a:pt x="4" y="0"/>
                  </a:lnTo>
                  <a:lnTo>
                    <a:pt x="0" y="27"/>
                  </a:lnTo>
                  <a:lnTo>
                    <a:pt x="10" y="27"/>
                  </a:lnTo>
                  <a:lnTo>
                    <a:pt x="24" y="27"/>
                  </a:lnTo>
                  <a:lnTo>
                    <a:pt x="34" y="27"/>
                  </a:ln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306"/>
            <p:cNvSpPr/>
            <p:nvPr/>
          </p:nvSpPr>
          <p:spPr bwMode="auto">
            <a:xfrm>
              <a:off x="3991720" y="4662974"/>
              <a:ext cx="64855" cy="63191"/>
            </a:xfrm>
            <a:custGeom>
              <a:avLst/>
              <a:gdLst>
                <a:gd name="T0" fmla="*/ 21 w 39"/>
                <a:gd name="T1" fmla="*/ 0 h 38"/>
                <a:gd name="T2" fmla="*/ 16 w 39"/>
                <a:gd name="T3" fmla="*/ 3 h 38"/>
                <a:gd name="T4" fmla="*/ 5 w 39"/>
                <a:gd name="T5" fmla="*/ 9 h 38"/>
                <a:gd name="T6" fmla="*/ 0 w 39"/>
                <a:gd name="T7" fmla="*/ 13 h 38"/>
                <a:gd name="T8" fmla="*/ 10 w 39"/>
                <a:gd name="T9" fmla="*/ 38 h 38"/>
                <a:gd name="T10" fmla="*/ 17 w 39"/>
                <a:gd name="T11" fmla="*/ 33 h 38"/>
                <a:gd name="T12" fmla="*/ 30 w 39"/>
                <a:gd name="T13" fmla="*/ 25 h 38"/>
                <a:gd name="T14" fmla="*/ 39 w 39"/>
                <a:gd name="T15" fmla="*/ 20 h 38"/>
                <a:gd name="T16" fmla="*/ 21 w 39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21" y="0"/>
                  </a:moveTo>
                  <a:lnTo>
                    <a:pt x="16" y="3"/>
                  </a:lnTo>
                  <a:lnTo>
                    <a:pt x="5" y="9"/>
                  </a:lnTo>
                  <a:lnTo>
                    <a:pt x="0" y="13"/>
                  </a:lnTo>
                  <a:lnTo>
                    <a:pt x="10" y="38"/>
                  </a:lnTo>
                  <a:lnTo>
                    <a:pt x="17" y="33"/>
                  </a:lnTo>
                  <a:lnTo>
                    <a:pt x="30" y="25"/>
                  </a:lnTo>
                  <a:lnTo>
                    <a:pt x="39" y="2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307"/>
            <p:cNvSpPr/>
            <p:nvPr/>
          </p:nvSpPr>
          <p:spPr bwMode="auto">
            <a:xfrm>
              <a:off x="3935180" y="4712862"/>
              <a:ext cx="63191" cy="64855"/>
            </a:xfrm>
            <a:custGeom>
              <a:avLst/>
              <a:gdLst>
                <a:gd name="T0" fmla="*/ 13 w 38"/>
                <a:gd name="T1" fmla="*/ 0 h 39"/>
                <a:gd name="T2" fmla="*/ 9 w 38"/>
                <a:gd name="T3" fmla="*/ 5 h 39"/>
                <a:gd name="T4" fmla="*/ 3 w 38"/>
                <a:gd name="T5" fmla="*/ 18 h 39"/>
                <a:gd name="T6" fmla="*/ 0 w 38"/>
                <a:gd name="T7" fmla="*/ 23 h 39"/>
                <a:gd name="T8" fmla="*/ 20 w 38"/>
                <a:gd name="T9" fmla="*/ 39 h 39"/>
                <a:gd name="T10" fmla="*/ 25 w 38"/>
                <a:gd name="T11" fmla="*/ 31 h 39"/>
                <a:gd name="T12" fmla="*/ 33 w 38"/>
                <a:gd name="T13" fmla="*/ 19 h 39"/>
                <a:gd name="T14" fmla="*/ 38 w 38"/>
                <a:gd name="T15" fmla="*/ 10 h 39"/>
                <a:gd name="T16" fmla="*/ 13 w 38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39">
                  <a:moveTo>
                    <a:pt x="13" y="0"/>
                  </a:moveTo>
                  <a:lnTo>
                    <a:pt x="9" y="5"/>
                  </a:lnTo>
                  <a:lnTo>
                    <a:pt x="3" y="18"/>
                  </a:lnTo>
                  <a:lnTo>
                    <a:pt x="0" y="23"/>
                  </a:lnTo>
                  <a:lnTo>
                    <a:pt x="20" y="39"/>
                  </a:lnTo>
                  <a:lnTo>
                    <a:pt x="25" y="31"/>
                  </a:lnTo>
                  <a:lnTo>
                    <a:pt x="33" y="19"/>
                  </a:lnTo>
                  <a:lnTo>
                    <a:pt x="38" y="10"/>
                  </a:ln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308"/>
            <p:cNvSpPr/>
            <p:nvPr/>
          </p:nvSpPr>
          <p:spPr bwMode="auto">
            <a:xfrm>
              <a:off x="3918551" y="4787694"/>
              <a:ext cx="43236" cy="54877"/>
            </a:xfrm>
            <a:custGeom>
              <a:avLst/>
              <a:gdLst>
                <a:gd name="T0" fmla="*/ 0 w 26"/>
                <a:gd name="T1" fmla="*/ 4 h 33"/>
                <a:gd name="T2" fmla="*/ 0 w 26"/>
                <a:gd name="T3" fmla="*/ 10 h 33"/>
                <a:gd name="T4" fmla="*/ 0 w 26"/>
                <a:gd name="T5" fmla="*/ 24 h 33"/>
                <a:gd name="T6" fmla="*/ 0 w 26"/>
                <a:gd name="T7" fmla="*/ 29 h 33"/>
                <a:gd name="T8" fmla="*/ 26 w 26"/>
                <a:gd name="T9" fmla="*/ 33 h 33"/>
                <a:gd name="T10" fmla="*/ 26 w 26"/>
                <a:gd name="T11" fmla="*/ 24 h 33"/>
                <a:gd name="T12" fmla="*/ 26 w 26"/>
                <a:gd name="T13" fmla="*/ 10 h 33"/>
                <a:gd name="T14" fmla="*/ 26 w 26"/>
                <a:gd name="T15" fmla="*/ 0 h 33"/>
                <a:gd name="T16" fmla="*/ 0 w 26"/>
                <a:gd name="T1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3">
                  <a:moveTo>
                    <a:pt x="0" y="4"/>
                  </a:moveTo>
                  <a:lnTo>
                    <a:pt x="0" y="10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26" y="33"/>
                  </a:lnTo>
                  <a:lnTo>
                    <a:pt x="26" y="24"/>
                  </a:lnTo>
                  <a:lnTo>
                    <a:pt x="26" y="10"/>
                  </a:lnTo>
                  <a:lnTo>
                    <a:pt x="26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309"/>
            <p:cNvSpPr/>
            <p:nvPr/>
          </p:nvSpPr>
          <p:spPr bwMode="auto">
            <a:xfrm>
              <a:off x="3928529" y="4854211"/>
              <a:ext cx="61529" cy="64855"/>
            </a:xfrm>
            <a:custGeom>
              <a:avLst/>
              <a:gdLst>
                <a:gd name="T0" fmla="*/ 0 w 37"/>
                <a:gd name="T1" fmla="*/ 17 h 39"/>
                <a:gd name="T2" fmla="*/ 3 w 37"/>
                <a:gd name="T3" fmla="*/ 22 h 39"/>
                <a:gd name="T4" fmla="*/ 9 w 37"/>
                <a:gd name="T5" fmla="*/ 34 h 39"/>
                <a:gd name="T6" fmla="*/ 12 w 37"/>
                <a:gd name="T7" fmla="*/ 39 h 39"/>
                <a:gd name="T8" fmla="*/ 37 w 37"/>
                <a:gd name="T9" fmla="*/ 29 h 39"/>
                <a:gd name="T10" fmla="*/ 33 w 37"/>
                <a:gd name="T11" fmla="*/ 20 h 39"/>
                <a:gd name="T12" fmla="*/ 25 w 37"/>
                <a:gd name="T13" fmla="*/ 9 h 39"/>
                <a:gd name="T14" fmla="*/ 20 w 37"/>
                <a:gd name="T15" fmla="*/ 0 h 39"/>
                <a:gd name="T16" fmla="*/ 0 w 37"/>
                <a:gd name="T17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0" y="17"/>
                  </a:moveTo>
                  <a:lnTo>
                    <a:pt x="3" y="22"/>
                  </a:lnTo>
                  <a:lnTo>
                    <a:pt x="9" y="34"/>
                  </a:lnTo>
                  <a:lnTo>
                    <a:pt x="12" y="39"/>
                  </a:lnTo>
                  <a:lnTo>
                    <a:pt x="37" y="29"/>
                  </a:lnTo>
                  <a:lnTo>
                    <a:pt x="33" y="20"/>
                  </a:lnTo>
                  <a:lnTo>
                    <a:pt x="25" y="9"/>
                  </a:lnTo>
                  <a:lnTo>
                    <a:pt x="20" y="0"/>
                  </a:ln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310"/>
            <p:cNvSpPr/>
            <p:nvPr/>
          </p:nvSpPr>
          <p:spPr bwMode="auto">
            <a:xfrm>
              <a:off x="3978416" y="4912413"/>
              <a:ext cx="64855" cy="63191"/>
            </a:xfrm>
            <a:custGeom>
              <a:avLst/>
              <a:gdLst>
                <a:gd name="T0" fmla="*/ 0 w 39"/>
                <a:gd name="T1" fmla="*/ 26 h 38"/>
                <a:gd name="T2" fmla="*/ 5 w 39"/>
                <a:gd name="T3" fmla="*/ 28 h 38"/>
                <a:gd name="T4" fmla="*/ 18 w 39"/>
                <a:gd name="T5" fmla="*/ 36 h 38"/>
                <a:gd name="T6" fmla="*/ 23 w 39"/>
                <a:gd name="T7" fmla="*/ 38 h 38"/>
                <a:gd name="T8" fmla="*/ 39 w 39"/>
                <a:gd name="T9" fmla="*/ 17 h 38"/>
                <a:gd name="T10" fmla="*/ 30 w 39"/>
                <a:gd name="T11" fmla="*/ 12 h 38"/>
                <a:gd name="T12" fmla="*/ 19 w 39"/>
                <a:gd name="T13" fmla="*/ 6 h 38"/>
                <a:gd name="T14" fmla="*/ 10 w 39"/>
                <a:gd name="T15" fmla="*/ 0 h 38"/>
                <a:gd name="T16" fmla="*/ 0 w 39"/>
                <a:gd name="T17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8">
                  <a:moveTo>
                    <a:pt x="0" y="26"/>
                  </a:moveTo>
                  <a:lnTo>
                    <a:pt x="5" y="28"/>
                  </a:lnTo>
                  <a:lnTo>
                    <a:pt x="18" y="36"/>
                  </a:lnTo>
                  <a:lnTo>
                    <a:pt x="23" y="38"/>
                  </a:lnTo>
                  <a:lnTo>
                    <a:pt x="39" y="17"/>
                  </a:lnTo>
                  <a:lnTo>
                    <a:pt x="30" y="12"/>
                  </a:lnTo>
                  <a:lnTo>
                    <a:pt x="19" y="6"/>
                  </a:lnTo>
                  <a:lnTo>
                    <a:pt x="1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311"/>
            <p:cNvSpPr/>
            <p:nvPr/>
          </p:nvSpPr>
          <p:spPr bwMode="auto">
            <a:xfrm>
              <a:off x="4054911" y="4947335"/>
              <a:ext cx="53214" cy="43236"/>
            </a:xfrm>
            <a:custGeom>
              <a:avLst/>
              <a:gdLst>
                <a:gd name="T0" fmla="*/ 3 w 32"/>
                <a:gd name="T1" fmla="*/ 26 h 26"/>
                <a:gd name="T2" fmla="*/ 8 w 32"/>
                <a:gd name="T3" fmla="*/ 26 h 26"/>
                <a:gd name="T4" fmla="*/ 23 w 32"/>
                <a:gd name="T5" fmla="*/ 26 h 26"/>
                <a:gd name="T6" fmla="*/ 28 w 32"/>
                <a:gd name="T7" fmla="*/ 26 h 26"/>
                <a:gd name="T8" fmla="*/ 32 w 32"/>
                <a:gd name="T9" fmla="*/ 0 h 26"/>
                <a:gd name="T10" fmla="*/ 23 w 32"/>
                <a:gd name="T11" fmla="*/ 0 h 26"/>
                <a:gd name="T12" fmla="*/ 8 w 32"/>
                <a:gd name="T13" fmla="*/ 0 h 26"/>
                <a:gd name="T14" fmla="*/ 0 w 32"/>
                <a:gd name="T15" fmla="*/ 0 h 26"/>
                <a:gd name="T16" fmla="*/ 3 w 32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6">
                  <a:moveTo>
                    <a:pt x="3" y="26"/>
                  </a:moveTo>
                  <a:lnTo>
                    <a:pt x="8" y="26"/>
                  </a:lnTo>
                  <a:lnTo>
                    <a:pt x="23" y="26"/>
                  </a:lnTo>
                  <a:lnTo>
                    <a:pt x="28" y="26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3" y="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312"/>
            <p:cNvSpPr/>
            <p:nvPr/>
          </p:nvSpPr>
          <p:spPr bwMode="auto">
            <a:xfrm>
              <a:off x="4121428" y="4919065"/>
              <a:ext cx="61529" cy="63191"/>
            </a:xfrm>
            <a:custGeom>
              <a:avLst/>
              <a:gdLst>
                <a:gd name="T0" fmla="*/ 16 w 37"/>
                <a:gd name="T1" fmla="*/ 38 h 38"/>
                <a:gd name="T2" fmla="*/ 21 w 37"/>
                <a:gd name="T3" fmla="*/ 35 h 38"/>
                <a:gd name="T4" fmla="*/ 34 w 37"/>
                <a:gd name="T5" fmla="*/ 28 h 38"/>
                <a:gd name="T6" fmla="*/ 37 w 37"/>
                <a:gd name="T7" fmla="*/ 25 h 38"/>
                <a:gd name="T8" fmla="*/ 29 w 37"/>
                <a:gd name="T9" fmla="*/ 0 h 38"/>
                <a:gd name="T10" fmla="*/ 20 w 37"/>
                <a:gd name="T11" fmla="*/ 5 h 38"/>
                <a:gd name="T12" fmla="*/ 7 w 37"/>
                <a:gd name="T13" fmla="*/ 12 h 38"/>
                <a:gd name="T14" fmla="*/ 0 w 37"/>
                <a:gd name="T15" fmla="*/ 17 h 38"/>
                <a:gd name="T16" fmla="*/ 16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16" y="38"/>
                  </a:moveTo>
                  <a:lnTo>
                    <a:pt x="21" y="35"/>
                  </a:lnTo>
                  <a:lnTo>
                    <a:pt x="34" y="28"/>
                  </a:lnTo>
                  <a:lnTo>
                    <a:pt x="37" y="25"/>
                  </a:lnTo>
                  <a:lnTo>
                    <a:pt x="29" y="0"/>
                  </a:lnTo>
                  <a:lnTo>
                    <a:pt x="20" y="5"/>
                  </a:lnTo>
                  <a:lnTo>
                    <a:pt x="7" y="12"/>
                  </a:lnTo>
                  <a:lnTo>
                    <a:pt x="0" y="17"/>
                  </a:lnTo>
                  <a:lnTo>
                    <a:pt x="16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Freeform 313"/>
            <p:cNvSpPr/>
            <p:nvPr/>
          </p:nvSpPr>
          <p:spPr bwMode="auto">
            <a:xfrm>
              <a:off x="4179631" y="4867515"/>
              <a:ext cx="61529" cy="63191"/>
            </a:xfrm>
            <a:custGeom>
              <a:avLst/>
              <a:gdLst>
                <a:gd name="T0" fmla="*/ 25 w 37"/>
                <a:gd name="T1" fmla="*/ 38 h 38"/>
                <a:gd name="T2" fmla="*/ 27 w 37"/>
                <a:gd name="T3" fmla="*/ 33 h 38"/>
                <a:gd name="T4" fmla="*/ 34 w 37"/>
                <a:gd name="T5" fmla="*/ 21 h 38"/>
                <a:gd name="T6" fmla="*/ 37 w 37"/>
                <a:gd name="T7" fmla="*/ 16 h 38"/>
                <a:gd name="T8" fmla="*/ 16 w 37"/>
                <a:gd name="T9" fmla="*/ 0 h 38"/>
                <a:gd name="T10" fmla="*/ 11 w 37"/>
                <a:gd name="T11" fmla="*/ 7 h 38"/>
                <a:gd name="T12" fmla="*/ 5 w 37"/>
                <a:gd name="T13" fmla="*/ 20 h 38"/>
                <a:gd name="T14" fmla="*/ 0 w 37"/>
                <a:gd name="T15" fmla="*/ 27 h 38"/>
                <a:gd name="T16" fmla="*/ 25 w 37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8">
                  <a:moveTo>
                    <a:pt x="25" y="38"/>
                  </a:moveTo>
                  <a:lnTo>
                    <a:pt x="27" y="33"/>
                  </a:lnTo>
                  <a:lnTo>
                    <a:pt x="34" y="21"/>
                  </a:lnTo>
                  <a:lnTo>
                    <a:pt x="37" y="16"/>
                  </a:lnTo>
                  <a:lnTo>
                    <a:pt x="16" y="0"/>
                  </a:lnTo>
                  <a:lnTo>
                    <a:pt x="11" y="7"/>
                  </a:lnTo>
                  <a:lnTo>
                    <a:pt x="5" y="20"/>
                  </a:lnTo>
                  <a:lnTo>
                    <a:pt x="0" y="27"/>
                  </a:lnTo>
                  <a:lnTo>
                    <a:pt x="25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Freeform 314"/>
            <p:cNvSpPr/>
            <p:nvPr/>
          </p:nvSpPr>
          <p:spPr bwMode="auto">
            <a:xfrm>
              <a:off x="4212889" y="4800998"/>
              <a:ext cx="43236" cy="56539"/>
            </a:xfrm>
            <a:custGeom>
              <a:avLst/>
              <a:gdLst>
                <a:gd name="T0" fmla="*/ 26 w 26"/>
                <a:gd name="T1" fmla="*/ 30 h 34"/>
                <a:gd name="T2" fmla="*/ 26 w 26"/>
                <a:gd name="T3" fmla="*/ 24 h 34"/>
                <a:gd name="T4" fmla="*/ 26 w 26"/>
                <a:gd name="T5" fmla="*/ 10 h 34"/>
                <a:gd name="T6" fmla="*/ 26 w 26"/>
                <a:gd name="T7" fmla="*/ 5 h 34"/>
                <a:gd name="T8" fmla="*/ 0 w 26"/>
                <a:gd name="T9" fmla="*/ 0 h 34"/>
                <a:gd name="T10" fmla="*/ 0 w 26"/>
                <a:gd name="T11" fmla="*/ 10 h 34"/>
                <a:gd name="T12" fmla="*/ 0 w 26"/>
                <a:gd name="T13" fmla="*/ 24 h 34"/>
                <a:gd name="T14" fmla="*/ 0 w 26"/>
                <a:gd name="T15" fmla="*/ 34 h 34"/>
                <a:gd name="T16" fmla="*/ 26 w 26"/>
                <a:gd name="T17" fmla="*/ 3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4">
                  <a:moveTo>
                    <a:pt x="26" y="30"/>
                  </a:moveTo>
                  <a:lnTo>
                    <a:pt x="26" y="24"/>
                  </a:lnTo>
                  <a:lnTo>
                    <a:pt x="26" y="10"/>
                  </a:lnTo>
                  <a:lnTo>
                    <a:pt x="26" y="5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26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315"/>
            <p:cNvSpPr/>
            <p:nvPr/>
          </p:nvSpPr>
          <p:spPr bwMode="auto">
            <a:xfrm>
              <a:off x="4186282" y="4726166"/>
              <a:ext cx="61529" cy="64855"/>
            </a:xfrm>
            <a:custGeom>
              <a:avLst/>
              <a:gdLst>
                <a:gd name="T0" fmla="*/ 37 w 37"/>
                <a:gd name="T1" fmla="*/ 21 h 39"/>
                <a:gd name="T2" fmla="*/ 35 w 37"/>
                <a:gd name="T3" fmla="*/ 16 h 39"/>
                <a:gd name="T4" fmla="*/ 27 w 37"/>
                <a:gd name="T5" fmla="*/ 5 h 39"/>
                <a:gd name="T6" fmla="*/ 25 w 37"/>
                <a:gd name="T7" fmla="*/ 0 h 39"/>
                <a:gd name="T8" fmla="*/ 0 w 37"/>
                <a:gd name="T9" fmla="*/ 10 h 39"/>
                <a:gd name="T10" fmla="*/ 5 w 37"/>
                <a:gd name="T11" fmla="*/ 17 h 39"/>
                <a:gd name="T12" fmla="*/ 11 w 37"/>
                <a:gd name="T13" fmla="*/ 30 h 39"/>
                <a:gd name="T14" fmla="*/ 16 w 37"/>
                <a:gd name="T15" fmla="*/ 39 h 39"/>
                <a:gd name="T16" fmla="*/ 37 w 37"/>
                <a:gd name="T17" fmla="*/ 2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39">
                  <a:moveTo>
                    <a:pt x="37" y="21"/>
                  </a:moveTo>
                  <a:lnTo>
                    <a:pt x="35" y="16"/>
                  </a:lnTo>
                  <a:lnTo>
                    <a:pt x="27" y="5"/>
                  </a:lnTo>
                  <a:lnTo>
                    <a:pt x="25" y="0"/>
                  </a:lnTo>
                  <a:lnTo>
                    <a:pt x="0" y="10"/>
                  </a:lnTo>
                  <a:lnTo>
                    <a:pt x="5" y="17"/>
                  </a:lnTo>
                  <a:lnTo>
                    <a:pt x="11" y="30"/>
                  </a:lnTo>
                  <a:lnTo>
                    <a:pt x="16" y="39"/>
                  </a:lnTo>
                  <a:lnTo>
                    <a:pt x="37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316"/>
            <p:cNvSpPr/>
            <p:nvPr/>
          </p:nvSpPr>
          <p:spPr bwMode="auto">
            <a:xfrm>
              <a:off x="4131405" y="4669626"/>
              <a:ext cx="64855" cy="61529"/>
            </a:xfrm>
            <a:custGeom>
              <a:avLst/>
              <a:gdLst>
                <a:gd name="T0" fmla="*/ 39 w 39"/>
                <a:gd name="T1" fmla="*/ 12 h 37"/>
                <a:gd name="T2" fmla="*/ 34 w 39"/>
                <a:gd name="T3" fmla="*/ 10 h 37"/>
                <a:gd name="T4" fmla="*/ 23 w 39"/>
                <a:gd name="T5" fmla="*/ 2 h 37"/>
                <a:gd name="T6" fmla="*/ 17 w 39"/>
                <a:gd name="T7" fmla="*/ 0 h 37"/>
                <a:gd name="T8" fmla="*/ 0 w 39"/>
                <a:gd name="T9" fmla="*/ 21 h 37"/>
                <a:gd name="T10" fmla="*/ 9 w 39"/>
                <a:gd name="T11" fmla="*/ 25 h 37"/>
                <a:gd name="T12" fmla="*/ 21 w 39"/>
                <a:gd name="T13" fmla="*/ 32 h 37"/>
                <a:gd name="T14" fmla="*/ 29 w 39"/>
                <a:gd name="T15" fmla="*/ 37 h 37"/>
                <a:gd name="T16" fmla="*/ 39 w 39"/>
                <a:gd name="T17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7">
                  <a:moveTo>
                    <a:pt x="39" y="12"/>
                  </a:moveTo>
                  <a:lnTo>
                    <a:pt x="34" y="10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0" y="21"/>
                  </a:lnTo>
                  <a:lnTo>
                    <a:pt x="9" y="25"/>
                  </a:lnTo>
                  <a:lnTo>
                    <a:pt x="21" y="32"/>
                  </a:lnTo>
                  <a:lnTo>
                    <a:pt x="29" y="37"/>
                  </a:lnTo>
                  <a:lnTo>
                    <a:pt x="39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Freeform 317"/>
            <p:cNvSpPr>
              <a:spLocks noEditPoints="1"/>
            </p:cNvSpPr>
            <p:nvPr/>
          </p:nvSpPr>
          <p:spPr bwMode="auto">
            <a:xfrm>
              <a:off x="3948484" y="4681267"/>
              <a:ext cx="279371" cy="282697"/>
            </a:xfrm>
            <a:custGeom>
              <a:avLst/>
              <a:gdLst>
                <a:gd name="T0" fmla="*/ 67 w 134"/>
                <a:gd name="T1" fmla="*/ 135 h 135"/>
                <a:gd name="T2" fmla="*/ 0 w 134"/>
                <a:gd name="T3" fmla="*/ 67 h 135"/>
                <a:gd name="T4" fmla="*/ 67 w 134"/>
                <a:gd name="T5" fmla="*/ 0 h 135"/>
                <a:gd name="T6" fmla="*/ 134 w 134"/>
                <a:gd name="T7" fmla="*/ 67 h 135"/>
                <a:gd name="T8" fmla="*/ 67 w 134"/>
                <a:gd name="T9" fmla="*/ 135 h 135"/>
                <a:gd name="T10" fmla="*/ 67 w 134"/>
                <a:gd name="T11" fmla="*/ 20 h 135"/>
                <a:gd name="T12" fmla="*/ 20 w 134"/>
                <a:gd name="T13" fmla="*/ 67 h 135"/>
                <a:gd name="T14" fmla="*/ 67 w 134"/>
                <a:gd name="T15" fmla="*/ 115 h 135"/>
                <a:gd name="T16" fmla="*/ 114 w 134"/>
                <a:gd name="T17" fmla="*/ 67 h 135"/>
                <a:gd name="T18" fmla="*/ 67 w 134"/>
                <a:gd name="T19" fmla="*/ 2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5">
                  <a:moveTo>
                    <a:pt x="67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104" y="0"/>
                    <a:pt x="134" y="30"/>
                    <a:pt x="134" y="67"/>
                  </a:cubicBezTo>
                  <a:cubicBezTo>
                    <a:pt x="134" y="105"/>
                    <a:pt x="104" y="135"/>
                    <a:pt x="67" y="135"/>
                  </a:cubicBezTo>
                  <a:close/>
                  <a:moveTo>
                    <a:pt x="67" y="20"/>
                  </a:moveTo>
                  <a:cubicBezTo>
                    <a:pt x="41" y="20"/>
                    <a:pt x="20" y="41"/>
                    <a:pt x="20" y="67"/>
                  </a:cubicBezTo>
                  <a:cubicBezTo>
                    <a:pt x="20" y="93"/>
                    <a:pt x="41" y="115"/>
                    <a:pt x="67" y="115"/>
                  </a:cubicBezTo>
                  <a:cubicBezTo>
                    <a:pt x="93" y="115"/>
                    <a:pt x="114" y="93"/>
                    <a:pt x="114" y="67"/>
                  </a:cubicBezTo>
                  <a:cubicBezTo>
                    <a:pt x="114" y="41"/>
                    <a:pt x="93" y="20"/>
                    <a:pt x="67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Oval 318"/>
            <p:cNvSpPr>
              <a:spLocks noChangeArrowheads="1"/>
            </p:cNvSpPr>
            <p:nvPr/>
          </p:nvSpPr>
          <p:spPr bwMode="auto">
            <a:xfrm>
              <a:off x="4028304" y="4762750"/>
              <a:ext cx="119731" cy="11973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793643" y="2219753"/>
            <a:ext cx="3856384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93643" y="192473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6793643" y="3223605"/>
            <a:ext cx="3856384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793643" y="29285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6793643" y="4238726"/>
            <a:ext cx="3856384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93643" y="394370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加标题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793643" y="5223422"/>
            <a:ext cx="3856384" cy="48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sz="1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793643" y="49283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年度工作概述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45160" y="1801495"/>
            <a:ext cx="1762760" cy="1762760"/>
            <a:chOff x="984" y="3089"/>
            <a:chExt cx="2776" cy="2776"/>
          </a:xfrm>
          <a:solidFill>
            <a:srgbClr val="5CBAEB"/>
          </a:solidFill>
        </p:grpSpPr>
        <p:sp>
          <p:nvSpPr>
            <p:cNvPr id="23" name="圆角矩形 22"/>
            <p:cNvSpPr/>
            <p:nvPr/>
          </p:nvSpPr>
          <p:spPr>
            <a:xfrm>
              <a:off x="984" y="3089"/>
              <a:ext cx="2776" cy="2776"/>
            </a:xfrm>
            <a:prstGeom prst="roundRect">
              <a:avLst/>
            </a:prstGeom>
            <a:solidFill>
              <a:srgbClr val="DE7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287"/>
            <p:cNvSpPr>
              <a:spLocks noEditPoints="1"/>
            </p:cNvSpPr>
            <p:nvPr/>
          </p:nvSpPr>
          <p:spPr>
            <a:xfrm>
              <a:off x="1474" y="3742"/>
              <a:ext cx="1795" cy="1560"/>
            </a:xfrm>
            <a:custGeom>
              <a:avLst/>
              <a:gdLst>
                <a:gd name="txL" fmla="*/ 0 w 128"/>
                <a:gd name="txT" fmla="*/ 0 h 111"/>
                <a:gd name="txR" fmla="*/ 128 w 128"/>
                <a:gd name="txB" fmla="*/ 111 h 111"/>
              </a:gdLst>
              <a:ahLst/>
              <a:cxnLst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128" h="111">
                  <a:moveTo>
                    <a:pt x="63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20" y="0"/>
                    <a:pt x="128" y="8"/>
                    <a:pt x="128" y="18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8" y="52"/>
                    <a:pt x="120" y="60"/>
                    <a:pt x="111" y="60"/>
                  </a:cubicBezTo>
                  <a:cubicBezTo>
                    <a:pt x="89" y="60"/>
                    <a:pt x="67" y="60"/>
                    <a:pt x="46" y="60"/>
                  </a:cubicBezTo>
                  <a:cubicBezTo>
                    <a:pt x="46" y="46"/>
                    <a:pt x="46" y="32"/>
                    <a:pt x="46" y="18"/>
                  </a:cubicBezTo>
                  <a:cubicBezTo>
                    <a:pt x="46" y="8"/>
                    <a:pt x="53" y="0"/>
                    <a:pt x="63" y="0"/>
                  </a:cubicBezTo>
                  <a:close/>
                  <a:moveTo>
                    <a:pt x="28" y="54"/>
                  </a:moveTo>
                  <a:cubicBezTo>
                    <a:pt x="19" y="54"/>
                    <a:pt x="12" y="61"/>
                    <a:pt x="12" y="70"/>
                  </a:cubicBezTo>
                  <a:cubicBezTo>
                    <a:pt x="12" y="79"/>
                    <a:pt x="19" y="86"/>
                    <a:pt x="28" y="86"/>
                  </a:cubicBezTo>
                  <a:cubicBezTo>
                    <a:pt x="37" y="86"/>
                    <a:pt x="44" y="79"/>
                    <a:pt x="44" y="70"/>
                  </a:cubicBezTo>
                  <a:cubicBezTo>
                    <a:pt x="44" y="61"/>
                    <a:pt x="37" y="54"/>
                    <a:pt x="28" y="54"/>
                  </a:cubicBezTo>
                  <a:close/>
                  <a:moveTo>
                    <a:pt x="55" y="111"/>
                  </a:moveTo>
                  <a:cubicBezTo>
                    <a:pt x="50" y="90"/>
                    <a:pt x="50" y="90"/>
                    <a:pt x="50" y="90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30" y="96"/>
                    <a:pt x="30" y="96"/>
                    <a:pt x="30" y="96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55" y="111"/>
                    <a:pt x="55" y="111"/>
                    <a:pt x="55" y="111"/>
                  </a:cubicBezTo>
                  <a:close/>
                  <a:moveTo>
                    <a:pt x="23" y="111"/>
                  </a:moveTo>
                  <a:cubicBezTo>
                    <a:pt x="25" y="96"/>
                    <a:pt x="25" y="96"/>
                    <a:pt x="25" y="96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5" y="90"/>
                    <a:pt x="5" y="90"/>
                    <a:pt x="5" y="90"/>
                  </a:cubicBezTo>
                  <a:cubicBezTo>
                    <a:pt x="0" y="111"/>
                    <a:pt x="0" y="111"/>
                    <a:pt x="0" y="111"/>
                  </a:cubicBezTo>
                  <a:lnTo>
                    <a:pt x="23" y="11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43275" y="1899285"/>
            <a:ext cx="2018030" cy="1664970"/>
            <a:chOff x="5025" y="3243"/>
            <a:chExt cx="3178" cy="2622"/>
          </a:xfrm>
        </p:grpSpPr>
        <p:sp>
          <p:nvSpPr>
            <p:cNvPr id="25" name="圆角矩形 24"/>
            <p:cNvSpPr/>
            <p:nvPr/>
          </p:nvSpPr>
          <p:spPr>
            <a:xfrm>
              <a:off x="5025" y="3243"/>
              <a:ext cx="3178" cy="262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DA8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Freeform 305"/>
            <p:cNvSpPr>
              <a:spLocks noEditPoints="1"/>
            </p:cNvSpPr>
            <p:nvPr/>
          </p:nvSpPr>
          <p:spPr>
            <a:xfrm>
              <a:off x="5996" y="3742"/>
              <a:ext cx="1235" cy="1570"/>
            </a:xfrm>
            <a:custGeom>
              <a:avLst/>
              <a:gdLst>
                <a:gd name="txL" fmla="*/ 0 w 77"/>
                <a:gd name="txT" fmla="*/ 0 h 98"/>
                <a:gd name="txR" fmla="*/ 77 w 77"/>
                <a:gd name="txB" fmla="*/ 98 h 98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77" h="98">
                  <a:moveTo>
                    <a:pt x="22" y="33"/>
                  </a:moveTo>
                  <a:cubicBezTo>
                    <a:pt x="11" y="49"/>
                    <a:pt x="4" y="66"/>
                    <a:pt x="0" y="85"/>
                  </a:cubicBezTo>
                  <a:cubicBezTo>
                    <a:pt x="1" y="91"/>
                    <a:pt x="5" y="96"/>
                    <a:pt x="11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2" y="96"/>
                    <a:pt x="75" y="91"/>
                    <a:pt x="77" y="85"/>
                  </a:cubicBezTo>
                  <a:cubicBezTo>
                    <a:pt x="72" y="66"/>
                    <a:pt x="66" y="49"/>
                    <a:pt x="55" y="33"/>
                  </a:cubicBezTo>
                  <a:cubicBezTo>
                    <a:pt x="44" y="33"/>
                    <a:pt x="33" y="33"/>
                    <a:pt x="22" y="33"/>
                  </a:cubicBezTo>
                  <a:close/>
                  <a:moveTo>
                    <a:pt x="50" y="20"/>
                  </a:moveTo>
                  <a:cubicBezTo>
                    <a:pt x="42" y="20"/>
                    <a:pt x="34" y="20"/>
                    <a:pt x="25" y="2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0" y="20"/>
                    <a:pt x="50" y="20"/>
                    <a:pt x="50" y="20"/>
                  </a:cubicBezTo>
                  <a:close/>
                  <a:moveTo>
                    <a:pt x="18" y="31"/>
                  </a:moveTo>
                  <a:cubicBezTo>
                    <a:pt x="16" y="31"/>
                    <a:pt x="14" y="29"/>
                    <a:pt x="14" y="26"/>
                  </a:cubicBezTo>
                  <a:cubicBezTo>
                    <a:pt x="14" y="24"/>
                    <a:pt x="16" y="22"/>
                    <a:pt x="18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4"/>
                    <a:pt x="63" y="26"/>
                  </a:cubicBezTo>
                  <a:cubicBezTo>
                    <a:pt x="63" y="29"/>
                    <a:pt x="61" y="31"/>
                    <a:pt x="5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43" y="84"/>
                  </a:moveTo>
                  <a:cubicBezTo>
                    <a:pt x="43" y="86"/>
                    <a:pt x="43" y="86"/>
                    <a:pt x="43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2" y="83"/>
                    <a:pt x="30" y="81"/>
                    <a:pt x="30" y="7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8" y="79"/>
                    <a:pt x="39" y="79"/>
                  </a:cubicBezTo>
                  <a:cubicBezTo>
                    <a:pt x="40" y="79"/>
                    <a:pt x="40" y="78"/>
                    <a:pt x="40" y="7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0" y="72"/>
                    <a:pt x="40" y="71"/>
                    <a:pt x="39" y="70"/>
                  </a:cubicBezTo>
                  <a:cubicBezTo>
                    <a:pt x="38" y="69"/>
                    <a:pt x="36" y="67"/>
                    <a:pt x="32" y="63"/>
                  </a:cubicBezTo>
                  <a:cubicBezTo>
                    <a:pt x="31" y="61"/>
                    <a:pt x="30" y="59"/>
                    <a:pt x="30" y="57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49"/>
                    <a:pt x="32" y="47"/>
                    <a:pt x="35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6" y="47"/>
                    <a:pt x="48" y="49"/>
                    <a:pt x="48" y="53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1"/>
                    <a:pt x="40" y="51"/>
                    <a:pt x="39" y="51"/>
                  </a:cubicBezTo>
                  <a:cubicBezTo>
                    <a:pt x="38" y="51"/>
                    <a:pt x="38" y="52"/>
                    <a:pt x="38" y="5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7"/>
                    <a:pt x="39" y="59"/>
                    <a:pt x="41" y="61"/>
                  </a:cubicBezTo>
                  <a:cubicBezTo>
                    <a:pt x="44" y="64"/>
                    <a:pt x="47" y="67"/>
                    <a:pt x="47" y="68"/>
                  </a:cubicBezTo>
                  <a:cubicBezTo>
                    <a:pt x="48" y="69"/>
                    <a:pt x="49" y="71"/>
                    <a:pt x="49" y="72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81"/>
                    <a:pt x="47" y="83"/>
                    <a:pt x="43" y="84"/>
                  </a:cubicBezTo>
                  <a:close/>
                </a:path>
              </a:pathLst>
            </a:custGeom>
            <a:solidFill>
              <a:srgbClr val="6DA8CD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224894" y="1803400"/>
            <a:ext cx="2051674" cy="1763395"/>
            <a:chOff x="9406" y="3023"/>
            <a:chExt cx="3289" cy="3062"/>
          </a:xfrm>
          <a:solidFill>
            <a:srgbClr val="5CBAEB"/>
          </a:solidFill>
        </p:grpSpPr>
        <p:sp>
          <p:nvSpPr>
            <p:cNvPr id="37" name="椭圆 36"/>
            <p:cNvSpPr/>
            <p:nvPr/>
          </p:nvSpPr>
          <p:spPr>
            <a:xfrm>
              <a:off x="9406" y="3023"/>
              <a:ext cx="3289" cy="3062"/>
            </a:xfrm>
            <a:prstGeom prst="ellipse">
              <a:avLst/>
            </a:prstGeom>
            <a:solidFill>
              <a:srgbClr val="DE7F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257"/>
            <p:cNvSpPr>
              <a:spLocks noEditPoints="1"/>
            </p:cNvSpPr>
            <p:nvPr/>
          </p:nvSpPr>
          <p:spPr>
            <a:xfrm>
              <a:off x="10304" y="3740"/>
              <a:ext cx="1490" cy="1562"/>
            </a:xfrm>
            <a:custGeom>
              <a:avLst/>
              <a:gdLst>
                <a:gd name="txL" fmla="*/ 0 w 209"/>
                <a:gd name="txT" fmla="*/ 0 h 219"/>
                <a:gd name="txR" fmla="*/ 209 w 209"/>
                <a:gd name="txB" fmla="*/ 219 h 219"/>
              </a:gdLst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209" h="219">
                  <a:moveTo>
                    <a:pt x="140" y="17"/>
                  </a:moveTo>
                  <a:lnTo>
                    <a:pt x="160" y="28"/>
                  </a:lnTo>
                  <a:lnTo>
                    <a:pt x="189" y="17"/>
                  </a:lnTo>
                  <a:lnTo>
                    <a:pt x="169" y="9"/>
                  </a:lnTo>
                  <a:lnTo>
                    <a:pt x="140" y="17"/>
                  </a:lnTo>
                  <a:close/>
                  <a:moveTo>
                    <a:pt x="29" y="159"/>
                  </a:moveTo>
                  <a:lnTo>
                    <a:pt x="7" y="148"/>
                  </a:lnTo>
                  <a:lnTo>
                    <a:pt x="7" y="199"/>
                  </a:lnTo>
                  <a:lnTo>
                    <a:pt x="29" y="208"/>
                  </a:lnTo>
                  <a:lnTo>
                    <a:pt x="29" y="159"/>
                  </a:lnTo>
                  <a:close/>
                  <a:moveTo>
                    <a:pt x="80" y="97"/>
                  </a:moveTo>
                  <a:lnTo>
                    <a:pt x="100" y="108"/>
                  </a:lnTo>
                  <a:lnTo>
                    <a:pt x="129" y="95"/>
                  </a:lnTo>
                  <a:lnTo>
                    <a:pt x="109" y="86"/>
                  </a:lnTo>
                  <a:lnTo>
                    <a:pt x="80" y="97"/>
                  </a:lnTo>
                  <a:close/>
                  <a:moveTo>
                    <a:pt x="64" y="97"/>
                  </a:moveTo>
                  <a:lnTo>
                    <a:pt x="71" y="93"/>
                  </a:lnTo>
                  <a:lnTo>
                    <a:pt x="106" y="80"/>
                  </a:lnTo>
                  <a:lnTo>
                    <a:pt x="109" y="77"/>
                  </a:lnTo>
                  <a:lnTo>
                    <a:pt x="109" y="80"/>
                  </a:lnTo>
                  <a:lnTo>
                    <a:pt x="124" y="86"/>
                  </a:lnTo>
                  <a:lnTo>
                    <a:pt x="124" y="24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200" y="15"/>
                  </a:lnTo>
                  <a:lnTo>
                    <a:pt x="209" y="17"/>
                  </a:lnTo>
                  <a:lnTo>
                    <a:pt x="209" y="157"/>
                  </a:lnTo>
                  <a:lnTo>
                    <a:pt x="160" y="175"/>
                  </a:lnTo>
                  <a:lnTo>
                    <a:pt x="155" y="173"/>
                  </a:lnTo>
                  <a:lnTo>
                    <a:pt x="146" y="168"/>
                  </a:lnTo>
                  <a:lnTo>
                    <a:pt x="146" y="179"/>
                  </a:lnTo>
                  <a:lnTo>
                    <a:pt x="100" y="197"/>
                  </a:lnTo>
                  <a:lnTo>
                    <a:pt x="93" y="195"/>
                  </a:lnTo>
                  <a:lnTo>
                    <a:pt x="82" y="188"/>
                  </a:lnTo>
                  <a:lnTo>
                    <a:pt x="82" y="204"/>
                  </a:lnTo>
                  <a:lnTo>
                    <a:pt x="35" y="219"/>
                  </a:lnTo>
                  <a:lnTo>
                    <a:pt x="31" y="217"/>
                  </a:lnTo>
                  <a:lnTo>
                    <a:pt x="2" y="204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0" y="144"/>
                  </a:lnTo>
                  <a:lnTo>
                    <a:pt x="0" y="139"/>
                  </a:lnTo>
                  <a:lnTo>
                    <a:pt x="7" y="135"/>
                  </a:lnTo>
                  <a:lnTo>
                    <a:pt x="42" y="122"/>
                  </a:lnTo>
                  <a:lnTo>
                    <a:pt x="44" y="119"/>
                  </a:lnTo>
                  <a:lnTo>
                    <a:pt x="44" y="122"/>
                  </a:lnTo>
                  <a:lnTo>
                    <a:pt x="75" y="135"/>
                  </a:lnTo>
                  <a:lnTo>
                    <a:pt x="82" y="139"/>
                  </a:lnTo>
                  <a:lnTo>
                    <a:pt x="82" y="182"/>
                  </a:lnTo>
                  <a:lnTo>
                    <a:pt x="93" y="186"/>
                  </a:lnTo>
                  <a:lnTo>
                    <a:pt x="93" y="117"/>
                  </a:lnTo>
                  <a:lnTo>
                    <a:pt x="71" y="108"/>
                  </a:lnTo>
                  <a:lnTo>
                    <a:pt x="71" y="133"/>
                  </a:lnTo>
                  <a:lnTo>
                    <a:pt x="64" y="131"/>
                  </a:lnTo>
                  <a:lnTo>
                    <a:pt x="64" y="102"/>
                  </a:lnTo>
                  <a:lnTo>
                    <a:pt x="64" y="97"/>
                  </a:lnTo>
                  <a:close/>
                  <a:moveTo>
                    <a:pt x="131" y="88"/>
                  </a:moveTo>
                  <a:lnTo>
                    <a:pt x="140" y="93"/>
                  </a:lnTo>
                  <a:lnTo>
                    <a:pt x="146" y="97"/>
                  </a:lnTo>
                  <a:lnTo>
                    <a:pt x="146" y="162"/>
                  </a:lnTo>
                  <a:lnTo>
                    <a:pt x="153" y="164"/>
                  </a:lnTo>
                  <a:lnTo>
                    <a:pt x="153" y="40"/>
                  </a:lnTo>
                  <a:lnTo>
                    <a:pt x="131" y="28"/>
                  </a:lnTo>
                  <a:lnTo>
                    <a:pt x="131" y="88"/>
                  </a:lnTo>
                  <a:close/>
                  <a:moveTo>
                    <a:pt x="15" y="139"/>
                  </a:moveTo>
                  <a:lnTo>
                    <a:pt x="35" y="148"/>
                  </a:lnTo>
                  <a:lnTo>
                    <a:pt x="64" y="137"/>
                  </a:lnTo>
                  <a:lnTo>
                    <a:pt x="44" y="128"/>
                  </a:lnTo>
                  <a:lnTo>
                    <a:pt x="15" y="139"/>
                  </a:lnTo>
                  <a:close/>
                  <a:moveTo>
                    <a:pt x="160" y="35"/>
                  </a:moveTo>
                  <a:lnTo>
                    <a:pt x="162" y="35"/>
                  </a:lnTo>
                  <a:lnTo>
                    <a:pt x="160" y="3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pPr algn="just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907780" y="1898650"/>
            <a:ext cx="2319020" cy="1665605"/>
            <a:chOff x="13620" y="3088"/>
            <a:chExt cx="3902" cy="2776"/>
          </a:xfrm>
        </p:grpSpPr>
        <p:sp>
          <p:nvSpPr>
            <p:cNvPr id="38" name="六边形 37"/>
            <p:cNvSpPr/>
            <p:nvPr/>
          </p:nvSpPr>
          <p:spPr>
            <a:xfrm>
              <a:off x="13620" y="3088"/>
              <a:ext cx="3902" cy="2777"/>
            </a:xfrm>
            <a:prstGeom prst="hexag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6DA8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70"/>
            <p:cNvSpPr/>
            <p:nvPr/>
          </p:nvSpPr>
          <p:spPr>
            <a:xfrm>
              <a:off x="14675" y="3652"/>
              <a:ext cx="1792" cy="1650"/>
            </a:xfrm>
            <a:custGeom>
              <a:avLst/>
              <a:gdLst>
                <a:gd name="txL" fmla="*/ 0 w 85"/>
                <a:gd name="txT" fmla="*/ 0 h 78"/>
                <a:gd name="txR" fmla="*/ 85 w 85"/>
                <a:gd name="txB" fmla="*/ 78 h 78"/>
              </a:gdLst>
              <a:ahLst/>
              <a:cxnLst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0"/>
                </a:cxn>
              </a:cxnLst>
              <a:rect l="txL" t="txT" r="txR" b="txB"/>
              <a:pathLst>
                <a:path w="85" h="78">
                  <a:moveTo>
                    <a:pt x="29" y="0"/>
                  </a:moveTo>
                  <a:cubicBezTo>
                    <a:pt x="1" y="7"/>
                    <a:pt x="33" y="28"/>
                    <a:pt x="34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3" y="29"/>
                    <a:pt x="0" y="32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1" y="41"/>
                    <a:pt x="4" y="42"/>
                  </a:cubicBezTo>
                  <a:cubicBezTo>
                    <a:pt x="2" y="43"/>
                    <a:pt x="0" y="45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1"/>
                    <a:pt x="2" y="53"/>
                    <a:pt x="5" y="54"/>
                  </a:cubicBezTo>
                  <a:cubicBezTo>
                    <a:pt x="4" y="55"/>
                    <a:pt x="4" y="57"/>
                    <a:pt x="4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62"/>
                    <a:pt x="7" y="65"/>
                    <a:pt x="10" y="65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9" y="66"/>
                    <a:pt x="9" y="68"/>
                    <a:pt x="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4"/>
                    <a:pt x="12" y="77"/>
                    <a:pt x="15" y="77"/>
                  </a:cubicBezTo>
                  <a:cubicBezTo>
                    <a:pt x="29" y="77"/>
                    <a:pt x="29" y="77"/>
                    <a:pt x="29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66" y="25"/>
                    <a:pt x="66" y="25"/>
                    <a:pt x="66" y="25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7" y="16"/>
                    <a:pt x="32" y="17"/>
                    <a:pt x="29" y="0"/>
                  </a:cubicBezTo>
                  <a:close/>
                </a:path>
              </a:pathLst>
            </a:custGeom>
            <a:solidFill>
              <a:srgbClr val="6DA8CD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3" name="TextBox 76"/>
          <p:cNvSpPr txBox="1"/>
          <p:nvPr/>
        </p:nvSpPr>
        <p:spPr>
          <a:xfrm>
            <a:off x="976630" y="3844925"/>
            <a:ext cx="10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64490" y="4229735"/>
            <a:ext cx="2322830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</a:p>
        </p:txBody>
      </p:sp>
      <p:sp>
        <p:nvSpPr>
          <p:cNvPr id="48" name="TextBox 76"/>
          <p:cNvSpPr txBox="1"/>
          <p:nvPr/>
        </p:nvSpPr>
        <p:spPr>
          <a:xfrm>
            <a:off x="3650615" y="3844925"/>
            <a:ext cx="10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038475" y="4229735"/>
            <a:ext cx="2322830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</a:p>
        </p:txBody>
      </p:sp>
      <p:sp>
        <p:nvSpPr>
          <p:cNvPr id="51" name="TextBox 76"/>
          <p:cNvSpPr txBox="1"/>
          <p:nvPr/>
        </p:nvSpPr>
        <p:spPr>
          <a:xfrm>
            <a:off x="6700520" y="3844925"/>
            <a:ext cx="10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088380" y="4229735"/>
            <a:ext cx="2322830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</a:p>
        </p:txBody>
      </p:sp>
      <p:sp>
        <p:nvSpPr>
          <p:cNvPr id="54" name="TextBox 76"/>
          <p:cNvSpPr txBox="1"/>
          <p:nvPr/>
        </p:nvSpPr>
        <p:spPr>
          <a:xfrm>
            <a:off x="9618980" y="3844925"/>
            <a:ext cx="10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006840" y="4229735"/>
            <a:ext cx="2322830" cy="54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年度工作概述</a:t>
            </a:r>
          </a:p>
        </p:txBody>
      </p:sp>
      <p:sp>
        <p:nvSpPr>
          <p:cNvPr id="4" name="Freeform 22"/>
          <p:cNvSpPr/>
          <p:nvPr/>
        </p:nvSpPr>
        <p:spPr bwMode="auto">
          <a:xfrm>
            <a:off x="4248875" y="3543362"/>
            <a:ext cx="2735904" cy="1967474"/>
          </a:xfrm>
          <a:custGeom>
            <a:avLst/>
            <a:gdLst>
              <a:gd name="T0" fmla="*/ 168 w 168"/>
              <a:gd name="T1" fmla="*/ 68 h 121"/>
              <a:gd name="T2" fmla="*/ 151 w 168"/>
              <a:gd name="T3" fmla="*/ 87 h 121"/>
              <a:gd name="T4" fmla="*/ 114 w 168"/>
              <a:gd name="T5" fmla="*/ 111 h 121"/>
              <a:gd name="T6" fmla="*/ 65 w 168"/>
              <a:gd name="T7" fmla="*/ 118 h 121"/>
              <a:gd name="T8" fmla="*/ 21 w 168"/>
              <a:gd name="T9" fmla="*/ 97 h 121"/>
              <a:gd name="T10" fmla="*/ 19 w 168"/>
              <a:gd name="T11" fmla="*/ 95 h 121"/>
              <a:gd name="T12" fmla="*/ 4 w 168"/>
              <a:gd name="T13" fmla="*/ 68 h 121"/>
              <a:gd name="T14" fmla="*/ 1 w 168"/>
              <a:gd name="T15" fmla="*/ 38 h 121"/>
              <a:gd name="T16" fmla="*/ 8 w 168"/>
              <a:gd name="T17" fmla="*/ 15 h 121"/>
              <a:gd name="T18" fmla="*/ 21 w 168"/>
              <a:gd name="T19" fmla="*/ 3 h 121"/>
              <a:gd name="T20" fmla="*/ 35 w 168"/>
              <a:gd name="T21" fmla="*/ 2 h 121"/>
              <a:gd name="T22" fmla="*/ 49 w 168"/>
              <a:gd name="T23" fmla="*/ 7 h 121"/>
              <a:gd name="T24" fmla="*/ 62 w 168"/>
              <a:gd name="T25" fmla="*/ 16 h 121"/>
              <a:gd name="T26" fmla="*/ 74 w 168"/>
              <a:gd name="T27" fmla="*/ 27 h 121"/>
              <a:gd name="T28" fmla="*/ 74 w 168"/>
              <a:gd name="T29" fmla="*/ 28 h 121"/>
              <a:gd name="T30" fmla="*/ 93 w 168"/>
              <a:gd name="T31" fmla="*/ 48 h 121"/>
              <a:gd name="T32" fmla="*/ 119 w 168"/>
              <a:gd name="T33" fmla="*/ 64 h 121"/>
              <a:gd name="T34" fmla="*/ 148 w 168"/>
              <a:gd name="T35" fmla="*/ 70 h 121"/>
              <a:gd name="T36" fmla="*/ 168 w 168"/>
              <a:gd name="T37" fmla="*/ 68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8" h="121">
                <a:moveTo>
                  <a:pt x="168" y="68"/>
                </a:moveTo>
                <a:cubicBezTo>
                  <a:pt x="166" y="71"/>
                  <a:pt x="160" y="78"/>
                  <a:pt x="151" y="87"/>
                </a:cubicBezTo>
                <a:cubicBezTo>
                  <a:pt x="142" y="95"/>
                  <a:pt x="129" y="105"/>
                  <a:pt x="114" y="111"/>
                </a:cubicBezTo>
                <a:cubicBezTo>
                  <a:pt x="99" y="117"/>
                  <a:pt x="81" y="121"/>
                  <a:pt x="65" y="118"/>
                </a:cubicBezTo>
                <a:cubicBezTo>
                  <a:pt x="48" y="116"/>
                  <a:pt x="32" y="109"/>
                  <a:pt x="21" y="97"/>
                </a:cubicBezTo>
                <a:cubicBezTo>
                  <a:pt x="20" y="97"/>
                  <a:pt x="20" y="96"/>
                  <a:pt x="19" y="95"/>
                </a:cubicBezTo>
                <a:cubicBezTo>
                  <a:pt x="12" y="88"/>
                  <a:pt x="7" y="78"/>
                  <a:pt x="4" y="68"/>
                </a:cubicBezTo>
                <a:cubicBezTo>
                  <a:pt x="1" y="58"/>
                  <a:pt x="0" y="47"/>
                  <a:pt x="1" y="38"/>
                </a:cubicBezTo>
                <a:cubicBezTo>
                  <a:pt x="2" y="29"/>
                  <a:pt x="4" y="21"/>
                  <a:pt x="8" y="15"/>
                </a:cubicBezTo>
                <a:cubicBezTo>
                  <a:pt x="11" y="9"/>
                  <a:pt x="16" y="5"/>
                  <a:pt x="21" y="3"/>
                </a:cubicBezTo>
                <a:cubicBezTo>
                  <a:pt x="26" y="0"/>
                  <a:pt x="30" y="0"/>
                  <a:pt x="35" y="2"/>
                </a:cubicBezTo>
                <a:cubicBezTo>
                  <a:pt x="40" y="3"/>
                  <a:pt x="45" y="5"/>
                  <a:pt x="49" y="7"/>
                </a:cubicBezTo>
                <a:cubicBezTo>
                  <a:pt x="54" y="10"/>
                  <a:pt x="58" y="13"/>
                  <a:pt x="62" y="16"/>
                </a:cubicBezTo>
                <a:cubicBezTo>
                  <a:pt x="66" y="19"/>
                  <a:pt x="70" y="23"/>
                  <a:pt x="74" y="27"/>
                </a:cubicBezTo>
                <a:cubicBezTo>
                  <a:pt x="74" y="28"/>
                  <a:pt x="74" y="28"/>
                  <a:pt x="74" y="28"/>
                </a:cubicBezTo>
                <a:cubicBezTo>
                  <a:pt x="80" y="33"/>
                  <a:pt x="86" y="41"/>
                  <a:pt x="93" y="48"/>
                </a:cubicBezTo>
                <a:cubicBezTo>
                  <a:pt x="100" y="54"/>
                  <a:pt x="109" y="60"/>
                  <a:pt x="119" y="64"/>
                </a:cubicBezTo>
                <a:cubicBezTo>
                  <a:pt x="128" y="68"/>
                  <a:pt x="139" y="70"/>
                  <a:pt x="148" y="70"/>
                </a:cubicBezTo>
                <a:cubicBezTo>
                  <a:pt x="157" y="70"/>
                  <a:pt x="165" y="68"/>
                  <a:pt x="168" y="68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3A3A3A"/>
              </a:solidFill>
              <a:cs typeface="+mn-ea"/>
              <a:sym typeface="+mn-lt"/>
            </a:endParaRPr>
          </a:p>
        </p:txBody>
      </p:sp>
      <p:sp>
        <p:nvSpPr>
          <p:cNvPr id="7" name="Freeform 25"/>
          <p:cNvSpPr/>
          <p:nvPr/>
        </p:nvSpPr>
        <p:spPr bwMode="auto">
          <a:xfrm>
            <a:off x="5529986" y="2793492"/>
            <a:ext cx="2357258" cy="1711330"/>
          </a:xfrm>
          <a:custGeom>
            <a:avLst/>
            <a:gdLst>
              <a:gd name="T0" fmla="*/ 0 w 145"/>
              <a:gd name="T1" fmla="*/ 59 h 105"/>
              <a:gd name="T2" fmla="*/ 15 w 145"/>
              <a:gd name="T3" fmla="*/ 75 h 105"/>
              <a:gd name="T4" fmla="*/ 47 w 145"/>
              <a:gd name="T5" fmla="*/ 96 h 105"/>
              <a:gd name="T6" fmla="*/ 90 w 145"/>
              <a:gd name="T7" fmla="*/ 103 h 105"/>
              <a:gd name="T8" fmla="*/ 128 w 145"/>
              <a:gd name="T9" fmla="*/ 84 h 105"/>
              <a:gd name="T10" fmla="*/ 129 w 145"/>
              <a:gd name="T11" fmla="*/ 83 h 105"/>
              <a:gd name="T12" fmla="*/ 142 w 145"/>
              <a:gd name="T13" fmla="*/ 59 h 105"/>
              <a:gd name="T14" fmla="*/ 145 w 145"/>
              <a:gd name="T15" fmla="*/ 33 h 105"/>
              <a:gd name="T16" fmla="*/ 139 w 145"/>
              <a:gd name="T17" fmla="*/ 13 h 105"/>
              <a:gd name="T18" fmla="*/ 128 w 145"/>
              <a:gd name="T19" fmla="*/ 2 h 105"/>
              <a:gd name="T20" fmla="*/ 115 w 145"/>
              <a:gd name="T21" fmla="*/ 1 h 105"/>
              <a:gd name="T22" fmla="*/ 103 w 145"/>
              <a:gd name="T23" fmla="*/ 6 h 105"/>
              <a:gd name="T24" fmla="*/ 92 w 145"/>
              <a:gd name="T25" fmla="*/ 14 h 105"/>
              <a:gd name="T26" fmla="*/ 82 w 145"/>
              <a:gd name="T27" fmla="*/ 23 h 105"/>
              <a:gd name="T28" fmla="*/ 81 w 145"/>
              <a:gd name="T29" fmla="*/ 24 h 105"/>
              <a:gd name="T30" fmla="*/ 65 w 145"/>
              <a:gd name="T31" fmla="*/ 41 h 105"/>
              <a:gd name="T32" fmla="*/ 43 w 145"/>
              <a:gd name="T33" fmla="*/ 56 h 105"/>
              <a:gd name="T34" fmla="*/ 17 w 145"/>
              <a:gd name="T35" fmla="*/ 61 h 105"/>
              <a:gd name="T36" fmla="*/ 0 w 145"/>
              <a:gd name="T37" fmla="*/ 5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105">
                <a:moveTo>
                  <a:pt x="0" y="59"/>
                </a:moveTo>
                <a:cubicBezTo>
                  <a:pt x="2" y="62"/>
                  <a:pt x="7" y="68"/>
                  <a:pt x="15" y="75"/>
                </a:cubicBezTo>
                <a:cubicBezTo>
                  <a:pt x="23" y="83"/>
                  <a:pt x="34" y="91"/>
                  <a:pt x="47" y="96"/>
                </a:cubicBezTo>
                <a:cubicBezTo>
                  <a:pt x="60" y="102"/>
                  <a:pt x="75" y="105"/>
                  <a:pt x="90" y="103"/>
                </a:cubicBezTo>
                <a:cubicBezTo>
                  <a:pt x="104" y="101"/>
                  <a:pt x="118" y="94"/>
                  <a:pt x="128" y="84"/>
                </a:cubicBezTo>
                <a:cubicBezTo>
                  <a:pt x="128" y="84"/>
                  <a:pt x="128" y="83"/>
                  <a:pt x="129" y="83"/>
                </a:cubicBezTo>
                <a:cubicBezTo>
                  <a:pt x="135" y="76"/>
                  <a:pt x="140" y="67"/>
                  <a:pt x="142" y="59"/>
                </a:cubicBezTo>
                <a:cubicBezTo>
                  <a:pt x="145" y="50"/>
                  <a:pt x="145" y="41"/>
                  <a:pt x="145" y="33"/>
                </a:cubicBezTo>
                <a:cubicBezTo>
                  <a:pt x="144" y="25"/>
                  <a:pt x="142" y="18"/>
                  <a:pt x="139" y="13"/>
                </a:cubicBezTo>
                <a:cubicBezTo>
                  <a:pt x="136" y="8"/>
                  <a:pt x="132" y="4"/>
                  <a:pt x="128" y="2"/>
                </a:cubicBezTo>
                <a:cubicBezTo>
                  <a:pt x="124" y="0"/>
                  <a:pt x="119" y="0"/>
                  <a:pt x="115" y="1"/>
                </a:cubicBezTo>
                <a:cubicBezTo>
                  <a:pt x="111" y="2"/>
                  <a:pt x="107" y="4"/>
                  <a:pt x="103" y="6"/>
                </a:cubicBezTo>
                <a:cubicBezTo>
                  <a:pt x="99" y="8"/>
                  <a:pt x="95" y="11"/>
                  <a:pt x="92" y="14"/>
                </a:cubicBezTo>
                <a:cubicBezTo>
                  <a:pt x="88" y="16"/>
                  <a:pt x="85" y="20"/>
                  <a:pt x="82" y="23"/>
                </a:cubicBezTo>
                <a:cubicBezTo>
                  <a:pt x="81" y="24"/>
                  <a:pt x="81" y="24"/>
                  <a:pt x="81" y="24"/>
                </a:cubicBezTo>
                <a:cubicBezTo>
                  <a:pt x="76" y="29"/>
                  <a:pt x="71" y="35"/>
                  <a:pt x="65" y="41"/>
                </a:cubicBezTo>
                <a:cubicBezTo>
                  <a:pt x="59" y="47"/>
                  <a:pt x="51" y="52"/>
                  <a:pt x="43" y="56"/>
                </a:cubicBezTo>
                <a:cubicBezTo>
                  <a:pt x="34" y="59"/>
                  <a:pt x="25" y="61"/>
                  <a:pt x="17" y="61"/>
                </a:cubicBezTo>
                <a:cubicBezTo>
                  <a:pt x="9" y="61"/>
                  <a:pt x="3" y="59"/>
                  <a:pt x="0" y="59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3A3A3A"/>
              </a:solidFill>
              <a:cs typeface="+mn-ea"/>
              <a:sym typeface="+mn-lt"/>
            </a:endParaRPr>
          </a:p>
        </p:txBody>
      </p:sp>
      <p:sp>
        <p:nvSpPr>
          <p:cNvPr id="5" name="Freeform 28"/>
          <p:cNvSpPr/>
          <p:nvPr/>
        </p:nvSpPr>
        <p:spPr bwMode="auto">
          <a:xfrm>
            <a:off x="4564152" y="2054763"/>
            <a:ext cx="2212481" cy="1577691"/>
          </a:xfrm>
          <a:custGeom>
            <a:avLst/>
            <a:gdLst>
              <a:gd name="T0" fmla="*/ 136 w 136"/>
              <a:gd name="T1" fmla="*/ 55 h 97"/>
              <a:gd name="T2" fmla="*/ 122 w 136"/>
              <a:gd name="T3" fmla="*/ 70 h 97"/>
              <a:gd name="T4" fmla="*/ 92 w 136"/>
              <a:gd name="T5" fmla="*/ 90 h 97"/>
              <a:gd name="T6" fmla="*/ 52 w 136"/>
              <a:gd name="T7" fmla="*/ 96 h 97"/>
              <a:gd name="T8" fmla="*/ 16 w 136"/>
              <a:gd name="T9" fmla="*/ 78 h 97"/>
              <a:gd name="T10" fmla="*/ 15 w 136"/>
              <a:gd name="T11" fmla="*/ 77 h 97"/>
              <a:gd name="T12" fmla="*/ 3 w 136"/>
              <a:gd name="T13" fmla="*/ 55 h 97"/>
              <a:gd name="T14" fmla="*/ 0 w 136"/>
              <a:gd name="T15" fmla="*/ 31 h 97"/>
              <a:gd name="T16" fmla="*/ 6 w 136"/>
              <a:gd name="T17" fmla="*/ 12 h 97"/>
              <a:gd name="T18" fmla="*/ 16 w 136"/>
              <a:gd name="T19" fmla="*/ 2 h 97"/>
              <a:gd name="T20" fmla="*/ 28 w 136"/>
              <a:gd name="T21" fmla="*/ 1 h 97"/>
              <a:gd name="T22" fmla="*/ 39 w 136"/>
              <a:gd name="T23" fmla="*/ 6 h 97"/>
              <a:gd name="T24" fmla="*/ 50 w 136"/>
              <a:gd name="T25" fmla="*/ 13 h 97"/>
              <a:gd name="T26" fmla="*/ 59 w 136"/>
              <a:gd name="T27" fmla="*/ 21 h 97"/>
              <a:gd name="T28" fmla="*/ 60 w 136"/>
              <a:gd name="T29" fmla="*/ 22 h 97"/>
              <a:gd name="T30" fmla="*/ 75 w 136"/>
              <a:gd name="T31" fmla="*/ 38 h 97"/>
              <a:gd name="T32" fmla="*/ 96 w 136"/>
              <a:gd name="T33" fmla="*/ 52 h 97"/>
              <a:gd name="T34" fmla="*/ 120 w 136"/>
              <a:gd name="T35" fmla="*/ 56 h 97"/>
              <a:gd name="T36" fmla="*/ 136 w 136"/>
              <a:gd name="T37" fmla="*/ 5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97">
                <a:moveTo>
                  <a:pt x="136" y="55"/>
                </a:moveTo>
                <a:cubicBezTo>
                  <a:pt x="134" y="57"/>
                  <a:pt x="129" y="63"/>
                  <a:pt x="122" y="70"/>
                </a:cubicBezTo>
                <a:cubicBezTo>
                  <a:pt x="114" y="77"/>
                  <a:pt x="104" y="85"/>
                  <a:pt x="92" y="90"/>
                </a:cubicBezTo>
                <a:cubicBezTo>
                  <a:pt x="80" y="95"/>
                  <a:pt x="65" y="97"/>
                  <a:pt x="52" y="96"/>
                </a:cubicBezTo>
                <a:cubicBezTo>
                  <a:pt x="38" y="94"/>
                  <a:pt x="25" y="88"/>
                  <a:pt x="16" y="78"/>
                </a:cubicBezTo>
                <a:cubicBezTo>
                  <a:pt x="16" y="78"/>
                  <a:pt x="15" y="77"/>
                  <a:pt x="15" y="77"/>
                </a:cubicBezTo>
                <a:cubicBezTo>
                  <a:pt x="9" y="71"/>
                  <a:pt x="5" y="63"/>
                  <a:pt x="3" y="55"/>
                </a:cubicBezTo>
                <a:cubicBezTo>
                  <a:pt x="0" y="47"/>
                  <a:pt x="0" y="38"/>
                  <a:pt x="0" y="31"/>
                </a:cubicBezTo>
                <a:cubicBezTo>
                  <a:pt x="1" y="23"/>
                  <a:pt x="3" y="17"/>
                  <a:pt x="6" y="12"/>
                </a:cubicBezTo>
                <a:cubicBezTo>
                  <a:pt x="9" y="7"/>
                  <a:pt x="12" y="4"/>
                  <a:pt x="16" y="2"/>
                </a:cubicBezTo>
                <a:cubicBezTo>
                  <a:pt x="20" y="0"/>
                  <a:pt x="24" y="0"/>
                  <a:pt x="28" y="1"/>
                </a:cubicBezTo>
                <a:cubicBezTo>
                  <a:pt x="32" y="2"/>
                  <a:pt x="36" y="3"/>
                  <a:pt x="39" y="6"/>
                </a:cubicBezTo>
                <a:cubicBezTo>
                  <a:pt x="43" y="8"/>
                  <a:pt x="46" y="10"/>
                  <a:pt x="50" y="13"/>
                </a:cubicBezTo>
                <a:cubicBezTo>
                  <a:pt x="53" y="15"/>
                  <a:pt x="56" y="18"/>
                  <a:pt x="59" y="21"/>
                </a:cubicBezTo>
                <a:cubicBezTo>
                  <a:pt x="60" y="22"/>
                  <a:pt x="60" y="22"/>
                  <a:pt x="60" y="22"/>
                </a:cubicBezTo>
                <a:cubicBezTo>
                  <a:pt x="64" y="27"/>
                  <a:pt x="69" y="33"/>
                  <a:pt x="75" y="38"/>
                </a:cubicBezTo>
                <a:cubicBezTo>
                  <a:pt x="81" y="44"/>
                  <a:pt x="88" y="49"/>
                  <a:pt x="96" y="52"/>
                </a:cubicBezTo>
                <a:cubicBezTo>
                  <a:pt x="104" y="55"/>
                  <a:pt x="112" y="56"/>
                  <a:pt x="120" y="56"/>
                </a:cubicBezTo>
                <a:cubicBezTo>
                  <a:pt x="127" y="57"/>
                  <a:pt x="133" y="55"/>
                  <a:pt x="136" y="55"/>
                </a:cubicBezTo>
                <a:close/>
              </a:path>
            </a:pathLst>
          </a:custGeom>
          <a:solidFill>
            <a:srgbClr val="6DA8C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3A3A3A"/>
              </a:solidFill>
              <a:cs typeface="+mn-ea"/>
              <a:sym typeface="+mn-lt"/>
            </a:endParaRPr>
          </a:p>
        </p:txBody>
      </p:sp>
      <p:sp>
        <p:nvSpPr>
          <p:cNvPr id="9" name="Freeform 31"/>
          <p:cNvSpPr/>
          <p:nvPr/>
        </p:nvSpPr>
        <p:spPr bwMode="auto">
          <a:xfrm>
            <a:off x="5636625" y="1466377"/>
            <a:ext cx="1856107" cy="1321549"/>
          </a:xfrm>
          <a:custGeom>
            <a:avLst/>
            <a:gdLst>
              <a:gd name="T0" fmla="*/ 0 w 114"/>
              <a:gd name="T1" fmla="*/ 46 h 81"/>
              <a:gd name="T2" fmla="*/ 12 w 114"/>
              <a:gd name="T3" fmla="*/ 58 h 81"/>
              <a:gd name="T4" fmla="*/ 37 w 114"/>
              <a:gd name="T5" fmla="*/ 75 h 81"/>
              <a:gd name="T6" fmla="*/ 70 w 114"/>
              <a:gd name="T7" fmla="*/ 80 h 81"/>
              <a:gd name="T8" fmla="*/ 100 w 114"/>
              <a:gd name="T9" fmla="*/ 65 h 81"/>
              <a:gd name="T10" fmla="*/ 101 w 114"/>
              <a:gd name="T11" fmla="*/ 64 h 81"/>
              <a:gd name="T12" fmla="*/ 111 w 114"/>
              <a:gd name="T13" fmla="*/ 45 h 81"/>
              <a:gd name="T14" fmla="*/ 113 w 114"/>
              <a:gd name="T15" fmla="*/ 25 h 81"/>
              <a:gd name="T16" fmla="*/ 109 w 114"/>
              <a:gd name="T17" fmla="*/ 10 h 81"/>
              <a:gd name="T18" fmla="*/ 100 w 114"/>
              <a:gd name="T19" fmla="*/ 1 h 81"/>
              <a:gd name="T20" fmla="*/ 90 w 114"/>
              <a:gd name="T21" fmla="*/ 0 h 81"/>
              <a:gd name="T22" fmla="*/ 81 w 114"/>
              <a:gd name="T23" fmla="*/ 4 h 81"/>
              <a:gd name="T24" fmla="*/ 72 w 114"/>
              <a:gd name="T25" fmla="*/ 10 h 81"/>
              <a:gd name="T26" fmla="*/ 64 w 114"/>
              <a:gd name="T27" fmla="*/ 17 h 81"/>
              <a:gd name="T28" fmla="*/ 64 w 114"/>
              <a:gd name="T29" fmla="*/ 18 h 81"/>
              <a:gd name="T30" fmla="*/ 51 w 114"/>
              <a:gd name="T31" fmla="*/ 32 h 81"/>
              <a:gd name="T32" fmla="*/ 34 w 114"/>
              <a:gd name="T33" fmla="*/ 43 h 81"/>
              <a:gd name="T34" fmla="*/ 14 w 114"/>
              <a:gd name="T35" fmla="*/ 47 h 81"/>
              <a:gd name="T36" fmla="*/ 0 w 114"/>
              <a:gd name="T37" fmla="*/ 4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" h="81">
                <a:moveTo>
                  <a:pt x="0" y="46"/>
                </a:moveTo>
                <a:cubicBezTo>
                  <a:pt x="2" y="48"/>
                  <a:pt x="6" y="53"/>
                  <a:pt x="12" y="58"/>
                </a:cubicBezTo>
                <a:cubicBezTo>
                  <a:pt x="18" y="64"/>
                  <a:pt x="27" y="70"/>
                  <a:pt x="37" y="75"/>
                </a:cubicBezTo>
                <a:cubicBezTo>
                  <a:pt x="47" y="79"/>
                  <a:pt x="59" y="81"/>
                  <a:pt x="70" y="80"/>
                </a:cubicBezTo>
                <a:cubicBezTo>
                  <a:pt x="82" y="78"/>
                  <a:pt x="92" y="73"/>
                  <a:pt x="100" y="65"/>
                </a:cubicBezTo>
                <a:cubicBezTo>
                  <a:pt x="100" y="65"/>
                  <a:pt x="101" y="64"/>
                  <a:pt x="101" y="64"/>
                </a:cubicBezTo>
                <a:cubicBezTo>
                  <a:pt x="106" y="59"/>
                  <a:pt x="109" y="52"/>
                  <a:pt x="111" y="45"/>
                </a:cubicBezTo>
                <a:cubicBezTo>
                  <a:pt x="113" y="39"/>
                  <a:pt x="114" y="32"/>
                  <a:pt x="113" y="25"/>
                </a:cubicBezTo>
                <a:cubicBezTo>
                  <a:pt x="113" y="19"/>
                  <a:pt x="111" y="14"/>
                  <a:pt x="109" y="10"/>
                </a:cubicBezTo>
                <a:cubicBezTo>
                  <a:pt x="106" y="5"/>
                  <a:pt x="103" y="3"/>
                  <a:pt x="100" y="1"/>
                </a:cubicBezTo>
                <a:cubicBezTo>
                  <a:pt x="97" y="0"/>
                  <a:pt x="93" y="0"/>
                  <a:pt x="90" y="0"/>
                </a:cubicBezTo>
                <a:cubicBezTo>
                  <a:pt x="87" y="1"/>
                  <a:pt x="84" y="3"/>
                  <a:pt x="81" y="4"/>
                </a:cubicBezTo>
                <a:cubicBezTo>
                  <a:pt x="78" y="6"/>
                  <a:pt x="75" y="8"/>
                  <a:pt x="72" y="10"/>
                </a:cubicBezTo>
                <a:cubicBezTo>
                  <a:pt x="69" y="12"/>
                  <a:pt x="67" y="15"/>
                  <a:pt x="64" y="17"/>
                </a:cubicBezTo>
                <a:cubicBezTo>
                  <a:pt x="64" y="18"/>
                  <a:pt x="64" y="18"/>
                  <a:pt x="64" y="18"/>
                </a:cubicBezTo>
                <a:cubicBezTo>
                  <a:pt x="60" y="22"/>
                  <a:pt x="56" y="27"/>
                  <a:pt x="51" y="32"/>
                </a:cubicBezTo>
                <a:cubicBezTo>
                  <a:pt x="46" y="36"/>
                  <a:pt x="40" y="40"/>
                  <a:pt x="34" y="43"/>
                </a:cubicBezTo>
                <a:cubicBezTo>
                  <a:pt x="27" y="46"/>
                  <a:pt x="20" y="47"/>
                  <a:pt x="14" y="47"/>
                </a:cubicBezTo>
                <a:cubicBezTo>
                  <a:pt x="8" y="47"/>
                  <a:pt x="2" y="46"/>
                  <a:pt x="0" y="46"/>
                </a:cubicBezTo>
                <a:close/>
              </a:path>
            </a:pathLst>
          </a:custGeom>
          <a:solidFill>
            <a:srgbClr val="DE7F7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rgbClr val="3A3A3A"/>
              </a:solidFill>
              <a:cs typeface="+mn-ea"/>
              <a:sym typeface="+mn-lt"/>
            </a:endParaRPr>
          </a:p>
        </p:txBody>
      </p:sp>
      <p:grpSp>
        <p:nvGrpSpPr>
          <p:cNvPr id="10" name="Group 14"/>
          <p:cNvGrpSpPr/>
          <p:nvPr/>
        </p:nvGrpSpPr>
        <p:grpSpPr>
          <a:xfrm>
            <a:off x="6745752" y="1944490"/>
            <a:ext cx="430395" cy="411910"/>
            <a:chOff x="8383588" y="4452938"/>
            <a:chExt cx="522287" cy="477837"/>
          </a:xfrm>
          <a:solidFill>
            <a:schemeClr val="bg1"/>
          </a:solidFill>
        </p:grpSpPr>
        <p:sp>
          <p:nvSpPr>
            <p:cNvPr id="11" name="Freeform 15"/>
            <p:cNvSpPr/>
            <p:nvPr/>
          </p:nvSpPr>
          <p:spPr bwMode="auto">
            <a:xfrm>
              <a:off x="8477250" y="4873625"/>
              <a:ext cx="334962" cy="57150"/>
            </a:xfrm>
            <a:custGeom>
              <a:avLst/>
              <a:gdLst>
                <a:gd name="T0" fmla="*/ 69 w 89"/>
                <a:gd name="T1" fmla="*/ 0 h 15"/>
                <a:gd name="T2" fmla="*/ 21 w 89"/>
                <a:gd name="T3" fmla="*/ 0 h 15"/>
                <a:gd name="T4" fmla="*/ 0 w 89"/>
                <a:gd name="T5" fmla="*/ 8 h 15"/>
                <a:gd name="T6" fmla="*/ 10 w 89"/>
                <a:gd name="T7" fmla="*/ 15 h 15"/>
                <a:gd name="T8" fmla="*/ 79 w 89"/>
                <a:gd name="T9" fmla="*/ 15 h 15"/>
                <a:gd name="T10" fmla="*/ 89 w 89"/>
                <a:gd name="T11" fmla="*/ 8 h 15"/>
                <a:gd name="T12" fmla="*/ 69 w 89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5">
                  <a:moveTo>
                    <a:pt x="6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0"/>
                    <a:pt x="0" y="3"/>
                    <a:pt x="0" y="8"/>
                  </a:cubicBezTo>
                  <a:cubicBezTo>
                    <a:pt x="0" y="12"/>
                    <a:pt x="5" y="15"/>
                    <a:pt x="10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4" y="15"/>
                    <a:pt x="89" y="12"/>
                    <a:pt x="89" y="8"/>
                  </a:cubicBezTo>
                  <a:cubicBezTo>
                    <a:pt x="89" y="2"/>
                    <a:pt x="74" y="0"/>
                    <a:pt x="6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16"/>
            <p:cNvSpPr>
              <a:spLocks noEditPoints="1"/>
            </p:cNvSpPr>
            <p:nvPr/>
          </p:nvSpPr>
          <p:spPr bwMode="auto">
            <a:xfrm>
              <a:off x="8383588" y="4452938"/>
              <a:ext cx="522287" cy="387350"/>
            </a:xfrm>
            <a:custGeom>
              <a:avLst/>
              <a:gdLst>
                <a:gd name="T0" fmla="*/ 110 w 139"/>
                <a:gd name="T1" fmla="*/ 103 h 103"/>
                <a:gd name="T2" fmla="*/ 30 w 139"/>
                <a:gd name="T3" fmla="*/ 103 h 103"/>
                <a:gd name="T4" fmla="*/ 0 w 139"/>
                <a:gd name="T5" fmla="*/ 74 h 103"/>
                <a:gd name="T6" fmla="*/ 0 w 139"/>
                <a:gd name="T7" fmla="*/ 30 h 103"/>
                <a:gd name="T8" fmla="*/ 30 w 139"/>
                <a:gd name="T9" fmla="*/ 0 h 103"/>
                <a:gd name="T10" fmla="*/ 110 w 139"/>
                <a:gd name="T11" fmla="*/ 0 h 103"/>
                <a:gd name="T12" fmla="*/ 139 w 139"/>
                <a:gd name="T13" fmla="*/ 30 h 103"/>
                <a:gd name="T14" fmla="*/ 139 w 139"/>
                <a:gd name="T15" fmla="*/ 74 h 103"/>
                <a:gd name="T16" fmla="*/ 110 w 139"/>
                <a:gd name="T17" fmla="*/ 103 h 103"/>
                <a:gd name="T18" fmla="*/ 27 w 139"/>
                <a:gd name="T19" fmla="*/ 9 h 103"/>
                <a:gd name="T20" fmla="*/ 8 w 139"/>
                <a:gd name="T21" fmla="*/ 29 h 103"/>
                <a:gd name="T22" fmla="*/ 8 w 139"/>
                <a:gd name="T23" fmla="*/ 75 h 103"/>
                <a:gd name="T24" fmla="*/ 27 w 139"/>
                <a:gd name="T25" fmla="*/ 95 h 103"/>
                <a:gd name="T26" fmla="*/ 112 w 139"/>
                <a:gd name="T27" fmla="*/ 95 h 103"/>
                <a:gd name="T28" fmla="*/ 131 w 139"/>
                <a:gd name="T29" fmla="*/ 75 h 103"/>
                <a:gd name="T30" fmla="*/ 131 w 139"/>
                <a:gd name="T31" fmla="*/ 29 h 103"/>
                <a:gd name="T32" fmla="*/ 112 w 139"/>
                <a:gd name="T33" fmla="*/ 9 h 103"/>
                <a:gd name="T34" fmla="*/ 27 w 139"/>
                <a:gd name="T35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9" h="103">
                  <a:moveTo>
                    <a:pt x="110" y="103"/>
                  </a:moveTo>
                  <a:cubicBezTo>
                    <a:pt x="30" y="103"/>
                    <a:pt x="30" y="103"/>
                    <a:pt x="30" y="103"/>
                  </a:cubicBezTo>
                  <a:cubicBezTo>
                    <a:pt x="13" y="103"/>
                    <a:pt x="0" y="90"/>
                    <a:pt x="0" y="7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26" y="0"/>
                    <a:pt x="139" y="14"/>
                    <a:pt x="139" y="30"/>
                  </a:cubicBezTo>
                  <a:cubicBezTo>
                    <a:pt x="139" y="74"/>
                    <a:pt x="139" y="74"/>
                    <a:pt x="139" y="74"/>
                  </a:cubicBezTo>
                  <a:cubicBezTo>
                    <a:pt x="139" y="90"/>
                    <a:pt x="126" y="103"/>
                    <a:pt x="110" y="103"/>
                  </a:cubicBezTo>
                  <a:close/>
                  <a:moveTo>
                    <a:pt x="27" y="9"/>
                  </a:moveTo>
                  <a:cubicBezTo>
                    <a:pt x="17" y="9"/>
                    <a:pt x="8" y="18"/>
                    <a:pt x="8" y="29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8" y="86"/>
                    <a:pt x="17" y="95"/>
                    <a:pt x="27" y="95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22" y="95"/>
                    <a:pt x="131" y="86"/>
                    <a:pt x="131" y="75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18"/>
                    <a:pt x="122" y="9"/>
                    <a:pt x="112" y="9"/>
                  </a:cubicBezTo>
                  <a:lnTo>
                    <a:pt x="2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17"/>
            <p:cNvSpPr>
              <a:spLocks noEditPoints="1"/>
            </p:cNvSpPr>
            <p:nvPr/>
          </p:nvSpPr>
          <p:spPr bwMode="auto">
            <a:xfrm>
              <a:off x="8774113" y="4559300"/>
              <a:ext cx="63500" cy="63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18"/>
            <p:cNvSpPr>
              <a:spLocks noEditPoints="1"/>
            </p:cNvSpPr>
            <p:nvPr/>
          </p:nvSpPr>
          <p:spPr bwMode="auto">
            <a:xfrm>
              <a:off x="8669338" y="4629150"/>
              <a:ext cx="63500" cy="65087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5 h 17"/>
                <a:gd name="T12" fmla="*/ 5 w 17"/>
                <a:gd name="T13" fmla="*/ 9 h 17"/>
                <a:gd name="T14" fmla="*/ 9 w 17"/>
                <a:gd name="T15" fmla="*/ 13 h 17"/>
                <a:gd name="T16" fmla="*/ 13 w 17"/>
                <a:gd name="T17" fmla="*/ 9 h 17"/>
                <a:gd name="T18" fmla="*/ 9 w 17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5"/>
                  </a:move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3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7"/>
                    <a:pt x="11" y="5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8556625" y="4600575"/>
              <a:ext cx="60325" cy="63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5 h 17"/>
                <a:gd name="T12" fmla="*/ 4 w 16"/>
                <a:gd name="T13" fmla="*/ 9 h 17"/>
                <a:gd name="T14" fmla="*/ 8 w 16"/>
                <a:gd name="T15" fmla="*/ 13 h 17"/>
                <a:gd name="T16" fmla="*/ 12 w 16"/>
                <a:gd name="T17" fmla="*/ 9 h 17"/>
                <a:gd name="T18" fmla="*/ 8 w 16"/>
                <a:gd name="T1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5"/>
                  </a:moveTo>
                  <a:cubicBezTo>
                    <a:pt x="6" y="5"/>
                    <a:pt x="4" y="7"/>
                    <a:pt x="4" y="9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0" y="13"/>
                    <a:pt x="12" y="11"/>
                    <a:pt x="12" y="9"/>
                  </a:cubicBezTo>
                  <a:cubicBezTo>
                    <a:pt x="12" y="7"/>
                    <a:pt x="10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8451850" y="4675188"/>
              <a:ext cx="63500" cy="60325"/>
            </a:xfrm>
            <a:custGeom>
              <a:avLst/>
              <a:gdLst>
                <a:gd name="T0" fmla="*/ 8 w 17"/>
                <a:gd name="T1" fmla="*/ 16 h 16"/>
                <a:gd name="T2" fmla="*/ 0 w 17"/>
                <a:gd name="T3" fmla="*/ 8 h 16"/>
                <a:gd name="T4" fmla="*/ 8 w 17"/>
                <a:gd name="T5" fmla="*/ 0 h 16"/>
                <a:gd name="T6" fmla="*/ 17 w 17"/>
                <a:gd name="T7" fmla="*/ 8 h 16"/>
                <a:gd name="T8" fmla="*/ 8 w 17"/>
                <a:gd name="T9" fmla="*/ 16 h 16"/>
                <a:gd name="T10" fmla="*/ 8 w 17"/>
                <a:gd name="T11" fmla="*/ 4 h 16"/>
                <a:gd name="T12" fmla="*/ 4 w 17"/>
                <a:gd name="T13" fmla="*/ 8 h 16"/>
                <a:gd name="T14" fmla="*/ 8 w 17"/>
                <a:gd name="T15" fmla="*/ 12 h 16"/>
                <a:gd name="T16" fmla="*/ 12 w 17"/>
                <a:gd name="T17" fmla="*/ 8 h 16"/>
                <a:gd name="T18" fmla="*/ 8 w 17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6">
                  <a:moveTo>
                    <a:pt x="8" y="16"/>
                  </a:moveTo>
                  <a:cubicBezTo>
                    <a:pt x="4" y="16"/>
                    <a:pt x="0" y="13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3" y="0"/>
                    <a:pt x="17" y="3"/>
                    <a:pt x="17" y="8"/>
                  </a:cubicBezTo>
                  <a:cubicBezTo>
                    <a:pt x="17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1" y="12"/>
                    <a:pt x="12" y="10"/>
                    <a:pt x="12" y="8"/>
                  </a:cubicBezTo>
                  <a:cubicBezTo>
                    <a:pt x="12" y="6"/>
                    <a:pt x="11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8" name="Freeform 21"/>
            <p:cNvSpPr/>
            <p:nvPr/>
          </p:nvSpPr>
          <p:spPr bwMode="auto">
            <a:xfrm>
              <a:off x="8721725" y="4595813"/>
              <a:ext cx="71437" cy="57150"/>
            </a:xfrm>
            <a:custGeom>
              <a:avLst/>
              <a:gdLst>
                <a:gd name="T0" fmla="*/ 2 w 19"/>
                <a:gd name="T1" fmla="*/ 15 h 15"/>
                <a:gd name="T2" fmla="*/ 19 w 19"/>
                <a:gd name="T3" fmla="*/ 4 h 15"/>
                <a:gd name="T4" fmla="*/ 17 w 19"/>
                <a:gd name="T5" fmla="*/ 0 h 15"/>
                <a:gd name="T6" fmla="*/ 0 w 19"/>
                <a:gd name="T7" fmla="*/ 11 h 15"/>
                <a:gd name="T8" fmla="*/ 2 w 1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2" y="15"/>
                  </a:moveTo>
                  <a:cubicBezTo>
                    <a:pt x="19" y="4"/>
                    <a:pt x="19" y="4"/>
                    <a:pt x="19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2"/>
                    <a:pt x="2" y="14"/>
                    <a:pt x="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22"/>
            <p:cNvSpPr/>
            <p:nvPr/>
          </p:nvSpPr>
          <p:spPr bwMode="auto">
            <a:xfrm>
              <a:off x="8496300" y="4645025"/>
              <a:ext cx="71437" cy="55562"/>
            </a:xfrm>
            <a:custGeom>
              <a:avLst/>
              <a:gdLst>
                <a:gd name="T0" fmla="*/ 16 w 19"/>
                <a:gd name="T1" fmla="*/ 0 h 15"/>
                <a:gd name="T2" fmla="*/ 0 w 19"/>
                <a:gd name="T3" fmla="*/ 11 h 15"/>
                <a:gd name="T4" fmla="*/ 3 w 19"/>
                <a:gd name="T5" fmla="*/ 15 h 15"/>
                <a:gd name="T6" fmla="*/ 19 w 19"/>
                <a:gd name="T7" fmla="*/ 3 h 15"/>
                <a:gd name="T8" fmla="*/ 16 w 19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">
                  <a:moveTo>
                    <a:pt x="16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8" y="2"/>
                    <a:pt x="17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23"/>
            <p:cNvSpPr/>
            <p:nvPr/>
          </p:nvSpPr>
          <p:spPr bwMode="auto">
            <a:xfrm>
              <a:off x="8612188" y="4633913"/>
              <a:ext cx="60325" cy="30162"/>
            </a:xfrm>
            <a:custGeom>
              <a:avLst/>
              <a:gdLst>
                <a:gd name="T0" fmla="*/ 16 w 16"/>
                <a:gd name="T1" fmla="*/ 4 h 8"/>
                <a:gd name="T2" fmla="*/ 1 w 16"/>
                <a:gd name="T3" fmla="*/ 0 h 8"/>
                <a:gd name="T4" fmla="*/ 1 w 16"/>
                <a:gd name="T5" fmla="*/ 0 h 8"/>
                <a:gd name="T6" fmla="*/ 0 w 16"/>
                <a:gd name="T7" fmla="*/ 4 h 8"/>
                <a:gd name="T8" fmla="*/ 15 w 16"/>
                <a:gd name="T9" fmla="*/ 8 h 8"/>
                <a:gd name="T10" fmla="*/ 15 w 16"/>
                <a:gd name="T11" fmla="*/ 8 h 8"/>
                <a:gd name="T12" fmla="*/ 16 w 16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3"/>
                    <a:pt x="0" y="4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6"/>
                    <a:pt x="16" y="5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4890795" y="2568805"/>
            <a:ext cx="485126" cy="438242"/>
            <a:chOff x="9204326" y="3648075"/>
            <a:chExt cx="500062" cy="454026"/>
          </a:xfrm>
          <a:solidFill>
            <a:schemeClr val="bg1"/>
          </a:solidFill>
        </p:grpSpPr>
        <p:sp>
          <p:nvSpPr>
            <p:cNvPr id="22" name="Freeform 25"/>
            <p:cNvSpPr/>
            <p:nvPr/>
          </p:nvSpPr>
          <p:spPr bwMode="auto">
            <a:xfrm>
              <a:off x="9204326" y="3840163"/>
              <a:ext cx="304800" cy="261938"/>
            </a:xfrm>
            <a:custGeom>
              <a:avLst/>
              <a:gdLst>
                <a:gd name="T0" fmla="*/ 22 w 81"/>
                <a:gd name="T1" fmla="*/ 0 h 70"/>
                <a:gd name="T2" fmla="*/ 33 w 81"/>
                <a:gd name="T3" fmla="*/ 0 h 70"/>
                <a:gd name="T4" fmla="*/ 36 w 81"/>
                <a:gd name="T5" fmla="*/ 10 h 70"/>
                <a:gd name="T6" fmla="*/ 33 w 81"/>
                <a:gd name="T7" fmla="*/ 48 h 70"/>
                <a:gd name="T8" fmla="*/ 41 w 81"/>
                <a:gd name="T9" fmla="*/ 62 h 70"/>
                <a:gd name="T10" fmla="*/ 48 w 81"/>
                <a:gd name="T11" fmla="*/ 48 h 70"/>
                <a:gd name="T12" fmla="*/ 44 w 81"/>
                <a:gd name="T13" fmla="*/ 10 h 70"/>
                <a:gd name="T14" fmla="*/ 47 w 81"/>
                <a:gd name="T15" fmla="*/ 0 h 70"/>
                <a:gd name="T16" fmla="*/ 59 w 81"/>
                <a:gd name="T17" fmla="*/ 0 h 70"/>
                <a:gd name="T18" fmla="*/ 59 w 81"/>
                <a:gd name="T19" fmla="*/ 0 h 70"/>
                <a:gd name="T20" fmla="*/ 79 w 81"/>
                <a:gd name="T21" fmla="*/ 23 h 70"/>
                <a:gd name="T22" fmla="*/ 77 w 81"/>
                <a:gd name="T23" fmla="*/ 47 h 70"/>
                <a:gd name="T24" fmla="*/ 56 w 81"/>
                <a:gd name="T25" fmla="*/ 70 h 70"/>
                <a:gd name="T26" fmla="*/ 25 w 81"/>
                <a:gd name="T27" fmla="*/ 70 h 70"/>
                <a:gd name="T28" fmla="*/ 4 w 81"/>
                <a:gd name="T29" fmla="*/ 47 h 70"/>
                <a:gd name="T30" fmla="*/ 1 w 81"/>
                <a:gd name="T31" fmla="*/ 23 h 70"/>
                <a:gd name="T32" fmla="*/ 22 w 81"/>
                <a:gd name="T3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70">
                  <a:moveTo>
                    <a:pt x="22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1"/>
                    <a:pt x="33" y="7"/>
                    <a:pt x="36" y="10"/>
                  </a:cubicBezTo>
                  <a:cubicBezTo>
                    <a:pt x="36" y="10"/>
                    <a:pt x="31" y="39"/>
                    <a:pt x="33" y="48"/>
                  </a:cubicBezTo>
                  <a:cubicBezTo>
                    <a:pt x="34" y="52"/>
                    <a:pt x="37" y="62"/>
                    <a:pt x="41" y="62"/>
                  </a:cubicBezTo>
                  <a:cubicBezTo>
                    <a:pt x="44" y="62"/>
                    <a:pt x="47" y="52"/>
                    <a:pt x="48" y="48"/>
                  </a:cubicBezTo>
                  <a:cubicBezTo>
                    <a:pt x="50" y="39"/>
                    <a:pt x="44" y="10"/>
                    <a:pt x="44" y="10"/>
                  </a:cubicBezTo>
                  <a:cubicBezTo>
                    <a:pt x="45" y="9"/>
                    <a:pt x="46" y="7"/>
                    <a:pt x="47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70" y="0"/>
                    <a:pt x="81" y="11"/>
                    <a:pt x="79" y="23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4" y="59"/>
                    <a:pt x="67" y="70"/>
                    <a:pt x="56" y="70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13" y="70"/>
                    <a:pt x="7" y="59"/>
                    <a:pt x="4" y="47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10"/>
                    <a:pt x="11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9280526" y="3648075"/>
              <a:ext cx="153988" cy="1539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7"/>
            <p:cNvSpPr>
              <a:spLocks noEditPoints="1"/>
            </p:cNvSpPr>
            <p:nvPr/>
          </p:nvSpPr>
          <p:spPr bwMode="auto">
            <a:xfrm>
              <a:off x="9399588" y="3730625"/>
              <a:ext cx="304800" cy="109538"/>
            </a:xfrm>
            <a:custGeom>
              <a:avLst/>
              <a:gdLst>
                <a:gd name="T0" fmla="*/ 81 w 81"/>
                <a:gd name="T1" fmla="*/ 27 h 29"/>
                <a:gd name="T2" fmla="*/ 64 w 81"/>
                <a:gd name="T3" fmla="*/ 10 h 29"/>
                <a:gd name="T4" fmla="*/ 62 w 81"/>
                <a:gd name="T5" fmla="*/ 10 h 29"/>
                <a:gd name="T6" fmla="*/ 62 w 81"/>
                <a:gd name="T7" fmla="*/ 6 h 29"/>
                <a:gd name="T8" fmla="*/ 55 w 81"/>
                <a:gd name="T9" fmla="*/ 0 h 29"/>
                <a:gd name="T10" fmla="*/ 49 w 81"/>
                <a:gd name="T11" fmla="*/ 6 h 29"/>
                <a:gd name="T12" fmla="*/ 49 w 81"/>
                <a:gd name="T13" fmla="*/ 10 h 29"/>
                <a:gd name="T14" fmla="*/ 24 w 81"/>
                <a:gd name="T15" fmla="*/ 10 h 29"/>
                <a:gd name="T16" fmla="*/ 24 w 81"/>
                <a:gd name="T17" fmla="*/ 6 h 29"/>
                <a:gd name="T18" fmla="*/ 17 w 81"/>
                <a:gd name="T19" fmla="*/ 0 h 29"/>
                <a:gd name="T20" fmla="*/ 15 w 81"/>
                <a:gd name="T21" fmla="*/ 0 h 29"/>
                <a:gd name="T22" fmla="*/ 0 w 81"/>
                <a:gd name="T23" fmla="*/ 23 h 29"/>
                <a:gd name="T24" fmla="*/ 1 w 81"/>
                <a:gd name="T25" fmla="*/ 23 h 29"/>
                <a:gd name="T26" fmla="*/ 1 w 81"/>
                <a:gd name="T27" fmla="*/ 23 h 29"/>
                <a:gd name="T28" fmla="*/ 7 w 81"/>
                <a:gd name="T29" fmla="*/ 23 h 29"/>
                <a:gd name="T30" fmla="*/ 24 w 81"/>
                <a:gd name="T31" fmla="*/ 29 h 29"/>
                <a:gd name="T32" fmla="*/ 81 w 81"/>
                <a:gd name="T33" fmla="*/ 29 h 29"/>
                <a:gd name="T34" fmla="*/ 81 w 81"/>
                <a:gd name="T35" fmla="*/ 27 h 29"/>
                <a:gd name="T36" fmla="*/ 17 w 81"/>
                <a:gd name="T37" fmla="*/ 22 h 29"/>
                <a:gd name="T38" fmla="*/ 11 w 81"/>
                <a:gd name="T39" fmla="*/ 16 h 29"/>
                <a:gd name="T40" fmla="*/ 11 w 81"/>
                <a:gd name="T41" fmla="*/ 15 h 29"/>
                <a:gd name="T42" fmla="*/ 17 w 81"/>
                <a:gd name="T43" fmla="*/ 19 h 29"/>
                <a:gd name="T44" fmla="*/ 23 w 81"/>
                <a:gd name="T45" fmla="*/ 15 h 29"/>
                <a:gd name="T46" fmla="*/ 24 w 81"/>
                <a:gd name="T47" fmla="*/ 16 h 29"/>
                <a:gd name="T48" fmla="*/ 17 w 81"/>
                <a:gd name="T49" fmla="*/ 22 h 29"/>
                <a:gd name="T50" fmla="*/ 55 w 81"/>
                <a:gd name="T51" fmla="*/ 22 h 29"/>
                <a:gd name="T52" fmla="*/ 49 w 81"/>
                <a:gd name="T53" fmla="*/ 16 h 29"/>
                <a:gd name="T54" fmla="*/ 49 w 81"/>
                <a:gd name="T55" fmla="*/ 15 h 29"/>
                <a:gd name="T56" fmla="*/ 55 w 81"/>
                <a:gd name="T57" fmla="*/ 19 h 29"/>
                <a:gd name="T58" fmla="*/ 62 w 81"/>
                <a:gd name="T59" fmla="*/ 15 h 29"/>
                <a:gd name="T60" fmla="*/ 62 w 81"/>
                <a:gd name="T61" fmla="*/ 16 h 29"/>
                <a:gd name="T62" fmla="*/ 55 w 81"/>
                <a:gd name="T6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" h="29">
                  <a:moveTo>
                    <a:pt x="81" y="27"/>
                  </a:moveTo>
                  <a:cubicBezTo>
                    <a:pt x="81" y="17"/>
                    <a:pt x="73" y="10"/>
                    <a:pt x="64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3"/>
                    <a:pt x="59" y="0"/>
                    <a:pt x="55" y="0"/>
                  </a:cubicBezTo>
                  <a:cubicBezTo>
                    <a:pt x="52" y="0"/>
                    <a:pt x="49" y="3"/>
                    <a:pt x="49" y="6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3"/>
                    <a:pt x="21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4" y="10"/>
                    <a:pt x="8" y="19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3" y="23"/>
                    <a:pt x="19" y="25"/>
                    <a:pt x="24" y="29"/>
                  </a:cubicBezTo>
                  <a:cubicBezTo>
                    <a:pt x="81" y="29"/>
                    <a:pt x="81" y="29"/>
                    <a:pt x="81" y="29"/>
                  </a:cubicBezTo>
                  <a:lnTo>
                    <a:pt x="81" y="27"/>
                  </a:lnTo>
                  <a:close/>
                  <a:moveTo>
                    <a:pt x="17" y="22"/>
                  </a:moveTo>
                  <a:cubicBezTo>
                    <a:pt x="14" y="22"/>
                    <a:pt x="11" y="19"/>
                    <a:pt x="11" y="16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7"/>
                    <a:pt x="15" y="19"/>
                    <a:pt x="17" y="19"/>
                  </a:cubicBezTo>
                  <a:cubicBezTo>
                    <a:pt x="20" y="19"/>
                    <a:pt x="22" y="17"/>
                    <a:pt x="23" y="15"/>
                  </a:cubicBezTo>
                  <a:cubicBezTo>
                    <a:pt x="24" y="15"/>
                    <a:pt x="24" y="15"/>
                    <a:pt x="24" y="16"/>
                  </a:cubicBezTo>
                  <a:cubicBezTo>
                    <a:pt x="24" y="19"/>
                    <a:pt x="21" y="22"/>
                    <a:pt x="17" y="22"/>
                  </a:cubicBezTo>
                  <a:close/>
                  <a:moveTo>
                    <a:pt x="55" y="22"/>
                  </a:moveTo>
                  <a:cubicBezTo>
                    <a:pt x="52" y="22"/>
                    <a:pt x="49" y="19"/>
                    <a:pt x="49" y="16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50" y="17"/>
                    <a:pt x="53" y="19"/>
                    <a:pt x="55" y="19"/>
                  </a:cubicBezTo>
                  <a:cubicBezTo>
                    <a:pt x="58" y="19"/>
                    <a:pt x="61" y="17"/>
                    <a:pt x="62" y="15"/>
                  </a:cubicBezTo>
                  <a:cubicBezTo>
                    <a:pt x="62" y="15"/>
                    <a:pt x="62" y="15"/>
                    <a:pt x="62" y="16"/>
                  </a:cubicBezTo>
                  <a:cubicBezTo>
                    <a:pt x="62" y="19"/>
                    <a:pt x="59" y="22"/>
                    <a:pt x="5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8"/>
            <p:cNvSpPr/>
            <p:nvPr/>
          </p:nvSpPr>
          <p:spPr bwMode="auto">
            <a:xfrm>
              <a:off x="9475788" y="3862388"/>
              <a:ext cx="228600" cy="239713"/>
            </a:xfrm>
            <a:custGeom>
              <a:avLst/>
              <a:gdLst>
                <a:gd name="T0" fmla="*/ 47 w 61"/>
                <a:gd name="T1" fmla="*/ 5 h 64"/>
                <a:gd name="T2" fmla="*/ 55 w 61"/>
                <a:gd name="T3" fmla="*/ 5 h 64"/>
                <a:gd name="T4" fmla="*/ 55 w 61"/>
                <a:gd name="T5" fmla="*/ 48 h 64"/>
                <a:gd name="T6" fmla="*/ 46 w 61"/>
                <a:gd name="T7" fmla="*/ 58 h 64"/>
                <a:gd name="T8" fmla="*/ 5 w 61"/>
                <a:gd name="T9" fmla="*/ 58 h 64"/>
                <a:gd name="T10" fmla="*/ 0 w 61"/>
                <a:gd name="T11" fmla="*/ 64 h 64"/>
                <a:gd name="T12" fmla="*/ 44 w 61"/>
                <a:gd name="T13" fmla="*/ 64 h 64"/>
                <a:gd name="T14" fmla="*/ 61 w 61"/>
                <a:gd name="T15" fmla="*/ 47 h 64"/>
                <a:gd name="T16" fmla="*/ 61 w 61"/>
                <a:gd name="T17" fmla="*/ 0 h 64"/>
                <a:gd name="T18" fmla="*/ 45 w 61"/>
                <a:gd name="T19" fmla="*/ 0 h 64"/>
                <a:gd name="T20" fmla="*/ 9 w 61"/>
                <a:gd name="T21" fmla="*/ 0 h 64"/>
                <a:gd name="T22" fmla="*/ 12 w 61"/>
                <a:gd name="T23" fmla="*/ 5 h 64"/>
                <a:gd name="T24" fmla="*/ 47 w 61"/>
                <a:gd name="T25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64">
                  <a:moveTo>
                    <a:pt x="47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53"/>
                    <a:pt x="51" y="58"/>
                    <a:pt x="46" y="58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3" y="60"/>
                    <a:pt x="2" y="62"/>
                    <a:pt x="0" y="64"/>
                  </a:cubicBezTo>
                  <a:cubicBezTo>
                    <a:pt x="44" y="64"/>
                    <a:pt x="44" y="64"/>
                    <a:pt x="44" y="64"/>
                  </a:cubicBezTo>
                  <a:cubicBezTo>
                    <a:pt x="53" y="64"/>
                    <a:pt x="61" y="56"/>
                    <a:pt x="61" y="4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2"/>
                    <a:pt x="11" y="4"/>
                    <a:pt x="12" y="5"/>
                  </a:cubicBezTo>
                  <a:lnTo>
                    <a:pt x="4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9"/>
            <p:cNvSpPr/>
            <p:nvPr/>
          </p:nvSpPr>
          <p:spPr bwMode="auto">
            <a:xfrm>
              <a:off x="9520238" y="3929063"/>
              <a:ext cx="49213" cy="41275"/>
            </a:xfrm>
            <a:custGeom>
              <a:avLst/>
              <a:gdLst>
                <a:gd name="T0" fmla="*/ 11 w 13"/>
                <a:gd name="T1" fmla="*/ 11 h 11"/>
                <a:gd name="T2" fmla="*/ 13 w 13"/>
                <a:gd name="T3" fmla="*/ 10 h 11"/>
                <a:gd name="T4" fmla="*/ 13 w 13"/>
                <a:gd name="T5" fmla="*/ 1 h 11"/>
                <a:gd name="T6" fmla="*/ 11 w 13"/>
                <a:gd name="T7" fmla="*/ 0 h 11"/>
                <a:gd name="T8" fmla="*/ 2 w 13"/>
                <a:gd name="T9" fmla="*/ 0 h 11"/>
                <a:gd name="T10" fmla="*/ 0 w 13"/>
                <a:gd name="T11" fmla="*/ 11 h 11"/>
                <a:gd name="T12" fmla="*/ 11 w 1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1">
                  <a:moveTo>
                    <a:pt x="11" y="11"/>
                  </a:moveTo>
                  <a:cubicBezTo>
                    <a:pt x="12" y="11"/>
                    <a:pt x="13" y="11"/>
                    <a:pt x="13" y="1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1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30"/>
            <p:cNvSpPr/>
            <p:nvPr/>
          </p:nvSpPr>
          <p:spPr bwMode="auto">
            <a:xfrm>
              <a:off x="9586913" y="3929063"/>
              <a:ext cx="65088" cy="41275"/>
            </a:xfrm>
            <a:custGeom>
              <a:avLst/>
              <a:gdLst>
                <a:gd name="T0" fmla="*/ 1 w 17"/>
                <a:gd name="T1" fmla="*/ 11 h 11"/>
                <a:gd name="T2" fmla="*/ 15 w 17"/>
                <a:gd name="T3" fmla="*/ 11 h 11"/>
                <a:gd name="T4" fmla="*/ 17 w 17"/>
                <a:gd name="T5" fmla="*/ 10 h 11"/>
                <a:gd name="T6" fmla="*/ 17 w 17"/>
                <a:gd name="T7" fmla="*/ 1 h 11"/>
                <a:gd name="T8" fmla="*/ 15 w 17"/>
                <a:gd name="T9" fmla="*/ 0 h 11"/>
                <a:gd name="T10" fmla="*/ 1 w 17"/>
                <a:gd name="T11" fmla="*/ 0 h 11"/>
                <a:gd name="T12" fmla="*/ 0 w 17"/>
                <a:gd name="T13" fmla="*/ 1 h 11"/>
                <a:gd name="T14" fmla="*/ 0 w 17"/>
                <a:gd name="T15" fmla="*/ 10 h 11"/>
                <a:gd name="T16" fmla="*/ 1 w 1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6" y="11"/>
                    <a:pt x="17" y="11"/>
                    <a:pt x="17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1" y="11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31"/>
            <p:cNvSpPr/>
            <p:nvPr/>
          </p:nvSpPr>
          <p:spPr bwMode="auto">
            <a:xfrm>
              <a:off x="9586913" y="3992563"/>
              <a:ext cx="65088" cy="41275"/>
            </a:xfrm>
            <a:custGeom>
              <a:avLst/>
              <a:gdLst>
                <a:gd name="T0" fmla="*/ 1 w 17"/>
                <a:gd name="T1" fmla="*/ 11 h 11"/>
                <a:gd name="T2" fmla="*/ 15 w 17"/>
                <a:gd name="T3" fmla="*/ 11 h 11"/>
                <a:gd name="T4" fmla="*/ 17 w 17"/>
                <a:gd name="T5" fmla="*/ 9 h 11"/>
                <a:gd name="T6" fmla="*/ 17 w 17"/>
                <a:gd name="T7" fmla="*/ 1 h 11"/>
                <a:gd name="T8" fmla="*/ 15 w 17"/>
                <a:gd name="T9" fmla="*/ 0 h 11"/>
                <a:gd name="T10" fmla="*/ 1 w 17"/>
                <a:gd name="T11" fmla="*/ 0 h 11"/>
                <a:gd name="T12" fmla="*/ 0 w 17"/>
                <a:gd name="T13" fmla="*/ 1 h 11"/>
                <a:gd name="T14" fmla="*/ 0 w 17"/>
                <a:gd name="T15" fmla="*/ 9 h 11"/>
                <a:gd name="T16" fmla="*/ 1 w 1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" y="11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6" y="11"/>
                    <a:pt x="17" y="10"/>
                    <a:pt x="17" y="9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1"/>
                    <a:pt x="1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32"/>
            <p:cNvSpPr/>
            <p:nvPr/>
          </p:nvSpPr>
          <p:spPr bwMode="auto">
            <a:xfrm>
              <a:off x="9512301" y="3992563"/>
              <a:ext cx="57150" cy="41275"/>
            </a:xfrm>
            <a:custGeom>
              <a:avLst/>
              <a:gdLst>
                <a:gd name="T0" fmla="*/ 1 w 15"/>
                <a:gd name="T1" fmla="*/ 7 h 11"/>
                <a:gd name="T2" fmla="*/ 1 w 15"/>
                <a:gd name="T3" fmla="*/ 7 h 11"/>
                <a:gd name="T4" fmla="*/ 0 w 15"/>
                <a:gd name="T5" fmla="*/ 11 h 11"/>
                <a:gd name="T6" fmla="*/ 13 w 15"/>
                <a:gd name="T7" fmla="*/ 11 h 11"/>
                <a:gd name="T8" fmla="*/ 15 w 15"/>
                <a:gd name="T9" fmla="*/ 9 h 11"/>
                <a:gd name="T10" fmla="*/ 15 w 15"/>
                <a:gd name="T11" fmla="*/ 1 h 11"/>
                <a:gd name="T12" fmla="*/ 13 w 15"/>
                <a:gd name="T13" fmla="*/ 0 h 11"/>
                <a:gd name="T14" fmla="*/ 2 w 15"/>
                <a:gd name="T15" fmla="*/ 0 h 11"/>
                <a:gd name="T16" fmla="*/ 1 w 15"/>
                <a:gd name="T1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1"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5" y="10"/>
                    <a:pt x="15" y="9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Group 33"/>
          <p:cNvGrpSpPr/>
          <p:nvPr/>
        </p:nvGrpSpPr>
        <p:grpSpPr>
          <a:xfrm>
            <a:off x="6981228" y="3313556"/>
            <a:ext cx="482686" cy="583920"/>
            <a:chOff x="9532938" y="3521075"/>
            <a:chExt cx="423862" cy="512763"/>
          </a:xfrm>
          <a:solidFill>
            <a:schemeClr val="bg1"/>
          </a:solidFill>
        </p:grpSpPr>
        <p:sp>
          <p:nvSpPr>
            <p:cNvPr id="31" name="Freeform 34"/>
            <p:cNvSpPr/>
            <p:nvPr/>
          </p:nvSpPr>
          <p:spPr bwMode="auto">
            <a:xfrm>
              <a:off x="9667875" y="3640138"/>
              <a:ext cx="150812" cy="30163"/>
            </a:xfrm>
            <a:custGeom>
              <a:avLst/>
              <a:gdLst>
                <a:gd name="T0" fmla="*/ 40 w 40"/>
                <a:gd name="T1" fmla="*/ 4 h 8"/>
                <a:gd name="T2" fmla="*/ 36 w 40"/>
                <a:gd name="T3" fmla="*/ 8 h 8"/>
                <a:gd name="T4" fmla="*/ 4 w 40"/>
                <a:gd name="T5" fmla="*/ 8 h 8"/>
                <a:gd name="T6" fmla="*/ 0 w 40"/>
                <a:gd name="T7" fmla="*/ 4 h 8"/>
                <a:gd name="T8" fmla="*/ 0 w 40"/>
                <a:gd name="T9" fmla="*/ 4 h 8"/>
                <a:gd name="T10" fmla="*/ 4 w 40"/>
                <a:gd name="T11" fmla="*/ 0 h 8"/>
                <a:gd name="T12" fmla="*/ 36 w 40"/>
                <a:gd name="T13" fmla="*/ 0 h 8"/>
                <a:gd name="T14" fmla="*/ 40 w 40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8">
                  <a:moveTo>
                    <a:pt x="40" y="4"/>
                  </a:moveTo>
                  <a:cubicBezTo>
                    <a:pt x="40" y="6"/>
                    <a:pt x="39" y="8"/>
                    <a:pt x="36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9" y="0"/>
                    <a:pt x="40" y="1"/>
                    <a:pt x="4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35"/>
            <p:cNvSpPr/>
            <p:nvPr/>
          </p:nvSpPr>
          <p:spPr bwMode="auto">
            <a:xfrm>
              <a:off x="9656763" y="3521075"/>
              <a:ext cx="173037" cy="100013"/>
            </a:xfrm>
            <a:custGeom>
              <a:avLst/>
              <a:gdLst>
                <a:gd name="T0" fmla="*/ 46 w 46"/>
                <a:gd name="T1" fmla="*/ 14 h 27"/>
                <a:gd name="T2" fmla="*/ 36 w 46"/>
                <a:gd name="T3" fmla="*/ 27 h 27"/>
                <a:gd name="T4" fmla="*/ 10 w 46"/>
                <a:gd name="T5" fmla="*/ 27 h 27"/>
                <a:gd name="T6" fmla="*/ 0 w 46"/>
                <a:gd name="T7" fmla="*/ 14 h 27"/>
                <a:gd name="T8" fmla="*/ 0 w 46"/>
                <a:gd name="T9" fmla="*/ 14 h 27"/>
                <a:gd name="T10" fmla="*/ 10 w 46"/>
                <a:gd name="T11" fmla="*/ 0 h 27"/>
                <a:gd name="T12" fmla="*/ 20 w 46"/>
                <a:gd name="T13" fmla="*/ 7 h 27"/>
                <a:gd name="T14" fmla="*/ 27 w 46"/>
                <a:gd name="T15" fmla="*/ 0 h 27"/>
                <a:gd name="T16" fmla="*/ 33 w 46"/>
                <a:gd name="T17" fmla="*/ 7 h 27"/>
                <a:gd name="T18" fmla="*/ 36 w 46"/>
                <a:gd name="T19" fmla="*/ 0 h 27"/>
                <a:gd name="T20" fmla="*/ 46 w 46"/>
                <a:gd name="T21" fmla="*/ 1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27">
                  <a:moveTo>
                    <a:pt x="46" y="14"/>
                  </a:moveTo>
                  <a:cubicBezTo>
                    <a:pt x="46" y="21"/>
                    <a:pt x="42" y="27"/>
                    <a:pt x="36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5" y="0"/>
                    <a:pt x="10" y="0"/>
                  </a:cubicBezTo>
                  <a:cubicBezTo>
                    <a:pt x="10" y="0"/>
                    <a:pt x="17" y="8"/>
                    <a:pt x="20" y="7"/>
                  </a:cubicBezTo>
                  <a:cubicBezTo>
                    <a:pt x="22" y="7"/>
                    <a:pt x="24" y="0"/>
                    <a:pt x="27" y="0"/>
                  </a:cubicBezTo>
                  <a:cubicBezTo>
                    <a:pt x="29" y="1"/>
                    <a:pt x="31" y="7"/>
                    <a:pt x="33" y="7"/>
                  </a:cubicBezTo>
                  <a:cubicBezTo>
                    <a:pt x="35" y="7"/>
                    <a:pt x="36" y="0"/>
                    <a:pt x="36" y="0"/>
                  </a:cubicBezTo>
                  <a:cubicBezTo>
                    <a:pt x="42" y="0"/>
                    <a:pt x="46" y="6"/>
                    <a:pt x="46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9532938" y="3689350"/>
              <a:ext cx="423862" cy="344488"/>
            </a:xfrm>
            <a:custGeom>
              <a:avLst/>
              <a:gdLst>
                <a:gd name="T0" fmla="*/ 113 w 113"/>
                <a:gd name="T1" fmla="*/ 82 h 92"/>
                <a:gd name="T2" fmla="*/ 102 w 113"/>
                <a:gd name="T3" fmla="*/ 92 h 92"/>
                <a:gd name="T4" fmla="*/ 10 w 113"/>
                <a:gd name="T5" fmla="*/ 92 h 92"/>
                <a:gd name="T6" fmla="*/ 0 w 113"/>
                <a:gd name="T7" fmla="*/ 82 h 92"/>
                <a:gd name="T8" fmla="*/ 10 w 113"/>
                <a:gd name="T9" fmla="*/ 71 h 92"/>
                <a:gd name="T10" fmla="*/ 10 w 113"/>
                <a:gd name="T11" fmla="*/ 33 h 92"/>
                <a:gd name="T12" fmla="*/ 43 w 113"/>
                <a:gd name="T13" fmla="*/ 0 h 92"/>
                <a:gd name="T14" fmla="*/ 69 w 113"/>
                <a:gd name="T15" fmla="*/ 0 h 92"/>
                <a:gd name="T16" fmla="*/ 102 w 113"/>
                <a:gd name="T17" fmla="*/ 33 h 92"/>
                <a:gd name="T18" fmla="*/ 102 w 113"/>
                <a:gd name="T19" fmla="*/ 71 h 92"/>
                <a:gd name="T20" fmla="*/ 113 w 113"/>
                <a:gd name="T21" fmla="*/ 82 h 92"/>
                <a:gd name="T22" fmla="*/ 75 w 113"/>
                <a:gd name="T23" fmla="*/ 54 h 92"/>
                <a:gd name="T24" fmla="*/ 62 w 113"/>
                <a:gd name="T25" fmla="*/ 39 h 92"/>
                <a:gd name="T26" fmla="*/ 53 w 113"/>
                <a:gd name="T27" fmla="*/ 32 h 92"/>
                <a:gd name="T28" fmla="*/ 59 w 113"/>
                <a:gd name="T29" fmla="*/ 28 h 92"/>
                <a:gd name="T30" fmla="*/ 70 w 113"/>
                <a:gd name="T31" fmla="*/ 31 h 92"/>
                <a:gd name="T32" fmla="*/ 73 w 113"/>
                <a:gd name="T33" fmla="*/ 22 h 92"/>
                <a:gd name="T34" fmla="*/ 61 w 113"/>
                <a:gd name="T35" fmla="*/ 19 h 92"/>
                <a:gd name="T36" fmla="*/ 61 w 113"/>
                <a:gd name="T37" fmla="*/ 18 h 92"/>
                <a:gd name="T38" fmla="*/ 61 w 113"/>
                <a:gd name="T39" fmla="*/ 18 h 92"/>
                <a:gd name="T40" fmla="*/ 61 w 113"/>
                <a:gd name="T41" fmla="*/ 17 h 92"/>
                <a:gd name="T42" fmla="*/ 57 w 113"/>
                <a:gd name="T43" fmla="*/ 14 h 92"/>
                <a:gd name="T44" fmla="*/ 54 w 113"/>
                <a:gd name="T45" fmla="*/ 17 h 92"/>
                <a:gd name="T46" fmla="*/ 54 w 113"/>
                <a:gd name="T47" fmla="*/ 19 h 92"/>
                <a:gd name="T48" fmla="*/ 54 w 113"/>
                <a:gd name="T49" fmla="*/ 19 h 92"/>
                <a:gd name="T50" fmla="*/ 54 w 113"/>
                <a:gd name="T51" fmla="*/ 20 h 92"/>
                <a:gd name="T52" fmla="*/ 41 w 113"/>
                <a:gd name="T53" fmla="*/ 34 h 92"/>
                <a:gd name="T54" fmla="*/ 55 w 113"/>
                <a:gd name="T55" fmla="*/ 48 h 92"/>
                <a:gd name="T56" fmla="*/ 63 w 113"/>
                <a:gd name="T57" fmla="*/ 55 h 92"/>
                <a:gd name="T58" fmla="*/ 55 w 113"/>
                <a:gd name="T59" fmla="*/ 60 h 92"/>
                <a:gd name="T60" fmla="*/ 43 w 113"/>
                <a:gd name="T61" fmla="*/ 56 h 92"/>
                <a:gd name="T62" fmla="*/ 40 w 113"/>
                <a:gd name="T63" fmla="*/ 65 h 92"/>
                <a:gd name="T64" fmla="*/ 53 w 113"/>
                <a:gd name="T65" fmla="*/ 69 h 92"/>
                <a:gd name="T66" fmla="*/ 53 w 113"/>
                <a:gd name="T67" fmla="*/ 70 h 92"/>
                <a:gd name="T68" fmla="*/ 53 w 113"/>
                <a:gd name="T69" fmla="*/ 70 h 92"/>
                <a:gd name="T70" fmla="*/ 53 w 113"/>
                <a:gd name="T71" fmla="*/ 70 h 92"/>
                <a:gd name="T72" fmla="*/ 57 w 113"/>
                <a:gd name="T73" fmla="*/ 74 h 92"/>
                <a:gd name="T74" fmla="*/ 61 w 113"/>
                <a:gd name="T75" fmla="*/ 70 h 92"/>
                <a:gd name="T76" fmla="*/ 61 w 113"/>
                <a:gd name="T77" fmla="*/ 70 h 92"/>
                <a:gd name="T78" fmla="*/ 61 w 113"/>
                <a:gd name="T79" fmla="*/ 70 h 92"/>
                <a:gd name="T80" fmla="*/ 61 w 113"/>
                <a:gd name="T81" fmla="*/ 68 h 92"/>
                <a:gd name="T82" fmla="*/ 75 w 113"/>
                <a:gd name="T83" fmla="*/ 5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3" h="92">
                  <a:moveTo>
                    <a:pt x="113" y="82"/>
                  </a:moveTo>
                  <a:cubicBezTo>
                    <a:pt x="113" y="87"/>
                    <a:pt x="108" y="92"/>
                    <a:pt x="102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5" y="92"/>
                    <a:pt x="0" y="87"/>
                    <a:pt x="0" y="82"/>
                  </a:cubicBezTo>
                  <a:cubicBezTo>
                    <a:pt x="0" y="76"/>
                    <a:pt x="5" y="71"/>
                    <a:pt x="10" y="7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15"/>
                    <a:pt x="25" y="0"/>
                    <a:pt x="4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87" y="0"/>
                    <a:pt x="102" y="15"/>
                    <a:pt x="102" y="33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08" y="71"/>
                    <a:pt x="113" y="76"/>
                    <a:pt x="113" y="82"/>
                  </a:cubicBezTo>
                  <a:close/>
                  <a:moveTo>
                    <a:pt x="75" y="54"/>
                  </a:moveTo>
                  <a:cubicBezTo>
                    <a:pt x="75" y="47"/>
                    <a:pt x="71" y="42"/>
                    <a:pt x="62" y="39"/>
                  </a:cubicBezTo>
                  <a:cubicBezTo>
                    <a:pt x="55" y="37"/>
                    <a:pt x="53" y="35"/>
                    <a:pt x="53" y="32"/>
                  </a:cubicBezTo>
                  <a:cubicBezTo>
                    <a:pt x="52" y="30"/>
                    <a:pt x="54" y="28"/>
                    <a:pt x="59" y="28"/>
                  </a:cubicBezTo>
                  <a:cubicBezTo>
                    <a:pt x="65" y="28"/>
                    <a:pt x="68" y="30"/>
                    <a:pt x="70" y="31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0" y="21"/>
                    <a:pt x="66" y="20"/>
                    <a:pt x="61" y="19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5"/>
                    <a:pt x="60" y="14"/>
                    <a:pt x="57" y="14"/>
                  </a:cubicBezTo>
                  <a:cubicBezTo>
                    <a:pt x="55" y="14"/>
                    <a:pt x="54" y="15"/>
                    <a:pt x="54" y="17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5" y="22"/>
                    <a:pt x="41" y="27"/>
                    <a:pt x="41" y="34"/>
                  </a:cubicBezTo>
                  <a:cubicBezTo>
                    <a:pt x="41" y="41"/>
                    <a:pt x="46" y="45"/>
                    <a:pt x="55" y="48"/>
                  </a:cubicBezTo>
                  <a:cubicBezTo>
                    <a:pt x="60" y="50"/>
                    <a:pt x="63" y="52"/>
                    <a:pt x="63" y="55"/>
                  </a:cubicBezTo>
                  <a:cubicBezTo>
                    <a:pt x="63" y="58"/>
                    <a:pt x="60" y="60"/>
                    <a:pt x="55" y="60"/>
                  </a:cubicBezTo>
                  <a:cubicBezTo>
                    <a:pt x="50" y="60"/>
                    <a:pt x="46" y="58"/>
                    <a:pt x="43" y="56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3" y="67"/>
                    <a:pt x="48" y="68"/>
                    <a:pt x="53" y="6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53" y="73"/>
                    <a:pt x="55" y="74"/>
                    <a:pt x="57" y="74"/>
                  </a:cubicBezTo>
                  <a:cubicBezTo>
                    <a:pt x="59" y="74"/>
                    <a:pt x="61" y="73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70" y="66"/>
                    <a:pt x="75" y="60"/>
                    <a:pt x="75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Group 37"/>
          <p:cNvGrpSpPr/>
          <p:nvPr/>
        </p:nvGrpSpPr>
        <p:grpSpPr>
          <a:xfrm>
            <a:off x="4631729" y="4146495"/>
            <a:ext cx="486533" cy="508947"/>
            <a:chOff x="8385175" y="3870325"/>
            <a:chExt cx="473075" cy="473075"/>
          </a:xfrm>
          <a:solidFill>
            <a:schemeClr val="bg1"/>
          </a:solidFill>
        </p:grpSpPr>
        <p:sp>
          <p:nvSpPr>
            <p:cNvPr id="35" name="Freeform 38"/>
            <p:cNvSpPr/>
            <p:nvPr/>
          </p:nvSpPr>
          <p:spPr bwMode="auto">
            <a:xfrm>
              <a:off x="8561388" y="3870325"/>
              <a:ext cx="288925" cy="241300"/>
            </a:xfrm>
            <a:custGeom>
              <a:avLst/>
              <a:gdLst>
                <a:gd name="T0" fmla="*/ 12 w 77"/>
                <a:gd name="T1" fmla="*/ 0 h 64"/>
                <a:gd name="T2" fmla="*/ 19 w 77"/>
                <a:gd name="T3" fmla="*/ 0 h 64"/>
                <a:gd name="T4" fmla="*/ 58 w 77"/>
                <a:gd name="T5" fmla="*/ 0 h 64"/>
                <a:gd name="T6" fmla="*/ 65 w 77"/>
                <a:gd name="T7" fmla="*/ 0 h 64"/>
                <a:gd name="T8" fmla="*/ 77 w 77"/>
                <a:gd name="T9" fmla="*/ 11 h 64"/>
                <a:gd name="T10" fmla="*/ 77 w 77"/>
                <a:gd name="T11" fmla="*/ 25 h 64"/>
                <a:gd name="T12" fmla="*/ 77 w 77"/>
                <a:gd name="T13" fmla="*/ 39 h 64"/>
                <a:gd name="T14" fmla="*/ 65 w 77"/>
                <a:gd name="T15" fmla="*/ 51 h 64"/>
                <a:gd name="T16" fmla="*/ 55 w 77"/>
                <a:gd name="T17" fmla="*/ 51 h 64"/>
                <a:gd name="T18" fmla="*/ 55 w 77"/>
                <a:gd name="T19" fmla="*/ 60 h 64"/>
                <a:gd name="T20" fmla="*/ 52 w 77"/>
                <a:gd name="T21" fmla="*/ 64 h 64"/>
                <a:gd name="T22" fmla="*/ 51 w 77"/>
                <a:gd name="T23" fmla="*/ 64 h 64"/>
                <a:gd name="T24" fmla="*/ 47 w 77"/>
                <a:gd name="T25" fmla="*/ 63 h 64"/>
                <a:gd name="T26" fmla="*/ 35 w 77"/>
                <a:gd name="T27" fmla="*/ 51 h 64"/>
                <a:gd name="T28" fmla="*/ 12 w 77"/>
                <a:gd name="T29" fmla="*/ 51 h 64"/>
                <a:gd name="T30" fmla="*/ 0 w 77"/>
                <a:gd name="T31" fmla="*/ 39 h 64"/>
                <a:gd name="T32" fmla="*/ 0 w 77"/>
                <a:gd name="T33" fmla="*/ 25 h 64"/>
                <a:gd name="T34" fmla="*/ 0 w 77"/>
                <a:gd name="T35" fmla="*/ 11 h 64"/>
                <a:gd name="T36" fmla="*/ 12 w 77"/>
                <a:gd name="T3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64">
                  <a:moveTo>
                    <a:pt x="1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2" y="0"/>
                    <a:pt x="77" y="5"/>
                    <a:pt x="77" y="11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77" y="46"/>
                    <a:pt x="72" y="51"/>
                    <a:pt x="65" y="51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62"/>
                    <a:pt x="54" y="63"/>
                    <a:pt x="52" y="64"/>
                  </a:cubicBezTo>
                  <a:cubicBezTo>
                    <a:pt x="52" y="64"/>
                    <a:pt x="51" y="64"/>
                    <a:pt x="51" y="64"/>
                  </a:cubicBezTo>
                  <a:cubicBezTo>
                    <a:pt x="49" y="64"/>
                    <a:pt x="48" y="64"/>
                    <a:pt x="47" y="63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5" y="51"/>
                    <a:pt x="0" y="46"/>
                    <a:pt x="0" y="3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39"/>
            <p:cNvSpPr/>
            <p:nvPr/>
          </p:nvSpPr>
          <p:spPr bwMode="auto">
            <a:xfrm>
              <a:off x="8385175" y="4010025"/>
              <a:ext cx="473075" cy="333375"/>
            </a:xfrm>
            <a:custGeom>
              <a:avLst/>
              <a:gdLst>
                <a:gd name="T0" fmla="*/ 107 w 126"/>
                <a:gd name="T1" fmla="*/ 25 h 89"/>
                <a:gd name="T2" fmla="*/ 107 w 126"/>
                <a:gd name="T3" fmla="*/ 35 h 89"/>
                <a:gd name="T4" fmla="*/ 104 w 126"/>
                <a:gd name="T5" fmla="*/ 40 h 89"/>
                <a:gd name="T6" fmla="*/ 102 w 126"/>
                <a:gd name="T7" fmla="*/ 41 h 89"/>
                <a:gd name="T8" fmla="*/ 97 w 126"/>
                <a:gd name="T9" fmla="*/ 39 h 89"/>
                <a:gd name="T10" fmla="*/ 82 w 126"/>
                <a:gd name="T11" fmla="*/ 25 h 89"/>
                <a:gd name="T12" fmla="*/ 47 w 126"/>
                <a:gd name="T13" fmla="*/ 25 h 89"/>
                <a:gd name="T14" fmla="*/ 33 w 126"/>
                <a:gd name="T15" fmla="*/ 11 h 89"/>
                <a:gd name="T16" fmla="*/ 33 w 126"/>
                <a:gd name="T17" fmla="*/ 0 h 89"/>
                <a:gd name="T18" fmla="*/ 25 w 126"/>
                <a:gd name="T19" fmla="*/ 0 h 89"/>
                <a:gd name="T20" fmla="*/ 16 w 126"/>
                <a:gd name="T21" fmla="*/ 0 h 89"/>
                <a:gd name="T22" fmla="*/ 0 w 126"/>
                <a:gd name="T23" fmla="*/ 16 h 89"/>
                <a:gd name="T24" fmla="*/ 0 w 126"/>
                <a:gd name="T25" fmla="*/ 34 h 89"/>
                <a:gd name="T26" fmla="*/ 0 w 126"/>
                <a:gd name="T27" fmla="*/ 55 h 89"/>
                <a:gd name="T28" fmla="*/ 16 w 126"/>
                <a:gd name="T29" fmla="*/ 71 h 89"/>
                <a:gd name="T30" fmla="*/ 28 w 126"/>
                <a:gd name="T31" fmla="*/ 71 h 89"/>
                <a:gd name="T32" fmla="*/ 28 w 126"/>
                <a:gd name="T33" fmla="*/ 82 h 89"/>
                <a:gd name="T34" fmla="*/ 32 w 126"/>
                <a:gd name="T35" fmla="*/ 88 h 89"/>
                <a:gd name="T36" fmla="*/ 35 w 126"/>
                <a:gd name="T37" fmla="*/ 89 h 89"/>
                <a:gd name="T38" fmla="*/ 39 w 126"/>
                <a:gd name="T39" fmla="*/ 87 h 89"/>
                <a:gd name="T40" fmla="*/ 56 w 126"/>
                <a:gd name="T41" fmla="*/ 71 h 89"/>
                <a:gd name="T42" fmla="*/ 110 w 126"/>
                <a:gd name="T43" fmla="*/ 71 h 89"/>
                <a:gd name="T44" fmla="*/ 126 w 126"/>
                <a:gd name="T45" fmla="*/ 55 h 89"/>
                <a:gd name="T46" fmla="*/ 126 w 126"/>
                <a:gd name="T47" fmla="*/ 34 h 89"/>
                <a:gd name="T48" fmla="*/ 126 w 126"/>
                <a:gd name="T49" fmla="*/ 23 h 89"/>
                <a:gd name="T50" fmla="*/ 119 w 126"/>
                <a:gd name="T51" fmla="*/ 25 h 89"/>
                <a:gd name="T52" fmla="*/ 107 w 126"/>
                <a:gd name="T53" fmla="*/ 2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6" h="89">
                  <a:moveTo>
                    <a:pt x="107" y="25"/>
                  </a:moveTo>
                  <a:cubicBezTo>
                    <a:pt x="107" y="35"/>
                    <a:pt x="107" y="35"/>
                    <a:pt x="107" y="35"/>
                  </a:cubicBezTo>
                  <a:cubicBezTo>
                    <a:pt x="107" y="37"/>
                    <a:pt x="106" y="39"/>
                    <a:pt x="104" y="40"/>
                  </a:cubicBezTo>
                  <a:cubicBezTo>
                    <a:pt x="103" y="40"/>
                    <a:pt x="102" y="41"/>
                    <a:pt x="102" y="41"/>
                  </a:cubicBezTo>
                  <a:cubicBezTo>
                    <a:pt x="100" y="41"/>
                    <a:pt x="99" y="40"/>
                    <a:pt x="97" y="39"/>
                  </a:cubicBezTo>
                  <a:cubicBezTo>
                    <a:pt x="82" y="25"/>
                    <a:pt x="82" y="25"/>
                    <a:pt x="82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39" y="25"/>
                    <a:pt x="33" y="18"/>
                    <a:pt x="33" y="11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64"/>
                    <a:pt x="7" y="71"/>
                    <a:pt x="16" y="71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5"/>
                    <a:pt x="30" y="87"/>
                    <a:pt x="32" y="88"/>
                  </a:cubicBezTo>
                  <a:cubicBezTo>
                    <a:pt x="33" y="89"/>
                    <a:pt x="34" y="89"/>
                    <a:pt x="35" y="89"/>
                  </a:cubicBezTo>
                  <a:cubicBezTo>
                    <a:pt x="36" y="89"/>
                    <a:pt x="38" y="88"/>
                    <a:pt x="39" y="87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110" y="71"/>
                    <a:pt x="110" y="71"/>
                    <a:pt x="110" y="71"/>
                  </a:cubicBezTo>
                  <a:cubicBezTo>
                    <a:pt x="119" y="71"/>
                    <a:pt x="126" y="64"/>
                    <a:pt x="126" y="55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24" y="24"/>
                    <a:pt x="121" y="25"/>
                    <a:pt x="119" y="25"/>
                  </a:cubicBezTo>
                  <a:lnTo>
                    <a:pt x="107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3A3A3A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7" name="TextBox 76"/>
          <p:cNvSpPr txBox="1"/>
          <p:nvPr/>
        </p:nvSpPr>
        <p:spPr>
          <a:xfrm>
            <a:off x="8096212" y="1718118"/>
            <a:ext cx="1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096212" y="2087450"/>
            <a:ext cx="305134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TextBox 76"/>
          <p:cNvSpPr txBox="1"/>
          <p:nvPr/>
        </p:nvSpPr>
        <p:spPr>
          <a:xfrm>
            <a:off x="8096212" y="3990353"/>
            <a:ext cx="1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096212" y="4359685"/>
            <a:ext cx="305134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TextBox 76"/>
          <p:cNvSpPr txBox="1"/>
          <p:nvPr/>
        </p:nvSpPr>
        <p:spPr>
          <a:xfrm>
            <a:off x="988561" y="1718118"/>
            <a:ext cx="1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988561" y="2087450"/>
            <a:ext cx="305134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TextBox 76"/>
          <p:cNvSpPr txBox="1"/>
          <p:nvPr/>
        </p:nvSpPr>
        <p:spPr>
          <a:xfrm>
            <a:off x="988561" y="3990353"/>
            <a:ext cx="14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988561" y="4359685"/>
            <a:ext cx="305134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14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请在此添加您的文字内容，请在此添加您的文字内容。请在此添加您的文字内容，请在此添加您的文字内容。</a:t>
            </a:r>
            <a:endParaRPr lang="zh-CN" altLang="zh-CN" sz="1400" dirty="0" smtClean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11" t="60000" r="15009" b="6690"/>
          <a:stretch>
            <a:fillRect/>
          </a:stretch>
        </p:blipFill>
        <p:spPr>
          <a:xfrm>
            <a:off x="-29210" y="0"/>
            <a:ext cx="12231370" cy="405765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635500" y="3208020"/>
            <a:ext cx="290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rgbClr val="EC6A41"/>
                </a:solidFill>
                <a:cs typeface="+mn-ea"/>
                <a:sym typeface="+mn-lt"/>
              </a:rPr>
              <a:t>PART 02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603433" y="4055110"/>
            <a:ext cx="2966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EC6A41"/>
                </a:solidFill>
                <a:cs typeface="+mn-ea"/>
                <a:sym typeface="+mn-lt"/>
              </a:rPr>
              <a:t>工作完成情况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027170" y="4700270"/>
            <a:ext cx="4118610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400">
                <a:cs typeface="+mn-ea"/>
                <a:sym typeface="+mn-lt"/>
              </a:rPr>
              <a:t>Please add a clear business templatefor the title</a:t>
            </a:r>
          </a:p>
          <a:p>
            <a:pPr algn="ctr"/>
            <a:r>
              <a:rPr lang="zh-CN" altLang="en-US" sz="1400">
                <a:cs typeface="+mn-ea"/>
                <a:sym typeface="+mn-lt"/>
              </a:rPr>
              <a:t>content you want to add  Please add aclebusiness 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rgbClr val="DE7F7E"/>
                </a:solidFill>
                <a:cs typeface="+mn-ea"/>
                <a:sym typeface="+mn-lt"/>
              </a:rPr>
              <a:t>工作完成情况</a:t>
            </a:r>
          </a:p>
        </p:txBody>
      </p:sp>
      <p:sp>
        <p:nvSpPr>
          <p:cNvPr id="4" name="正五边形 3"/>
          <p:cNvSpPr/>
          <p:nvPr/>
        </p:nvSpPr>
        <p:spPr>
          <a:xfrm rot="10800000">
            <a:off x="5194935" y="2067243"/>
            <a:ext cx="1795463" cy="1547812"/>
          </a:xfrm>
          <a:prstGeom prst="pentagon">
            <a:avLst/>
          </a:prstGeom>
          <a:solidFill>
            <a:srgbClr val="6DA8CD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7" name="六边形 21"/>
          <p:cNvSpPr/>
          <p:nvPr/>
        </p:nvSpPr>
        <p:spPr>
          <a:xfrm rot="10800000">
            <a:off x="6653848" y="2854643"/>
            <a:ext cx="1795462" cy="1547812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DE7F7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2" name="六边形 25"/>
          <p:cNvSpPr/>
          <p:nvPr/>
        </p:nvSpPr>
        <p:spPr>
          <a:xfrm rot="10800000" flipV="1">
            <a:off x="5188585" y="3669030"/>
            <a:ext cx="1795463" cy="1547813"/>
          </a:xfrm>
          <a:prstGeom prst="pentagon">
            <a:avLst/>
          </a:prstGeom>
          <a:solidFill>
            <a:srgbClr val="6DA8CD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13" name="六边形 27"/>
          <p:cNvSpPr/>
          <p:nvPr/>
        </p:nvSpPr>
        <p:spPr>
          <a:xfrm rot="10800000">
            <a:off x="3729673" y="2854643"/>
            <a:ext cx="1795462" cy="1547812"/>
          </a:xfrm>
          <a:prstGeom prst="hexagon">
            <a:avLst>
              <a:gd name="adj" fmla="val 24999"/>
              <a:gd name="vf" fmla="val 115470"/>
            </a:avLst>
          </a:prstGeom>
          <a:solidFill>
            <a:srgbClr val="DE7F7E"/>
          </a:solidFill>
          <a:ln w="12700">
            <a:noFill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14" name="组合 28"/>
          <p:cNvGrpSpPr/>
          <p:nvPr/>
        </p:nvGrpSpPr>
        <p:grpSpPr>
          <a:xfrm>
            <a:off x="7339648" y="3297555"/>
            <a:ext cx="503237" cy="568325"/>
            <a:chOff x="0" y="0"/>
            <a:chExt cx="406393" cy="459645"/>
          </a:xfrm>
        </p:grpSpPr>
        <p:sp>
          <p:nvSpPr>
            <p:cNvPr id="15" name="Freeform 148"/>
            <p:cNvSpPr>
              <a:spLocks noEditPoints="1"/>
            </p:cNvSpPr>
            <p:nvPr/>
          </p:nvSpPr>
          <p:spPr>
            <a:xfrm>
              <a:off x="55120" y="0"/>
              <a:ext cx="351273" cy="456842"/>
            </a:xfrm>
            <a:custGeom>
              <a:avLst/>
              <a:gdLst>
                <a:gd name="txL" fmla="*/ 0 w 159"/>
                <a:gd name="txT" fmla="*/ 0 h 207"/>
                <a:gd name="txR" fmla="*/ 159 w 159"/>
                <a:gd name="txB" fmla="*/ 207 h 207"/>
              </a:gdLst>
              <a:ahLst/>
              <a:cxnLst>
                <a:cxn ang="0">
                  <a:pos x="346854" y="408289"/>
                </a:cxn>
                <a:cxn ang="0">
                  <a:pos x="196625" y="174350"/>
                </a:cxn>
                <a:cxn ang="0">
                  <a:pos x="203252" y="52967"/>
                </a:cxn>
                <a:cxn ang="0">
                  <a:pos x="92789" y="8828"/>
                </a:cxn>
                <a:cxn ang="0">
                  <a:pos x="154648" y="105934"/>
                </a:cxn>
                <a:cxn ang="0">
                  <a:pos x="81743" y="152281"/>
                </a:cxn>
                <a:cxn ang="0">
                  <a:pos x="22093" y="59588"/>
                </a:cxn>
                <a:cxn ang="0">
                  <a:pos x="22093" y="169936"/>
                </a:cxn>
                <a:cxn ang="0">
                  <a:pos x="136974" y="211869"/>
                </a:cxn>
                <a:cxn ang="0">
                  <a:pos x="287204" y="445807"/>
                </a:cxn>
                <a:cxn ang="0">
                  <a:pos x="315925" y="452428"/>
                </a:cxn>
                <a:cxn ang="0">
                  <a:pos x="340227" y="434772"/>
                </a:cxn>
                <a:cxn ang="0">
                  <a:pos x="346854" y="408289"/>
                </a:cxn>
                <a:cxn ang="0">
                  <a:pos x="318134" y="425944"/>
                </a:cxn>
                <a:cxn ang="0">
                  <a:pos x="296041" y="421531"/>
                </a:cxn>
                <a:cxn ang="0">
                  <a:pos x="302669" y="401668"/>
                </a:cxn>
                <a:cxn ang="0">
                  <a:pos x="322553" y="406082"/>
                </a:cxn>
                <a:cxn ang="0">
                  <a:pos x="318134" y="425944"/>
                </a:cxn>
              </a:cxnLst>
              <a:rect l="txL" t="txT" r="txR" b="tx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9"/>
            <p:cNvSpPr>
              <a:spLocks noEditPoints="1"/>
            </p:cNvSpPr>
            <p:nvPr/>
          </p:nvSpPr>
          <p:spPr>
            <a:xfrm>
              <a:off x="0" y="231691"/>
              <a:ext cx="231691" cy="227954"/>
            </a:xfrm>
            <a:custGeom>
              <a:avLst/>
              <a:gdLst>
                <a:gd name="txL" fmla="*/ 0 w 105"/>
                <a:gd name="txT" fmla="*/ 0 h 103"/>
                <a:gd name="txR" fmla="*/ 105 w 105"/>
                <a:gd name="txB" fmla="*/ 103 h 103"/>
              </a:gdLst>
              <a:ahLst/>
              <a:cxnLst>
                <a:cxn ang="0">
                  <a:pos x="200799" y="57542"/>
                </a:cxn>
                <a:cxn ang="0">
                  <a:pos x="214038" y="44263"/>
                </a:cxn>
                <a:cxn ang="0">
                  <a:pos x="185353" y="15492"/>
                </a:cxn>
                <a:cxn ang="0">
                  <a:pos x="172113" y="28771"/>
                </a:cxn>
                <a:cxn ang="0">
                  <a:pos x="136808" y="15492"/>
                </a:cxn>
                <a:cxn ang="0">
                  <a:pos x="136808" y="0"/>
                </a:cxn>
                <a:cxn ang="0">
                  <a:pos x="94883" y="0"/>
                </a:cxn>
                <a:cxn ang="0">
                  <a:pos x="94883" y="15492"/>
                </a:cxn>
                <a:cxn ang="0">
                  <a:pos x="61784" y="28771"/>
                </a:cxn>
                <a:cxn ang="0">
                  <a:pos x="48545" y="15492"/>
                </a:cxn>
                <a:cxn ang="0">
                  <a:pos x="17653" y="44263"/>
                </a:cxn>
                <a:cxn ang="0">
                  <a:pos x="33099" y="59755"/>
                </a:cxn>
                <a:cxn ang="0">
                  <a:pos x="17653" y="92952"/>
                </a:cxn>
                <a:cxn ang="0">
                  <a:pos x="0" y="92952"/>
                </a:cxn>
                <a:cxn ang="0">
                  <a:pos x="0" y="135002"/>
                </a:cxn>
                <a:cxn ang="0">
                  <a:pos x="19859" y="135002"/>
                </a:cxn>
                <a:cxn ang="0">
                  <a:pos x="33099" y="168199"/>
                </a:cxn>
                <a:cxn ang="0">
                  <a:pos x="19859" y="181478"/>
                </a:cxn>
                <a:cxn ang="0">
                  <a:pos x="48545" y="210249"/>
                </a:cxn>
                <a:cxn ang="0">
                  <a:pos x="61784" y="196970"/>
                </a:cxn>
                <a:cxn ang="0">
                  <a:pos x="94883" y="210249"/>
                </a:cxn>
                <a:cxn ang="0">
                  <a:pos x="94883" y="227954"/>
                </a:cxn>
                <a:cxn ang="0">
                  <a:pos x="136808" y="227954"/>
                </a:cxn>
                <a:cxn ang="0">
                  <a:pos x="136808" y="210249"/>
                </a:cxn>
                <a:cxn ang="0">
                  <a:pos x="169907" y="196970"/>
                </a:cxn>
                <a:cxn ang="0">
                  <a:pos x="183146" y="210249"/>
                </a:cxn>
                <a:cxn ang="0">
                  <a:pos x="211832" y="181478"/>
                </a:cxn>
                <a:cxn ang="0">
                  <a:pos x="200799" y="168199"/>
                </a:cxn>
                <a:cxn ang="0">
                  <a:pos x="214038" y="135002"/>
                </a:cxn>
                <a:cxn ang="0">
                  <a:pos x="231691" y="135002"/>
                </a:cxn>
                <a:cxn ang="0">
                  <a:pos x="231691" y="92952"/>
                </a:cxn>
                <a:cxn ang="0">
                  <a:pos x="214038" y="92952"/>
                </a:cxn>
                <a:cxn ang="0">
                  <a:pos x="200799" y="57542"/>
                </a:cxn>
                <a:cxn ang="0">
                  <a:pos x="116949" y="183691"/>
                </a:cxn>
                <a:cxn ang="0">
                  <a:pos x="46338" y="112870"/>
                </a:cxn>
                <a:cxn ang="0">
                  <a:pos x="116949" y="42050"/>
                </a:cxn>
                <a:cxn ang="0">
                  <a:pos x="187559" y="112870"/>
                </a:cxn>
                <a:cxn ang="0">
                  <a:pos x="116949" y="183691"/>
                </a:cxn>
              </a:cxnLst>
              <a:rect l="txL" t="txT" r="txR" b="tx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0"/>
            <p:cNvSpPr/>
            <p:nvPr/>
          </p:nvSpPr>
          <p:spPr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FCFCFC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33"/>
          <p:cNvGrpSpPr/>
          <p:nvPr/>
        </p:nvGrpSpPr>
        <p:grpSpPr>
          <a:xfrm>
            <a:off x="5879148" y="4165918"/>
            <a:ext cx="471487" cy="527050"/>
            <a:chOff x="0" y="0"/>
            <a:chExt cx="402656" cy="450303"/>
          </a:xfrm>
        </p:grpSpPr>
        <p:sp>
          <p:nvSpPr>
            <p:cNvPr id="19" name="Freeform 108"/>
            <p:cNvSpPr>
              <a:spLocks noEditPoints="1"/>
            </p:cNvSpPr>
            <p:nvPr/>
          </p:nvSpPr>
          <p:spPr>
            <a:xfrm>
              <a:off x="69134" y="167228"/>
              <a:ext cx="56988" cy="57923"/>
            </a:xfrm>
            <a:custGeom>
              <a:avLst/>
              <a:gdLst>
                <a:gd name="txL" fmla="*/ 0 w 26"/>
                <a:gd name="txT" fmla="*/ 0 h 26"/>
                <a:gd name="txR" fmla="*/ 26 w 26"/>
                <a:gd name="txB" fmla="*/ 26 h 26"/>
              </a:gdLst>
              <a:ahLst/>
              <a:cxnLst>
                <a:cxn ang="0">
                  <a:pos x="28494" y="0"/>
                </a:cxn>
                <a:cxn ang="0">
                  <a:pos x="0" y="28962"/>
                </a:cxn>
                <a:cxn ang="0">
                  <a:pos x="28494" y="57923"/>
                </a:cxn>
                <a:cxn ang="0">
                  <a:pos x="56988" y="28962"/>
                </a:cxn>
                <a:cxn ang="0">
                  <a:pos x="28494" y="0"/>
                </a:cxn>
                <a:cxn ang="0">
                  <a:pos x="28494" y="51240"/>
                </a:cxn>
                <a:cxn ang="0">
                  <a:pos x="6576" y="28962"/>
                </a:cxn>
                <a:cxn ang="0">
                  <a:pos x="28494" y="6683"/>
                </a:cxn>
                <a:cxn ang="0">
                  <a:pos x="50412" y="28962"/>
                </a:cxn>
                <a:cxn ang="0">
                  <a:pos x="28494" y="51240"/>
                </a:cxn>
              </a:cxnLst>
              <a:rect l="txL" t="txT" r="txR" b="tx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09"/>
            <p:cNvSpPr>
              <a:spLocks noEditPoints="1"/>
            </p:cNvSpPr>
            <p:nvPr/>
          </p:nvSpPr>
          <p:spPr>
            <a:xfrm>
              <a:off x="197125" y="129859"/>
              <a:ext cx="48580" cy="48580"/>
            </a:xfrm>
            <a:custGeom>
              <a:avLst/>
              <a:gdLst>
                <a:gd name="txL" fmla="*/ 0 w 22"/>
                <a:gd name="txT" fmla="*/ 0 h 22"/>
                <a:gd name="txR" fmla="*/ 22 w 22"/>
                <a:gd name="txB" fmla="*/ 22 h 22"/>
              </a:gdLst>
              <a:ahLst/>
              <a:cxnLst>
                <a:cxn ang="0">
                  <a:pos x="24290" y="0"/>
                </a:cxn>
                <a:cxn ang="0">
                  <a:pos x="0" y="24290"/>
                </a:cxn>
                <a:cxn ang="0">
                  <a:pos x="24290" y="48580"/>
                </a:cxn>
                <a:cxn ang="0">
                  <a:pos x="48580" y="24290"/>
                </a:cxn>
                <a:cxn ang="0">
                  <a:pos x="24290" y="0"/>
                </a:cxn>
                <a:cxn ang="0">
                  <a:pos x="24290" y="37539"/>
                </a:cxn>
                <a:cxn ang="0">
                  <a:pos x="11041" y="24290"/>
                </a:cxn>
                <a:cxn ang="0">
                  <a:pos x="24290" y="11041"/>
                </a:cxn>
                <a:cxn ang="0">
                  <a:pos x="37539" y="24290"/>
                </a:cxn>
                <a:cxn ang="0">
                  <a:pos x="24290" y="37539"/>
                </a:cxn>
              </a:cxnLst>
              <a:rect l="txL" t="txT" r="txR" b="tx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10"/>
            <p:cNvSpPr>
              <a:spLocks noEditPoints="1"/>
            </p:cNvSpPr>
            <p:nvPr/>
          </p:nvSpPr>
          <p:spPr>
            <a:xfrm>
              <a:off x="82213" y="181242"/>
              <a:ext cx="30830" cy="30830"/>
            </a:xfrm>
            <a:custGeom>
              <a:avLst/>
              <a:gdLst>
                <a:gd name="txL" fmla="*/ 0 w 14"/>
                <a:gd name="txT" fmla="*/ 0 h 14"/>
                <a:gd name="txR" fmla="*/ 14 w 14"/>
                <a:gd name="txB" fmla="*/ 14 h 14"/>
              </a:gdLst>
              <a:ahLst/>
              <a:cxnLst>
                <a:cxn ang="0">
                  <a:pos x="15415" y="0"/>
                </a:cxn>
                <a:cxn ang="0">
                  <a:pos x="0" y="15415"/>
                </a:cxn>
                <a:cxn ang="0">
                  <a:pos x="15415" y="30830"/>
                </a:cxn>
                <a:cxn ang="0">
                  <a:pos x="30830" y="15415"/>
                </a:cxn>
                <a:cxn ang="0">
                  <a:pos x="15415" y="0"/>
                </a:cxn>
                <a:cxn ang="0">
                  <a:pos x="15415" y="22021"/>
                </a:cxn>
                <a:cxn ang="0">
                  <a:pos x="8809" y="15415"/>
                </a:cxn>
                <a:cxn ang="0">
                  <a:pos x="15415" y="6606"/>
                </a:cxn>
                <a:cxn ang="0">
                  <a:pos x="24224" y="15415"/>
                </a:cxn>
                <a:cxn ang="0">
                  <a:pos x="15415" y="22021"/>
                </a:cxn>
              </a:cxnLst>
              <a:rect l="txL" t="txT" r="txR" b="tx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111"/>
            <p:cNvSpPr>
              <a:spLocks noEditPoints="1"/>
            </p:cNvSpPr>
            <p:nvPr/>
          </p:nvSpPr>
          <p:spPr>
            <a:xfrm>
              <a:off x="172834" y="105568"/>
              <a:ext cx="97161" cy="97161"/>
            </a:xfrm>
            <a:custGeom>
              <a:avLst/>
              <a:gdLst>
                <a:gd name="txL" fmla="*/ 0 w 44"/>
                <a:gd name="txT" fmla="*/ 0 h 44"/>
                <a:gd name="txR" fmla="*/ 44 w 44"/>
                <a:gd name="txB" fmla="*/ 44 h 44"/>
              </a:gdLst>
              <a:ahLst/>
              <a:cxnLst>
                <a:cxn ang="0">
                  <a:pos x="48581" y="0"/>
                </a:cxn>
                <a:cxn ang="0">
                  <a:pos x="0" y="48581"/>
                </a:cxn>
                <a:cxn ang="0">
                  <a:pos x="48581" y="97161"/>
                </a:cxn>
                <a:cxn ang="0">
                  <a:pos x="97161" y="48581"/>
                </a:cxn>
                <a:cxn ang="0">
                  <a:pos x="48581" y="0"/>
                </a:cxn>
                <a:cxn ang="0">
                  <a:pos x="48581" y="86120"/>
                </a:cxn>
                <a:cxn ang="0">
                  <a:pos x="11041" y="48581"/>
                </a:cxn>
                <a:cxn ang="0">
                  <a:pos x="48581" y="13249"/>
                </a:cxn>
                <a:cxn ang="0">
                  <a:pos x="86120" y="48581"/>
                </a:cxn>
                <a:cxn ang="0">
                  <a:pos x="48581" y="86120"/>
                </a:cxn>
              </a:cxnLst>
              <a:rect l="txL" t="txT" r="txR" b="tx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112"/>
            <p:cNvSpPr>
              <a:spLocks noEditPoints="1"/>
            </p:cNvSpPr>
            <p:nvPr/>
          </p:nvSpPr>
          <p:spPr>
            <a:xfrm>
              <a:off x="0" y="0"/>
              <a:ext cx="402656" cy="450303"/>
            </a:xfrm>
            <a:custGeom>
              <a:avLst/>
              <a:gdLst>
                <a:gd name="txL" fmla="*/ 0 w 182"/>
                <a:gd name="txT" fmla="*/ 0 h 204"/>
                <a:gd name="txR" fmla="*/ 182 w 182"/>
                <a:gd name="txB" fmla="*/ 204 h 204"/>
              </a:gdLst>
              <a:ahLst/>
              <a:cxnLst>
                <a:cxn ang="0">
                  <a:pos x="347346" y="211907"/>
                </a:cxn>
                <a:cxn ang="0">
                  <a:pos x="338497" y="105954"/>
                </a:cxn>
                <a:cxn ang="0">
                  <a:pos x="172567" y="0"/>
                </a:cxn>
                <a:cxn ang="0">
                  <a:pos x="2212" y="174382"/>
                </a:cxn>
                <a:cxn ang="0">
                  <a:pos x="0" y="450303"/>
                </a:cxn>
                <a:cxn ang="0">
                  <a:pos x="250001" y="388497"/>
                </a:cxn>
                <a:cxn ang="0">
                  <a:pos x="325222" y="388497"/>
                </a:cxn>
                <a:cxn ang="0">
                  <a:pos x="325222" y="388497"/>
                </a:cxn>
                <a:cxn ang="0">
                  <a:pos x="345134" y="333313"/>
                </a:cxn>
                <a:cxn ang="0">
                  <a:pos x="323010" y="320068"/>
                </a:cxn>
                <a:cxn ang="0">
                  <a:pos x="345134" y="309031"/>
                </a:cxn>
                <a:cxn ang="0">
                  <a:pos x="342921" y="304617"/>
                </a:cxn>
                <a:cxn ang="0">
                  <a:pos x="376107" y="245018"/>
                </a:cxn>
                <a:cxn ang="0">
                  <a:pos x="137169" y="205285"/>
                </a:cxn>
                <a:cxn ang="0">
                  <a:pos x="137169" y="225152"/>
                </a:cxn>
                <a:cxn ang="0">
                  <a:pos x="119469" y="231774"/>
                </a:cxn>
                <a:cxn ang="0">
                  <a:pos x="106195" y="242810"/>
                </a:cxn>
                <a:cxn ang="0">
                  <a:pos x="88496" y="236188"/>
                </a:cxn>
                <a:cxn ang="0">
                  <a:pos x="70797" y="236188"/>
                </a:cxn>
                <a:cxn ang="0">
                  <a:pos x="61947" y="218529"/>
                </a:cxn>
                <a:cxn ang="0">
                  <a:pos x="48673" y="205285"/>
                </a:cxn>
                <a:cxn ang="0">
                  <a:pos x="57522" y="187626"/>
                </a:cxn>
                <a:cxn ang="0">
                  <a:pos x="57522" y="167760"/>
                </a:cxn>
                <a:cxn ang="0">
                  <a:pos x="75221" y="161138"/>
                </a:cxn>
                <a:cxn ang="0">
                  <a:pos x="88496" y="150101"/>
                </a:cxn>
                <a:cxn ang="0">
                  <a:pos x="106195" y="156723"/>
                </a:cxn>
                <a:cxn ang="0">
                  <a:pos x="126107" y="156723"/>
                </a:cxn>
                <a:cxn ang="0">
                  <a:pos x="132744" y="174382"/>
                </a:cxn>
                <a:cxn ang="0">
                  <a:pos x="146018" y="187626"/>
                </a:cxn>
                <a:cxn ang="0">
                  <a:pos x="300886" y="169967"/>
                </a:cxn>
                <a:cxn ang="0">
                  <a:pos x="278762" y="192041"/>
                </a:cxn>
                <a:cxn ang="0">
                  <a:pos x="267700" y="220737"/>
                </a:cxn>
                <a:cxn ang="0">
                  <a:pos x="236726" y="220737"/>
                </a:cxn>
                <a:cxn ang="0">
                  <a:pos x="207965" y="231774"/>
                </a:cxn>
                <a:cxn ang="0">
                  <a:pos x="183629" y="211907"/>
                </a:cxn>
                <a:cxn ang="0">
                  <a:pos x="154868" y="200870"/>
                </a:cxn>
                <a:cxn ang="0">
                  <a:pos x="154868" y="169967"/>
                </a:cxn>
                <a:cxn ang="0">
                  <a:pos x="141593" y="141272"/>
                </a:cxn>
                <a:cxn ang="0">
                  <a:pos x="163717" y="116990"/>
                </a:cxn>
                <a:cxn ang="0">
                  <a:pos x="174779" y="88295"/>
                </a:cxn>
                <a:cxn ang="0">
                  <a:pos x="207965" y="88295"/>
                </a:cxn>
                <a:cxn ang="0">
                  <a:pos x="236726" y="77258"/>
                </a:cxn>
                <a:cxn ang="0">
                  <a:pos x="258850" y="97124"/>
                </a:cxn>
                <a:cxn ang="0">
                  <a:pos x="287611" y="108161"/>
                </a:cxn>
                <a:cxn ang="0">
                  <a:pos x="287611" y="141272"/>
                </a:cxn>
                <a:cxn ang="0">
                  <a:pos x="300886" y="169967"/>
                </a:cxn>
              </a:cxnLst>
              <a:rect l="txL" t="txT" r="txR" b="tx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39"/>
          <p:cNvGrpSpPr/>
          <p:nvPr/>
        </p:nvGrpSpPr>
        <p:grpSpPr>
          <a:xfrm>
            <a:off x="5861685" y="2595880"/>
            <a:ext cx="468313" cy="463550"/>
            <a:chOff x="0" y="0"/>
            <a:chExt cx="453105" cy="448433"/>
          </a:xfrm>
        </p:grpSpPr>
        <p:sp>
          <p:nvSpPr>
            <p:cNvPr id="25" name="Freeform 136"/>
            <p:cNvSpPr/>
            <p:nvPr/>
          </p:nvSpPr>
          <p:spPr>
            <a:xfrm>
              <a:off x="0" y="251309"/>
              <a:ext cx="453105" cy="197124"/>
            </a:xfrm>
            <a:custGeom>
              <a:avLst/>
              <a:gdLst>
                <a:gd name="txL" fmla="*/ 0 w 205"/>
                <a:gd name="txT" fmla="*/ 0 h 89"/>
                <a:gd name="txR" fmla="*/ 205 w 205"/>
                <a:gd name="txB" fmla="*/ 89 h 89"/>
              </a:gdLst>
              <a:ahLst/>
              <a:cxnLst>
                <a:cxn ang="0">
                  <a:pos x="227658" y="42083"/>
                </a:cxn>
                <a:cxn ang="0">
                  <a:pos x="103883" y="0"/>
                </a:cxn>
                <a:cxn ang="0">
                  <a:pos x="0" y="0"/>
                </a:cxn>
                <a:cxn ang="0">
                  <a:pos x="0" y="148397"/>
                </a:cxn>
                <a:cxn ang="0">
                  <a:pos x="48626" y="197124"/>
                </a:cxn>
                <a:cxn ang="0">
                  <a:pos x="404479" y="197124"/>
                </a:cxn>
                <a:cxn ang="0">
                  <a:pos x="453105" y="148397"/>
                </a:cxn>
                <a:cxn ang="0">
                  <a:pos x="453105" y="0"/>
                </a:cxn>
                <a:cxn ang="0">
                  <a:pos x="349222" y="0"/>
                </a:cxn>
                <a:cxn ang="0">
                  <a:pos x="227658" y="42083"/>
                </a:cxn>
              </a:cxnLst>
              <a:rect l="txL" t="txT" r="txR" b="tx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137"/>
            <p:cNvSpPr>
              <a:spLocks noEditPoints="1"/>
            </p:cNvSpPr>
            <p:nvPr/>
          </p:nvSpPr>
          <p:spPr>
            <a:xfrm>
              <a:off x="0" y="0"/>
              <a:ext cx="453105" cy="260652"/>
            </a:xfrm>
            <a:custGeom>
              <a:avLst/>
              <a:gdLst>
                <a:gd name="txL" fmla="*/ 0 w 205"/>
                <a:gd name="txT" fmla="*/ 0 h 118"/>
                <a:gd name="txR" fmla="*/ 205 w 205"/>
                <a:gd name="txB" fmla="*/ 118 h 118"/>
              </a:gdLst>
              <a:ahLst/>
              <a:cxnLst>
                <a:cxn ang="0">
                  <a:pos x="404479" y="92774"/>
                </a:cxn>
                <a:cxn ang="0">
                  <a:pos x="397848" y="92774"/>
                </a:cxn>
                <a:cxn ang="0">
                  <a:pos x="340381" y="92774"/>
                </a:cxn>
                <a:cxn ang="0">
                  <a:pos x="340381" y="48596"/>
                </a:cxn>
                <a:cxn ang="0">
                  <a:pos x="291755" y="0"/>
                </a:cxn>
                <a:cxn ang="0">
                  <a:pos x="161350" y="0"/>
                </a:cxn>
                <a:cxn ang="0">
                  <a:pos x="112724" y="48596"/>
                </a:cxn>
                <a:cxn ang="0">
                  <a:pos x="112724" y="92774"/>
                </a:cxn>
                <a:cxn ang="0">
                  <a:pos x="55257" y="92774"/>
                </a:cxn>
                <a:cxn ang="0">
                  <a:pos x="48626" y="92774"/>
                </a:cxn>
                <a:cxn ang="0">
                  <a:pos x="0" y="141371"/>
                </a:cxn>
                <a:cxn ang="0">
                  <a:pos x="0" y="223100"/>
                </a:cxn>
                <a:cxn ang="0">
                  <a:pos x="119354" y="223100"/>
                </a:cxn>
                <a:cxn ang="0">
                  <a:pos x="227658" y="260652"/>
                </a:cxn>
                <a:cxn ang="0">
                  <a:pos x="333751" y="223100"/>
                </a:cxn>
                <a:cxn ang="0">
                  <a:pos x="453105" y="223100"/>
                </a:cxn>
                <a:cxn ang="0">
                  <a:pos x="453105" y="141371"/>
                </a:cxn>
                <a:cxn ang="0">
                  <a:pos x="404479" y="92774"/>
                </a:cxn>
                <a:cxn ang="0">
                  <a:pos x="148088" y="57432"/>
                </a:cxn>
                <a:cxn ang="0">
                  <a:pos x="148088" y="48596"/>
                </a:cxn>
                <a:cxn ang="0">
                  <a:pos x="161350" y="37552"/>
                </a:cxn>
                <a:cxn ang="0">
                  <a:pos x="291755" y="37552"/>
                </a:cxn>
                <a:cxn ang="0">
                  <a:pos x="305017" y="48596"/>
                </a:cxn>
                <a:cxn ang="0">
                  <a:pos x="305017" y="57432"/>
                </a:cxn>
                <a:cxn ang="0">
                  <a:pos x="305017" y="92774"/>
                </a:cxn>
                <a:cxn ang="0">
                  <a:pos x="148088" y="92774"/>
                </a:cxn>
                <a:cxn ang="0">
                  <a:pos x="148088" y="57432"/>
                </a:cxn>
                <a:cxn ang="0">
                  <a:pos x="223237" y="223100"/>
                </a:cxn>
                <a:cxn ang="0">
                  <a:pos x="187873" y="189967"/>
                </a:cxn>
                <a:cxn ang="0">
                  <a:pos x="223237" y="154624"/>
                </a:cxn>
                <a:cxn ang="0">
                  <a:pos x="258601" y="189967"/>
                </a:cxn>
                <a:cxn ang="0">
                  <a:pos x="223237" y="223100"/>
                </a:cxn>
              </a:cxnLst>
              <a:rect l="txL" t="txT" r="txR" b="tx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7" name="组合 42"/>
          <p:cNvGrpSpPr/>
          <p:nvPr/>
        </p:nvGrpSpPr>
        <p:grpSpPr>
          <a:xfrm>
            <a:off x="4388485" y="3342005"/>
            <a:ext cx="484188" cy="520700"/>
            <a:chOff x="0" y="0"/>
            <a:chExt cx="466184" cy="501686"/>
          </a:xfrm>
        </p:grpSpPr>
        <p:sp>
          <p:nvSpPr>
            <p:cNvPr id="28" name="Freeform 154"/>
            <p:cNvSpPr/>
            <p:nvPr/>
          </p:nvSpPr>
          <p:spPr>
            <a:xfrm>
              <a:off x="141070" y="426012"/>
              <a:ext cx="50449" cy="46712"/>
            </a:xfrm>
            <a:custGeom>
              <a:avLst/>
              <a:gdLst>
                <a:gd name="txL" fmla="*/ 0 w 23"/>
                <a:gd name="txT" fmla="*/ 0 h 21"/>
                <a:gd name="txR" fmla="*/ 23 w 23"/>
                <a:gd name="txB" fmla="*/ 21 h 21"/>
              </a:gdLst>
              <a:ahLst/>
              <a:cxnLst>
                <a:cxn ang="0">
                  <a:pos x="35095" y="0"/>
                </a:cxn>
                <a:cxn ang="0">
                  <a:pos x="35095" y="8898"/>
                </a:cxn>
                <a:cxn ang="0">
                  <a:pos x="41675" y="24468"/>
                </a:cxn>
                <a:cxn ang="0">
                  <a:pos x="21934" y="37814"/>
                </a:cxn>
                <a:cxn ang="0">
                  <a:pos x="8774" y="20019"/>
                </a:cxn>
                <a:cxn ang="0">
                  <a:pos x="13161" y="11122"/>
                </a:cxn>
                <a:cxn ang="0">
                  <a:pos x="13161" y="0"/>
                </a:cxn>
                <a:cxn ang="0">
                  <a:pos x="0" y="22244"/>
                </a:cxn>
                <a:cxn ang="0">
                  <a:pos x="24128" y="46712"/>
                </a:cxn>
                <a:cxn ang="0">
                  <a:pos x="50449" y="22244"/>
                </a:cxn>
                <a:cxn ang="0">
                  <a:pos x="35095" y="0"/>
                </a:cxn>
              </a:cxnLst>
              <a:rect l="txL" t="txT" r="txR" b="tx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Rectangle 155"/>
            <p:cNvSpPr/>
            <p:nvPr/>
          </p:nvSpPr>
          <p:spPr>
            <a:xfrm>
              <a:off x="160689" y="419472"/>
              <a:ext cx="9342" cy="32698"/>
            </a:xfrm>
            <a:prstGeom prst="rect">
              <a:avLst/>
            </a:prstGeom>
            <a:solidFill>
              <a:srgbClr val="FCFCFC"/>
            </a:solidFill>
            <a:ln w="9525">
              <a:noFill/>
            </a:ln>
          </p:spPr>
          <p:txBody>
            <a:bodyPr/>
            <a:lstStyle/>
            <a:p>
              <a:pPr lvl="0" eaLnBrk="1" hangingPunct="1"/>
              <a:endParaRPr lang="zh-CN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156"/>
            <p:cNvSpPr>
              <a:spLocks noEditPoints="1"/>
            </p:cNvSpPr>
            <p:nvPr/>
          </p:nvSpPr>
          <p:spPr>
            <a:xfrm>
              <a:off x="39238" y="81278"/>
              <a:ext cx="260652" cy="260652"/>
            </a:xfrm>
            <a:custGeom>
              <a:avLst/>
              <a:gdLst>
                <a:gd name="txL" fmla="*/ 0 w 118"/>
                <a:gd name="txT" fmla="*/ 0 h 118"/>
                <a:gd name="txR" fmla="*/ 118 w 118"/>
                <a:gd name="txB" fmla="*/ 118 h 118"/>
              </a:gdLst>
              <a:ahLst/>
              <a:cxnLst>
                <a:cxn ang="0">
                  <a:pos x="53014" y="41969"/>
                </a:cxn>
                <a:cxn ang="0">
                  <a:pos x="41969" y="207638"/>
                </a:cxn>
                <a:cxn ang="0">
                  <a:pos x="207638" y="218683"/>
                </a:cxn>
                <a:cxn ang="0">
                  <a:pos x="218683" y="53014"/>
                </a:cxn>
                <a:cxn ang="0">
                  <a:pos x="53014" y="41969"/>
                </a:cxn>
                <a:cxn ang="0">
                  <a:pos x="141371" y="185549"/>
                </a:cxn>
                <a:cxn ang="0">
                  <a:pos x="141371" y="205429"/>
                </a:cxn>
                <a:cxn ang="0">
                  <a:pos x="123699" y="205429"/>
                </a:cxn>
                <a:cxn ang="0">
                  <a:pos x="123699" y="187758"/>
                </a:cxn>
                <a:cxn ang="0">
                  <a:pos x="90566" y="178922"/>
                </a:cxn>
                <a:cxn ang="0">
                  <a:pos x="94983" y="156833"/>
                </a:cxn>
                <a:cxn ang="0">
                  <a:pos x="128117" y="165669"/>
                </a:cxn>
                <a:cxn ang="0">
                  <a:pos x="145788" y="154624"/>
                </a:cxn>
                <a:cxn ang="0">
                  <a:pos x="125908" y="136953"/>
                </a:cxn>
                <a:cxn ang="0">
                  <a:pos x="90566" y="101610"/>
                </a:cxn>
                <a:cxn ang="0">
                  <a:pos x="123699" y="68476"/>
                </a:cxn>
                <a:cxn ang="0">
                  <a:pos x="123699" y="50805"/>
                </a:cxn>
                <a:cxn ang="0">
                  <a:pos x="141371" y="50805"/>
                </a:cxn>
                <a:cxn ang="0">
                  <a:pos x="141371" y="66267"/>
                </a:cxn>
                <a:cxn ang="0">
                  <a:pos x="170086" y="72894"/>
                </a:cxn>
                <a:cxn ang="0">
                  <a:pos x="163460" y="94983"/>
                </a:cxn>
                <a:cxn ang="0">
                  <a:pos x="136953" y="88357"/>
                </a:cxn>
                <a:cxn ang="0">
                  <a:pos x="121490" y="99401"/>
                </a:cxn>
                <a:cxn ang="0">
                  <a:pos x="143579" y="114864"/>
                </a:cxn>
                <a:cxn ang="0">
                  <a:pos x="174504" y="152415"/>
                </a:cxn>
                <a:cxn ang="0">
                  <a:pos x="141371" y="185549"/>
                </a:cxn>
              </a:cxnLst>
              <a:rect l="txL" t="txT" r="txR" b="tx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57"/>
            <p:cNvSpPr>
              <a:spLocks noEditPoints="1"/>
            </p:cNvSpPr>
            <p:nvPr/>
          </p:nvSpPr>
          <p:spPr>
            <a:xfrm>
              <a:off x="0" y="0"/>
              <a:ext cx="338194" cy="501686"/>
            </a:xfrm>
            <a:custGeom>
              <a:avLst/>
              <a:gdLst>
                <a:gd name="txL" fmla="*/ 0 w 153"/>
                <a:gd name="txT" fmla="*/ 0 h 227"/>
                <a:gd name="txR" fmla="*/ 153 w 153"/>
                <a:gd name="txB" fmla="*/ 227 h 227"/>
              </a:gdLst>
              <a:ahLst/>
              <a:cxnLst>
                <a:cxn ang="0">
                  <a:pos x="305038" y="391182"/>
                </a:cxn>
                <a:cxn ang="0">
                  <a:pos x="35367" y="391182"/>
                </a:cxn>
                <a:cxn ang="0">
                  <a:pos x="35367" y="35361"/>
                </a:cxn>
                <a:cxn ang="0">
                  <a:pos x="305038" y="35361"/>
                </a:cxn>
                <a:cxn ang="0">
                  <a:pos x="305038" y="227637"/>
                </a:cxn>
                <a:cxn ang="0">
                  <a:pos x="307248" y="225427"/>
                </a:cxn>
                <a:cxn ang="0">
                  <a:pos x="338194" y="207747"/>
                </a:cxn>
                <a:cxn ang="0">
                  <a:pos x="338194" y="28731"/>
                </a:cxn>
                <a:cxn ang="0">
                  <a:pos x="311669" y="0"/>
                </a:cxn>
                <a:cxn ang="0">
                  <a:pos x="26525" y="0"/>
                </a:cxn>
                <a:cxn ang="0">
                  <a:pos x="0" y="28731"/>
                </a:cxn>
                <a:cxn ang="0">
                  <a:pos x="0" y="475165"/>
                </a:cxn>
                <a:cxn ang="0">
                  <a:pos x="26525" y="501686"/>
                </a:cxn>
                <a:cxn ang="0">
                  <a:pos x="311669" y="501686"/>
                </a:cxn>
                <a:cxn ang="0">
                  <a:pos x="338194" y="475165"/>
                </a:cxn>
                <a:cxn ang="0">
                  <a:pos x="338194" y="388972"/>
                </a:cxn>
                <a:cxn ang="0">
                  <a:pos x="305038" y="366872"/>
                </a:cxn>
                <a:cxn ang="0">
                  <a:pos x="305038" y="391182"/>
                </a:cxn>
                <a:cxn ang="0">
                  <a:pos x="165781" y="488426"/>
                </a:cxn>
                <a:cxn ang="0">
                  <a:pos x="123783" y="444224"/>
                </a:cxn>
                <a:cxn ang="0">
                  <a:pos x="165781" y="402233"/>
                </a:cxn>
                <a:cxn ang="0">
                  <a:pos x="209990" y="444224"/>
                </a:cxn>
                <a:cxn ang="0">
                  <a:pos x="165781" y="488426"/>
                </a:cxn>
              </a:cxnLst>
              <a:rect l="txL" t="txT" r="txR" b="tx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58"/>
            <p:cNvSpPr>
              <a:spLocks noEditPoints="1"/>
            </p:cNvSpPr>
            <p:nvPr/>
          </p:nvSpPr>
          <p:spPr>
            <a:xfrm>
              <a:off x="275600" y="202729"/>
              <a:ext cx="190584" cy="190584"/>
            </a:xfrm>
            <a:custGeom>
              <a:avLst/>
              <a:gdLst>
                <a:gd name="txL" fmla="*/ 0 w 86"/>
                <a:gd name="txT" fmla="*/ 0 h 86"/>
                <a:gd name="txR" fmla="*/ 86 w 86"/>
                <a:gd name="txB" fmla="*/ 86 h 86"/>
              </a:gdLst>
              <a:ahLst/>
              <a:cxnLst>
                <a:cxn ang="0">
                  <a:pos x="159559" y="37674"/>
                </a:cxn>
                <a:cxn ang="0">
                  <a:pos x="39890" y="31025"/>
                </a:cxn>
                <a:cxn ang="0">
                  <a:pos x="31025" y="150694"/>
                </a:cxn>
                <a:cxn ang="0">
                  <a:pos x="152910" y="159559"/>
                </a:cxn>
                <a:cxn ang="0">
                  <a:pos x="159559" y="37674"/>
                </a:cxn>
                <a:cxn ang="0">
                  <a:pos x="101940" y="139614"/>
                </a:cxn>
                <a:cxn ang="0">
                  <a:pos x="101940" y="155127"/>
                </a:cxn>
                <a:cxn ang="0">
                  <a:pos x="88644" y="155127"/>
                </a:cxn>
                <a:cxn ang="0">
                  <a:pos x="88644" y="141830"/>
                </a:cxn>
                <a:cxn ang="0">
                  <a:pos x="62051" y="135182"/>
                </a:cxn>
                <a:cxn ang="0">
                  <a:pos x="66483" y="117453"/>
                </a:cxn>
                <a:cxn ang="0">
                  <a:pos x="90860" y="124101"/>
                </a:cxn>
                <a:cxn ang="0">
                  <a:pos x="106372" y="115237"/>
                </a:cxn>
                <a:cxn ang="0">
                  <a:pos x="90860" y="101940"/>
                </a:cxn>
                <a:cxn ang="0">
                  <a:pos x="64267" y="75347"/>
                </a:cxn>
                <a:cxn ang="0">
                  <a:pos x="88644" y="48754"/>
                </a:cxn>
                <a:cxn ang="0">
                  <a:pos x="88644" y="33241"/>
                </a:cxn>
                <a:cxn ang="0">
                  <a:pos x="104156" y="33241"/>
                </a:cxn>
                <a:cxn ang="0">
                  <a:pos x="104156" y="46538"/>
                </a:cxn>
                <a:cxn ang="0">
                  <a:pos x="124101" y="50970"/>
                </a:cxn>
                <a:cxn ang="0">
                  <a:pos x="119669" y="68699"/>
                </a:cxn>
                <a:cxn ang="0">
                  <a:pos x="99724" y="64267"/>
                </a:cxn>
                <a:cxn ang="0">
                  <a:pos x="86428" y="70915"/>
                </a:cxn>
                <a:cxn ang="0">
                  <a:pos x="104156" y="84212"/>
                </a:cxn>
                <a:cxn ang="0">
                  <a:pos x="128533" y="113021"/>
                </a:cxn>
                <a:cxn ang="0">
                  <a:pos x="101940" y="139614"/>
                </a:cxn>
              </a:cxnLst>
              <a:rect l="txL" t="txT" r="txR" b="tx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FCFCFC">
                <a:alpha val="100000"/>
              </a:srgbClr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9134475" y="3186430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674100" y="3552190"/>
            <a:ext cx="2094865" cy="5490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52030" y="1701800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891655" y="2067560"/>
            <a:ext cx="2094865" cy="5490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00475" y="4487545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340100" y="4853305"/>
            <a:ext cx="2094865" cy="5490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781175" y="3060700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320800" y="3426460"/>
            <a:ext cx="2094865" cy="5490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请在此添加您的文字内容，请在此添加您的文字内容。</a:t>
            </a:r>
            <a:endParaRPr lang="zh-CN" altLang="en-US" sz="1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3020</Words>
  <Application>Microsoft Office PowerPoint</Application>
  <PresentationFormat>自定义</PresentationFormat>
  <Paragraphs>231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彩色颜料</dc:title>
  <dc:creator>第一PPT</dc:creator>
  <cp:keywords>www.1ppt.com</cp:keywords>
  <dc:description>www.1ppt.com</dc:description>
  <cp:lastModifiedBy>Windows User</cp:lastModifiedBy>
  <cp:revision>12</cp:revision>
  <dcterms:created xsi:type="dcterms:W3CDTF">2017-06-21T03:03:20Z</dcterms:created>
  <dcterms:modified xsi:type="dcterms:W3CDTF">2018-05-12T00:45:56Z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