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8" r:id="rId4"/>
    <p:sldId id="258" r:id="rId5"/>
    <p:sldId id="277" r:id="rId6"/>
    <p:sldId id="263" r:id="rId7"/>
    <p:sldId id="266" r:id="rId8"/>
    <p:sldId id="280" r:id="rId9"/>
    <p:sldId id="293" r:id="rId10"/>
    <p:sldId id="282" r:id="rId11"/>
    <p:sldId id="281" r:id="rId12"/>
    <p:sldId id="276" r:id="rId13"/>
    <p:sldId id="264" r:id="rId14"/>
    <p:sldId id="283" r:id="rId15"/>
    <p:sldId id="294" r:id="rId16"/>
    <p:sldId id="268" r:id="rId17"/>
    <p:sldId id="284" r:id="rId18"/>
    <p:sldId id="287" r:id="rId19"/>
    <p:sldId id="286" r:id="rId20"/>
    <p:sldId id="285" r:id="rId21"/>
    <p:sldId id="279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A8CD"/>
    <a:srgbClr val="EC6A41"/>
    <a:srgbClr val="DE7F7E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3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26" r="18817" b="22544"/>
          <a:stretch>
            <a:fillRect/>
          </a:stretch>
        </p:blipFill>
        <p:spPr>
          <a:xfrm>
            <a:off x="217805" y="-102235"/>
            <a:ext cx="11974195" cy="7062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34059" y="924718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程序设计实践期末汇报</a:t>
            </a:r>
          </a:p>
        </p:txBody>
      </p:sp>
      <p:sp>
        <p:nvSpPr>
          <p:cNvPr id="2" name="矩形 1"/>
          <p:cNvSpPr/>
          <p:nvPr/>
        </p:nvSpPr>
        <p:spPr>
          <a:xfrm>
            <a:off x="8123190" y="3429000"/>
            <a:ext cx="3076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 汇报人：王一凡，李品成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管理端</a:t>
            </a:r>
          </a:p>
        </p:txBody>
      </p:sp>
      <p:sp>
        <p:nvSpPr>
          <p:cNvPr id="10" name="矩形 9"/>
          <p:cNvSpPr/>
          <p:nvPr/>
        </p:nvSpPr>
        <p:spPr>
          <a:xfrm>
            <a:off x="6647180" y="2207895"/>
            <a:ext cx="5551805" cy="1209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  <a:endParaRPr lang="zh-CN" altLang="x-none" sz="16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A69CF3B-07AA-4347-958C-22C2CFEE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13" y="1271270"/>
            <a:ext cx="9910974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权限控制</a:t>
            </a:r>
          </a:p>
        </p:txBody>
      </p:sp>
      <p:sp>
        <p:nvSpPr>
          <p:cNvPr id="10" name="矩形 9"/>
          <p:cNvSpPr/>
          <p:nvPr/>
        </p:nvSpPr>
        <p:spPr>
          <a:xfrm>
            <a:off x="6647180" y="2207895"/>
            <a:ext cx="5551805" cy="1209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  <a:endParaRPr lang="zh-CN" altLang="x-none" sz="16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A6DCEB-BA43-4ED9-8181-5843B1209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25" y="1260469"/>
            <a:ext cx="9171716" cy="43142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BE11EB-8D31-4F61-8D3F-59E439B5D9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" y="905522"/>
            <a:ext cx="3460717" cy="56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35500" y="320802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EC6A41"/>
                </a:solidFill>
                <a:cs typeface="+mn-ea"/>
                <a:sym typeface="+mn-lt"/>
              </a:rPr>
              <a:t>PART 03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082827" y="4055795"/>
            <a:ext cx="296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详细设计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详细设计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2BA50DC-4E55-49CB-8AAE-B9F69F75E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57" y="1239520"/>
            <a:ext cx="4981575" cy="49244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F790C0F-2264-4DE2-8BA2-D88FE7299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623887"/>
            <a:ext cx="6829425" cy="56102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DBC8ED4-F687-4E93-9E01-FFE43D0E47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47" y="953769"/>
            <a:ext cx="6838950" cy="54959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85504C7-FAAB-4239-BDD4-D0261F222A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40" y="1779906"/>
            <a:ext cx="6543675" cy="4124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详细设计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DBC8ED4-F687-4E93-9E01-FFE43D0E4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" y="1323346"/>
            <a:ext cx="6432464" cy="516926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7248442-3418-4425-932D-06DB8E726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73" y="596854"/>
            <a:ext cx="50768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0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详细设计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DBC8ED4-F687-4E93-9E01-FFE43D0E4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" y="1323346"/>
            <a:ext cx="6432464" cy="516926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7248442-3418-4425-932D-06DB8E726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73" y="596854"/>
            <a:ext cx="50768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93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1022013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详细设计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DF3CB2-DFCE-44BE-91EB-20D67133E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32" y="1216241"/>
            <a:ext cx="6781800" cy="51105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C4F035-7CC1-432A-9772-0DAB4A6473D7}"/>
              </a:ext>
            </a:extLst>
          </p:cNvPr>
          <p:cNvSpPr txBox="1"/>
          <p:nvPr/>
        </p:nvSpPr>
        <p:spPr>
          <a:xfrm>
            <a:off x="2055397" y="1122117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1022013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详细设计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5AE0ED-E429-4709-8577-5028584CC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752" y="2804974"/>
            <a:ext cx="1905000" cy="190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EF2D43-85F8-4BE2-9000-11092AFCF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818" y="2902424"/>
            <a:ext cx="2730439" cy="1807550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45521DA6-168B-4C4E-9A4A-BD6EF49F97CD}"/>
              </a:ext>
            </a:extLst>
          </p:cNvPr>
          <p:cNvSpPr/>
          <p:nvPr/>
        </p:nvSpPr>
        <p:spPr>
          <a:xfrm>
            <a:off x="4314548" y="3098307"/>
            <a:ext cx="2530135" cy="330693"/>
          </a:xfrm>
          <a:prstGeom prst="rightArrow">
            <a:avLst/>
          </a:prstGeom>
          <a:solidFill>
            <a:srgbClr val="6DA8CD"/>
          </a:solidFill>
          <a:ln>
            <a:solidFill>
              <a:srgbClr val="6DA8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57E8CC4-A869-4819-A7C9-2DF8DF0F5211}"/>
              </a:ext>
            </a:extLst>
          </p:cNvPr>
          <p:cNvSpPr/>
          <p:nvPr/>
        </p:nvSpPr>
        <p:spPr>
          <a:xfrm>
            <a:off x="4216887" y="3941685"/>
            <a:ext cx="2627796" cy="330693"/>
          </a:xfrm>
          <a:prstGeom prst="rightArrow">
            <a:avLst/>
          </a:prstGeom>
          <a:solidFill>
            <a:srgbClr val="6DA8CD"/>
          </a:solidFill>
          <a:ln>
            <a:solidFill>
              <a:srgbClr val="6DA8CD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1022013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详细设计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E30B36-DD8C-4F5A-8360-DBED6C167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46" y="840664"/>
            <a:ext cx="87915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1022013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详细设计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27667A-08EF-4567-9754-C007DAC0F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52" y="1072601"/>
            <a:ext cx="7457653" cy="509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2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11" t="60000" r="15009" b="6690"/>
          <a:stretch>
            <a:fillRect/>
          </a:stretch>
        </p:blipFill>
        <p:spPr>
          <a:xfrm flipV="1">
            <a:off x="-39370" y="3670213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332254" y="2179149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395447" y="2257324"/>
            <a:ext cx="639919" cy="584775"/>
          </a:xfrm>
          <a:prstGeom prst="rect">
            <a:avLst/>
          </a:prstGeom>
          <a:solidFill>
            <a:srgbClr val="EC6A4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3247390" y="2408563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EC6A41"/>
                </a:solidFill>
                <a:cs typeface="+mn-ea"/>
                <a:sym typeface="+mn-lt"/>
              </a:rPr>
              <a:t>题目概述</a:t>
            </a:r>
          </a:p>
        </p:txBody>
      </p:sp>
      <p:sp>
        <p:nvSpPr>
          <p:cNvPr id="28" name="椭圆 1"/>
          <p:cNvSpPr>
            <a:spLocks noChangeArrowheads="1"/>
          </p:cNvSpPr>
          <p:nvPr/>
        </p:nvSpPr>
        <p:spPr bwMode="auto">
          <a:xfrm>
            <a:off x="2332254" y="3670213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32"/>
          <p:cNvSpPr txBox="1">
            <a:spLocks noChangeArrowheads="1"/>
          </p:cNvSpPr>
          <p:nvPr/>
        </p:nvSpPr>
        <p:spPr bwMode="auto">
          <a:xfrm>
            <a:off x="2395447" y="3748388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9" name="TextBox 76"/>
          <p:cNvSpPr txBox="1"/>
          <p:nvPr/>
        </p:nvSpPr>
        <p:spPr>
          <a:xfrm>
            <a:off x="3213965" y="3856109"/>
            <a:ext cx="158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EC6A41"/>
                </a:solidFill>
                <a:cs typeface="+mn-ea"/>
                <a:sym typeface="+mn-lt"/>
              </a:rPr>
              <a:t>项目详细设计</a:t>
            </a:r>
          </a:p>
        </p:txBody>
      </p:sp>
      <p:sp>
        <p:nvSpPr>
          <p:cNvPr id="20" name="椭圆 1"/>
          <p:cNvSpPr>
            <a:spLocks noChangeArrowheads="1"/>
          </p:cNvSpPr>
          <p:nvPr/>
        </p:nvSpPr>
        <p:spPr bwMode="auto">
          <a:xfrm>
            <a:off x="7034245" y="2229314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097438" y="2307489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7940675" y="2365561"/>
            <a:ext cx="156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EC6A41"/>
                </a:solidFill>
                <a:cs typeface="+mn-ea"/>
                <a:sym typeface="+mn-lt"/>
              </a:rPr>
              <a:t>成果演示</a:t>
            </a:r>
          </a:p>
        </p:txBody>
      </p:sp>
      <p:sp>
        <p:nvSpPr>
          <p:cNvPr id="36" name="椭圆 1"/>
          <p:cNvSpPr>
            <a:spLocks noChangeArrowheads="1"/>
          </p:cNvSpPr>
          <p:nvPr/>
        </p:nvSpPr>
        <p:spPr bwMode="auto">
          <a:xfrm>
            <a:off x="7034245" y="3720378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TextBox 32"/>
          <p:cNvSpPr txBox="1">
            <a:spLocks noChangeArrowheads="1"/>
          </p:cNvSpPr>
          <p:nvPr/>
        </p:nvSpPr>
        <p:spPr bwMode="auto">
          <a:xfrm>
            <a:off x="7097438" y="3798553"/>
            <a:ext cx="639919" cy="584775"/>
          </a:xfrm>
          <a:prstGeom prst="rect">
            <a:avLst/>
          </a:prstGeom>
          <a:solidFill>
            <a:srgbClr val="EC6A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283388" y="617504"/>
            <a:ext cx="17511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EC6A41"/>
                </a:solidFill>
                <a:cs typeface="+mn-ea"/>
                <a:sym typeface="+mn-lt"/>
              </a:rPr>
              <a:t>目 录</a:t>
            </a: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EC6A41"/>
                </a:solidFill>
                <a:cs typeface="+mn-ea"/>
                <a:sym typeface="+mn-lt"/>
              </a:rPr>
              <a:t>COMPANY</a:t>
            </a:r>
          </a:p>
        </p:txBody>
      </p:sp>
      <p:sp>
        <p:nvSpPr>
          <p:cNvPr id="25" name="TextBox 76">
            <a:extLst>
              <a:ext uri="{FF2B5EF4-FFF2-40B4-BE49-F238E27FC236}">
                <a16:creationId xmlns:a16="http://schemas.microsoft.com/office/drawing/2014/main" id="{9719E04C-E646-4FAC-B088-D5232309BD4A}"/>
              </a:ext>
            </a:extLst>
          </p:cNvPr>
          <p:cNvSpPr txBox="1"/>
          <p:nvPr/>
        </p:nvSpPr>
        <p:spPr>
          <a:xfrm>
            <a:off x="7940675" y="3899627"/>
            <a:ext cx="158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EC6A41"/>
                </a:solidFill>
                <a:cs typeface="+mn-ea"/>
                <a:sym typeface="+mn-lt"/>
              </a:rPr>
              <a:t>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1022013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详细设计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9733BA-2A0F-402C-A15B-36DE4D4AF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87" y="681852"/>
            <a:ext cx="9570128" cy="574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4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26" r="18027" b="22544"/>
          <a:stretch>
            <a:fillRect/>
          </a:stretch>
        </p:blipFill>
        <p:spPr>
          <a:xfrm flipH="1">
            <a:off x="0" y="0"/>
            <a:ext cx="6751955" cy="61245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80304" y="342900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EC6A41"/>
                </a:solidFill>
                <a:cs typeface="+mn-ea"/>
                <a:sym typeface="+mn-lt"/>
              </a:rPr>
              <a:t>感谢聆听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35500" y="320802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EC6A41"/>
                </a:solidFill>
                <a:cs typeface="+mn-ea"/>
                <a:sym typeface="+mn-lt"/>
              </a:rPr>
              <a:t>PART 01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002928" y="4084838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题目概述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题目概述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07A303-F137-4407-A815-BC3762524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287" y="1239985"/>
            <a:ext cx="9142857" cy="40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35500" y="320802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EC6A41"/>
                </a:solidFill>
                <a:cs typeface="+mn-ea"/>
                <a:sym typeface="+mn-lt"/>
              </a:rPr>
              <a:t>PART 02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985173" y="4058205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成果演示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普通用户端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0676C4-085A-4748-8EB0-382DDD9C9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11" y="917405"/>
            <a:ext cx="2958517" cy="53618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55F358-9A0E-42C5-B26B-7AFBA33C64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965" y="917405"/>
            <a:ext cx="3167176" cy="52258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BE87586-3621-4049-B3CD-E89CAF8862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739" y="917405"/>
            <a:ext cx="2958517" cy="54974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担保人</a:t>
            </a:r>
          </a:p>
        </p:txBody>
      </p:sp>
      <p:sp>
        <p:nvSpPr>
          <p:cNvPr id="10" name="矩形 9"/>
          <p:cNvSpPr/>
          <p:nvPr/>
        </p:nvSpPr>
        <p:spPr>
          <a:xfrm>
            <a:off x="6647180" y="2207895"/>
            <a:ext cx="5551805" cy="1209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  <a:endParaRPr lang="zh-CN" altLang="x-none" sz="16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0CA0BC-6CF1-41F5-AD5B-69BB943E2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8" y="539242"/>
            <a:ext cx="3317408" cy="61500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187A9D-6C11-4243-B335-81BB10B36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184" y="539242"/>
            <a:ext cx="3481036" cy="6150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管理端</a:t>
            </a:r>
          </a:p>
        </p:txBody>
      </p:sp>
      <p:sp>
        <p:nvSpPr>
          <p:cNvPr id="10" name="矩形 9"/>
          <p:cNvSpPr/>
          <p:nvPr/>
        </p:nvSpPr>
        <p:spPr>
          <a:xfrm>
            <a:off x="6647180" y="2207895"/>
            <a:ext cx="5551805" cy="1209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  <a:endParaRPr lang="zh-CN" altLang="x-none" sz="16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2CFC5D-1105-4101-9C28-173DE18C1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2" y="1128312"/>
            <a:ext cx="9525740" cy="444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1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管理端</a:t>
            </a:r>
          </a:p>
        </p:txBody>
      </p:sp>
      <p:sp>
        <p:nvSpPr>
          <p:cNvPr id="10" name="矩形 9"/>
          <p:cNvSpPr/>
          <p:nvPr/>
        </p:nvSpPr>
        <p:spPr>
          <a:xfrm>
            <a:off x="6647180" y="2207895"/>
            <a:ext cx="5551805" cy="1209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  <a:endParaRPr lang="zh-CN" altLang="x-none" sz="16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2501910-7D98-4551-8C8B-9E5B81286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58" y="972931"/>
            <a:ext cx="10400863" cy="47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4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1391</Words>
  <Application>Microsoft Office PowerPoint</Application>
  <PresentationFormat>宽屏</PresentationFormat>
  <Paragraphs>90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彩色颜料</dc:title>
  <dc:creator>第一PPT</dc:creator>
  <cp:keywords>www.1ppt.com</cp:keywords>
  <dc:description>www.1ppt.com</dc:description>
  <cp:lastModifiedBy>王 一凡</cp:lastModifiedBy>
  <cp:revision>25</cp:revision>
  <dcterms:created xsi:type="dcterms:W3CDTF">2017-06-21T03:03:20Z</dcterms:created>
  <dcterms:modified xsi:type="dcterms:W3CDTF">2021-06-09T10:37:33Z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