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32" r:id="rId4"/>
    <p:sldId id="339" r:id="rId5"/>
    <p:sldId id="321" r:id="rId6"/>
    <p:sldId id="342" r:id="rId7"/>
    <p:sldId id="343" r:id="rId8"/>
    <p:sldId id="344" r:id="rId9"/>
    <p:sldId id="345" r:id="rId10"/>
    <p:sldId id="340" r:id="rId11"/>
    <p:sldId id="347" r:id="rId12"/>
    <p:sldId id="348" r:id="rId13"/>
    <p:sldId id="331" r:id="rId14"/>
    <p:sldId id="350" r:id="rId15"/>
    <p:sldId id="352" r:id="rId16"/>
    <p:sldId id="353" r:id="rId17"/>
    <p:sldId id="35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56ACAF"/>
    <a:srgbClr val="3A4050"/>
    <a:srgbClr val="56A9AD"/>
    <a:srgbClr val="4F6C8F"/>
    <a:srgbClr val="464646"/>
    <a:srgbClr val="FF3300"/>
    <a:srgbClr val="177A4B"/>
    <a:srgbClr val="FFB366"/>
    <a:srgbClr val="F4C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34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2530-C3C7-4FAA-BCBF-8577C47A5BFF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7845F-A6AD-4EDD-9EA7-3A6AD0700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2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2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3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0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2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7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4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9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34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8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86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5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1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E72AB-09D5-4B1F-AF10-43A92D138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8FB07-E763-4365-A853-D888F0F0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F2A90-C8E6-474D-8A63-F815A66B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46B10-3908-4280-98F4-C6ABEF46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1761-F062-4BB8-8E8D-173BCD12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2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81A4B-D1DC-4D26-89C3-BA61F528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4281E-EA15-4EC8-9E93-132D52E8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EA158-C5B8-4104-94CF-918B1012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9463E-E94D-44C8-B90D-D0158D9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D597E-C2D5-4001-B6AA-CA360637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2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08C0A-87DF-46E5-96CB-7141954E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69663-1E19-4362-ACA5-62E356AFF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31481-F08A-4FEA-8E89-C8EAB3AC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574EF-021B-4E69-A628-FEC632E8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03183-B830-407F-B80A-F164A42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3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9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0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0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50BFB-556A-4E3E-B5F1-7CFB709C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D2E3B-C936-4A87-A027-993A45AE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CDD09-A095-411E-A299-4949928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C105E-8F5C-4E5E-98D3-53214189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D20C-2BB6-49EF-8D34-4AAD56EE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1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E77-2B67-44AD-9770-22D55715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9A830-FB2F-4078-826D-E9E752EF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598B-E7FA-4F25-8975-96E1543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977EA-7B13-4458-9FF0-01906228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B418A-4736-429E-AB5D-D456E767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52A4B-26E5-49B8-A8CE-DE2B06F4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E9CE-00EA-427D-B990-2A99AA4C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F0A77-F77F-4643-960E-B5E6A3C0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6470-87C8-4647-9547-CCA0AD9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DBE10-22F3-408F-B216-72919A7E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5B470-19F2-4E68-AD8B-D6EEB10A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5742-0710-4CF6-A495-8F921D95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8B6E2-BC94-4925-94D8-110E3A42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5EFEE-FDD4-4BA1-8198-0E7203D6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16F5BF-9238-45D4-AD2E-07BA4FC4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B0D4BC-6A0C-4E67-A201-1FF68DAF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E1C4F-95ED-4D41-85D7-4F684FFF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611F1-C929-4508-91BE-08D258E8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1BBD9-BBBA-42F1-B2B6-2F603DB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88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B67B0-438F-4817-A7A9-CD5C4F06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C90F2C-BC14-4B70-92DB-3C63FBA2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7D12-780A-4E8D-BBB6-0CA164B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A020D-E87D-4774-94D9-58DAD0F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0A5CC-2869-4C61-8766-F76019F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B115E-21CB-418D-A3A0-EAC1A199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82569-DC53-48B7-8BB3-91E2DB5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5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977C-D30E-4657-B7A6-52E707D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304D6-A97F-4A38-B35A-8B963E54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1D9D2-6E29-41FC-B7F2-45EE92443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D1CBD-64B3-41D0-8AA8-F33695A9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47036-2BB3-4316-B249-8F536D7B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C34A0-3022-4558-91F3-43A15351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97F70-11C8-438F-BF04-C056F6DE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27305-6507-47E4-8186-55DAE6F28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108A1-9522-4F11-A9FC-54ACC5AB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E61BD-58FE-467B-A2FB-87CFBF51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6AAFC-6293-4865-BF3D-7F1B535C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83C13-DBF1-4A8C-89B3-663C7E5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A3DA6-3017-41C8-8086-C51CADE3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64602-709B-42C9-8BEB-2270F748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1FC5A-B9C2-4A5A-A5E9-2945A4AF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5F3-7132-432C-A6D4-B2FA13419931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A2224-646B-46C2-8D05-91E7DF54F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50A55-F1DF-42D8-8D24-8593C9BA5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6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AF53-A542-472B-B999-D5FCC2DCE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5" name="文本框 94" descr="e7d195523061f1c093d753f9ae026c02ea2377d8e563bb0a6AD317B17F88BFF3CFA045DFD56CE85E8FE70343E6872691953A13787B687769404B6FACEB7BEB2E9466EABD072654A937E8A0C33F7F4B89C44C110212432A1346BD27542D927BADC6F8149197D2C1E2F7C3A5AFAECC4A356CF09FABFBDDC94B23AC6DCE34EB25D48141543C2C4DAF93">
            <a:extLst>
              <a:ext uri="{FF2B5EF4-FFF2-40B4-BE49-F238E27FC236}">
                <a16:creationId xmlns:a16="http://schemas.microsoft.com/office/drawing/2014/main" id="{64FBCDC7-5BE6-4A3D-8E65-DE259CEBEFCA}"/>
              </a:ext>
            </a:extLst>
          </p:cNvPr>
          <p:cNvSpPr txBox="1"/>
          <p:nvPr/>
        </p:nvSpPr>
        <p:spPr>
          <a:xfrm>
            <a:off x="7218927" y="223520"/>
            <a:ext cx="91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6307F-ADA0-4CB0-9FC7-90EF972FA464}"/>
              </a:ext>
            </a:extLst>
          </p:cNvPr>
          <p:cNvSpPr txBox="1"/>
          <p:nvPr/>
        </p:nvSpPr>
        <p:spPr>
          <a:xfrm>
            <a:off x="2495416" y="326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72529F-85C1-4513-B769-3B830D5CE9A8}"/>
              </a:ext>
            </a:extLst>
          </p:cNvPr>
          <p:cNvSpPr txBox="1"/>
          <p:nvPr/>
        </p:nvSpPr>
        <p:spPr>
          <a:xfrm>
            <a:off x="3795835" y="326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10DBCD-CCB7-4B88-A38C-F1CE77708F4D}"/>
              </a:ext>
            </a:extLst>
          </p:cNvPr>
          <p:cNvSpPr txBox="1"/>
          <p:nvPr/>
        </p:nvSpPr>
        <p:spPr>
          <a:xfrm>
            <a:off x="5065630" y="32632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523D25-F4E8-4861-9689-1BF4FC932937}"/>
              </a:ext>
            </a:extLst>
          </p:cNvPr>
          <p:cNvSpPr txBox="1"/>
          <p:nvPr/>
        </p:nvSpPr>
        <p:spPr>
          <a:xfrm>
            <a:off x="6296353" y="3226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实现技术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53DEF-33A6-4BF2-A279-96A73020A52B}"/>
              </a:ext>
            </a:extLst>
          </p:cNvPr>
          <p:cNvSpPr txBox="1"/>
          <p:nvPr/>
        </p:nvSpPr>
        <p:spPr>
          <a:xfrm>
            <a:off x="592727" y="26197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56ACAF"/>
                </a:solidFill>
                <a:cs typeface="+mn-ea"/>
                <a:sym typeface="+mn-lt"/>
              </a:rPr>
              <a:t>MORE.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CECA2-5D21-45E8-8BCE-45C8DD53FEC6}"/>
              </a:ext>
            </a:extLst>
          </p:cNvPr>
          <p:cNvSpPr txBox="1"/>
          <p:nvPr/>
        </p:nvSpPr>
        <p:spPr>
          <a:xfrm>
            <a:off x="479523" y="1997874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软件过程管理</a:t>
            </a:r>
            <a:endParaRPr lang="en-US" altLang="zh-CN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7F62BA3-B2E2-42E3-8141-7B378FE11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0" y="0"/>
            <a:ext cx="9684459" cy="6858000"/>
          </a:xfrm>
          <a:prstGeom prst="parallelogram">
            <a:avLst>
              <a:gd name="adj" fmla="val 54320"/>
            </a:avLst>
          </a:prstGeom>
        </p:spPr>
      </p:pic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1A24BD21-04EF-4F7C-808D-E9D54BDB14E2}"/>
              </a:ext>
            </a:extLst>
          </p:cNvPr>
          <p:cNvSpPr/>
          <p:nvPr/>
        </p:nvSpPr>
        <p:spPr>
          <a:xfrm>
            <a:off x="5035264" y="0"/>
            <a:ext cx="4380083" cy="6858000"/>
          </a:xfrm>
          <a:prstGeom prst="parallelogram">
            <a:avLst>
              <a:gd name="adj" fmla="val 85269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A047CB94-3530-4942-8830-5B83E60FB14D}"/>
              </a:ext>
            </a:extLst>
          </p:cNvPr>
          <p:cNvSpPr/>
          <p:nvPr/>
        </p:nvSpPr>
        <p:spPr>
          <a:xfrm>
            <a:off x="10359246" y="0"/>
            <a:ext cx="4380083" cy="6858000"/>
          </a:xfrm>
          <a:prstGeom prst="parallelogram">
            <a:avLst>
              <a:gd name="adj" fmla="val 84374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CC7540-91CB-4087-B51D-27678184B5FE}"/>
              </a:ext>
            </a:extLst>
          </p:cNvPr>
          <p:cNvSpPr txBox="1"/>
          <p:nvPr/>
        </p:nvSpPr>
        <p:spPr>
          <a:xfrm>
            <a:off x="479523" y="4349322"/>
            <a:ext cx="3021296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19061145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朱忆添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19061536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王一凡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19051216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李壮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19051133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徐国凯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19061529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李品成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DA5EDF-B23B-4D91-A7BE-779D169748A3}"/>
              </a:ext>
            </a:extLst>
          </p:cNvPr>
          <p:cNvSpPr txBox="1"/>
          <p:nvPr/>
        </p:nvSpPr>
        <p:spPr>
          <a:xfrm>
            <a:off x="7502607" y="3226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6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29" grpId="0" animBg="1"/>
      <p:bldP spid="31" grpId="0" animBg="1"/>
      <p:bldP spid="2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D35B21-F124-408F-BC85-58285D86E938}"/>
              </a:ext>
            </a:extLst>
          </p:cNvPr>
          <p:cNvSpPr txBox="1"/>
          <p:nvPr/>
        </p:nvSpPr>
        <p:spPr>
          <a:xfrm>
            <a:off x="2021220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原型图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7D298E-3E2A-44E9-AACD-65F764599F56}"/>
              </a:ext>
            </a:extLst>
          </p:cNvPr>
          <p:cNvSpPr txBox="1"/>
          <p:nvPr/>
        </p:nvSpPr>
        <p:spPr>
          <a:xfrm>
            <a:off x="5436836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知乎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app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F7BC28-B020-4D16-989A-C510870ABDEA}"/>
              </a:ext>
            </a:extLst>
          </p:cNvPr>
          <p:cNvSpPr txBox="1"/>
          <p:nvPr/>
        </p:nvSpPr>
        <p:spPr>
          <a:xfrm>
            <a:off x="8605328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最终实现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7F2AE33-5CB9-4908-AA3B-1579B08F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65" y="1074960"/>
            <a:ext cx="2195407" cy="4323949"/>
          </a:xfrm>
          <a:prstGeom prst="rect">
            <a:avLst/>
          </a:prstGeom>
        </p:spPr>
      </p:pic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9E6645C8-AC37-4154-B1CD-BDBF9FC42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26" y="1119116"/>
            <a:ext cx="1994797" cy="4323949"/>
          </a:xfrm>
          <a:prstGeom prst="rect">
            <a:avLst/>
          </a:prstGeom>
        </p:spPr>
      </p:pic>
      <p:pic>
        <p:nvPicPr>
          <p:cNvPr id="12" name="图片 11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36DB76AB-87DA-4203-8664-FA624C0F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7" y="1072779"/>
            <a:ext cx="2245216" cy="4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D35B21-F124-408F-BC85-58285D86E938}"/>
              </a:ext>
            </a:extLst>
          </p:cNvPr>
          <p:cNvSpPr txBox="1"/>
          <p:nvPr/>
        </p:nvSpPr>
        <p:spPr>
          <a:xfrm>
            <a:off x="2021220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原型图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7D298E-3E2A-44E9-AACD-65F764599F56}"/>
              </a:ext>
            </a:extLst>
          </p:cNvPr>
          <p:cNvSpPr txBox="1"/>
          <p:nvPr/>
        </p:nvSpPr>
        <p:spPr>
          <a:xfrm>
            <a:off x="5436836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知乎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app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F7BC28-B020-4D16-989A-C510870ABDEA}"/>
              </a:ext>
            </a:extLst>
          </p:cNvPr>
          <p:cNvSpPr txBox="1"/>
          <p:nvPr/>
        </p:nvSpPr>
        <p:spPr>
          <a:xfrm>
            <a:off x="8605328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最终实现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28635DB6-5405-4156-9D36-01B6D49E2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2" y="1119116"/>
            <a:ext cx="2195461" cy="4319029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EBA5CA9C-E484-44B4-86B3-6AA449BE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05" y="1113058"/>
            <a:ext cx="2185850" cy="4325087"/>
          </a:xfrm>
          <a:prstGeom prst="rect">
            <a:avLst/>
          </a:prstGeom>
        </p:spPr>
      </p:pic>
      <p:pic>
        <p:nvPicPr>
          <p:cNvPr id="14" name="图片 13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6F525B8C-F70E-4BDF-97AC-84935C016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28" y="1113058"/>
            <a:ext cx="2029255" cy="43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119296-E140-4235-A8C1-E69B99D63FE7}"/>
              </a:ext>
            </a:extLst>
          </p:cNvPr>
          <p:cNvSpPr/>
          <p:nvPr/>
        </p:nvSpPr>
        <p:spPr>
          <a:xfrm>
            <a:off x="0" y="-10497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BFE422-F7A0-46EA-8D10-FE54D7E0E5B1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A452D-A0FF-41D4-BC79-EB3137C6548E}"/>
              </a:ext>
            </a:extLst>
          </p:cNvPr>
          <p:cNvSpPr txBox="1"/>
          <p:nvPr/>
        </p:nvSpPr>
        <p:spPr>
          <a:xfrm>
            <a:off x="691198" y="327550"/>
            <a:ext cx="310138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技术实现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前端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BDDE9C-F3EB-4EE2-88E9-F5952AADC860}"/>
              </a:ext>
            </a:extLst>
          </p:cNvPr>
          <p:cNvGrpSpPr/>
          <p:nvPr/>
        </p:nvGrpSpPr>
        <p:grpSpPr>
          <a:xfrm>
            <a:off x="630620" y="1747080"/>
            <a:ext cx="688251" cy="688251"/>
            <a:chOff x="5064377" y="4942126"/>
            <a:chExt cx="867849" cy="86784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242E76-9C59-4ED8-8751-EF4BE6C019F2}"/>
                </a:ext>
              </a:extLst>
            </p:cNvPr>
            <p:cNvSpPr/>
            <p:nvPr/>
          </p:nvSpPr>
          <p:spPr>
            <a:xfrm>
              <a:off x="5064377" y="4942126"/>
              <a:ext cx="867849" cy="867849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zoom-in_99158">
              <a:extLst>
                <a:ext uri="{FF2B5EF4-FFF2-40B4-BE49-F238E27FC236}">
                  <a16:creationId xmlns:a16="http://schemas.microsoft.com/office/drawing/2014/main" id="{E5D18749-4057-4F48-B8F4-D99258F6C1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75346" y="5161426"/>
              <a:ext cx="429420" cy="429249"/>
            </a:xfrm>
            <a:custGeom>
              <a:avLst/>
              <a:gdLst>
                <a:gd name="connsiteX0" fmla="*/ 398242 w 607810"/>
                <a:gd name="connsiteY0" fmla="*/ 369144 h 607568"/>
                <a:gd name="connsiteX1" fmla="*/ 384414 w 607810"/>
                <a:gd name="connsiteY1" fmla="*/ 384333 h 607568"/>
                <a:gd name="connsiteX2" fmla="*/ 369203 w 607810"/>
                <a:gd name="connsiteY2" fmla="*/ 398295 h 607568"/>
                <a:gd name="connsiteX3" fmla="*/ 533755 w 607810"/>
                <a:gd name="connsiteY3" fmla="*/ 562768 h 607568"/>
                <a:gd name="connsiteX4" fmla="*/ 543741 w 607810"/>
                <a:gd name="connsiteY4" fmla="*/ 566757 h 607568"/>
                <a:gd name="connsiteX5" fmla="*/ 553882 w 607810"/>
                <a:gd name="connsiteY5" fmla="*/ 562768 h 607568"/>
                <a:gd name="connsiteX6" fmla="*/ 562793 w 607810"/>
                <a:gd name="connsiteY6" fmla="*/ 553715 h 607568"/>
                <a:gd name="connsiteX7" fmla="*/ 562793 w 607810"/>
                <a:gd name="connsiteY7" fmla="*/ 533617 h 607568"/>
                <a:gd name="connsiteX8" fmla="*/ 225226 w 607810"/>
                <a:gd name="connsiteY8" fmla="*/ 122925 h 607568"/>
                <a:gd name="connsiteX9" fmla="*/ 245658 w 607810"/>
                <a:gd name="connsiteY9" fmla="*/ 143329 h 607568"/>
                <a:gd name="connsiteX10" fmla="*/ 245505 w 607810"/>
                <a:gd name="connsiteY10" fmla="*/ 204847 h 607568"/>
                <a:gd name="connsiteX11" fmla="*/ 307108 w 607810"/>
                <a:gd name="connsiteY11" fmla="*/ 204694 h 607568"/>
                <a:gd name="connsiteX12" fmla="*/ 327540 w 607810"/>
                <a:gd name="connsiteY12" fmla="*/ 225097 h 607568"/>
                <a:gd name="connsiteX13" fmla="*/ 307108 w 607810"/>
                <a:gd name="connsiteY13" fmla="*/ 245501 h 607568"/>
                <a:gd name="connsiteX14" fmla="*/ 245505 w 607810"/>
                <a:gd name="connsiteY14" fmla="*/ 245501 h 607568"/>
                <a:gd name="connsiteX15" fmla="*/ 245505 w 607810"/>
                <a:gd name="connsiteY15" fmla="*/ 307019 h 607568"/>
                <a:gd name="connsiteX16" fmla="*/ 225073 w 607810"/>
                <a:gd name="connsiteY16" fmla="*/ 327423 h 607568"/>
                <a:gd name="connsiteX17" fmla="*/ 204794 w 607810"/>
                <a:gd name="connsiteY17" fmla="*/ 307019 h 607568"/>
                <a:gd name="connsiteX18" fmla="*/ 204794 w 607810"/>
                <a:gd name="connsiteY18" fmla="*/ 245501 h 607568"/>
                <a:gd name="connsiteX19" fmla="*/ 143191 w 607810"/>
                <a:gd name="connsiteY19" fmla="*/ 245501 h 607568"/>
                <a:gd name="connsiteX20" fmla="*/ 122759 w 607810"/>
                <a:gd name="connsiteY20" fmla="*/ 225251 h 607568"/>
                <a:gd name="connsiteX21" fmla="*/ 143191 w 607810"/>
                <a:gd name="connsiteY21" fmla="*/ 204847 h 607568"/>
                <a:gd name="connsiteX22" fmla="*/ 204794 w 607810"/>
                <a:gd name="connsiteY22" fmla="*/ 204847 h 607568"/>
                <a:gd name="connsiteX23" fmla="*/ 204794 w 607810"/>
                <a:gd name="connsiteY23" fmla="*/ 143329 h 607568"/>
                <a:gd name="connsiteX24" fmla="*/ 225226 w 607810"/>
                <a:gd name="connsiteY24" fmla="*/ 122925 h 607568"/>
                <a:gd name="connsiteX25" fmla="*/ 225240 w 607810"/>
                <a:gd name="connsiteY25" fmla="*/ 40811 h 607568"/>
                <a:gd name="connsiteX26" fmla="*/ 94797 w 607810"/>
                <a:gd name="connsiteY26" fmla="*/ 94664 h 607568"/>
                <a:gd name="connsiteX27" fmla="*/ 94797 w 607810"/>
                <a:gd name="connsiteY27" fmla="*/ 355489 h 607568"/>
                <a:gd name="connsiteX28" fmla="*/ 225240 w 607810"/>
                <a:gd name="connsiteY28" fmla="*/ 409495 h 607568"/>
                <a:gd name="connsiteX29" fmla="*/ 355529 w 607810"/>
                <a:gd name="connsiteY29" fmla="*/ 355489 h 607568"/>
                <a:gd name="connsiteX30" fmla="*/ 355529 w 607810"/>
                <a:gd name="connsiteY30" fmla="*/ 94664 h 607568"/>
                <a:gd name="connsiteX31" fmla="*/ 225240 w 607810"/>
                <a:gd name="connsiteY31" fmla="*/ 40811 h 607568"/>
                <a:gd name="connsiteX32" fmla="*/ 225240 w 607810"/>
                <a:gd name="connsiteY32" fmla="*/ 0 h 607568"/>
                <a:gd name="connsiteX33" fmla="*/ 384414 w 607810"/>
                <a:gd name="connsiteY33" fmla="*/ 65973 h 607568"/>
                <a:gd name="connsiteX34" fmla="*/ 421749 w 607810"/>
                <a:gd name="connsiteY34" fmla="*/ 334930 h 607568"/>
                <a:gd name="connsiteX35" fmla="*/ 591678 w 607810"/>
                <a:gd name="connsiteY35" fmla="*/ 504772 h 607568"/>
                <a:gd name="connsiteX36" fmla="*/ 591678 w 607810"/>
                <a:gd name="connsiteY36" fmla="*/ 582560 h 607568"/>
                <a:gd name="connsiteX37" fmla="*/ 582767 w 607810"/>
                <a:gd name="connsiteY37" fmla="*/ 591458 h 607568"/>
                <a:gd name="connsiteX38" fmla="*/ 543741 w 607810"/>
                <a:gd name="connsiteY38" fmla="*/ 607568 h 607568"/>
                <a:gd name="connsiteX39" fmla="*/ 504870 w 607810"/>
                <a:gd name="connsiteY39" fmla="*/ 591458 h 607568"/>
                <a:gd name="connsiteX40" fmla="*/ 335095 w 607810"/>
                <a:gd name="connsiteY40" fmla="*/ 421769 h 607568"/>
                <a:gd name="connsiteX41" fmla="*/ 225240 w 607810"/>
                <a:gd name="connsiteY41" fmla="*/ 450306 h 607568"/>
                <a:gd name="connsiteX42" fmla="*/ 65913 w 607810"/>
                <a:gd name="connsiteY42" fmla="*/ 384333 h 607568"/>
                <a:gd name="connsiteX43" fmla="*/ 65913 w 607810"/>
                <a:gd name="connsiteY43" fmla="*/ 65973 h 607568"/>
                <a:gd name="connsiteX44" fmla="*/ 225240 w 607810"/>
                <a:gd name="connsiteY44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7810" h="607568">
                  <a:moveTo>
                    <a:pt x="398242" y="369144"/>
                  </a:moveTo>
                  <a:cubicBezTo>
                    <a:pt x="393940" y="374360"/>
                    <a:pt x="389331" y="379423"/>
                    <a:pt x="384414" y="384333"/>
                  </a:cubicBezTo>
                  <a:cubicBezTo>
                    <a:pt x="379497" y="389242"/>
                    <a:pt x="374427" y="393845"/>
                    <a:pt x="369203" y="398295"/>
                  </a:cubicBezTo>
                  <a:lnTo>
                    <a:pt x="533755" y="562768"/>
                  </a:lnTo>
                  <a:cubicBezTo>
                    <a:pt x="536367" y="565376"/>
                    <a:pt x="539900" y="566757"/>
                    <a:pt x="543741" y="566757"/>
                  </a:cubicBezTo>
                  <a:cubicBezTo>
                    <a:pt x="547583" y="566757"/>
                    <a:pt x="551270" y="565376"/>
                    <a:pt x="553882" y="562768"/>
                  </a:cubicBezTo>
                  <a:lnTo>
                    <a:pt x="562793" y="553715"/>
                  </a:lnTo>
                  <a:cubicBezTo>
                    <a:pt x="568324" y="548345"/>
                    <a:pt x="568324" y="538986"/>
                    <a:pt x="562793" y="533617"/>
                  </a:cubicBezTo>
                  <a:close/>
                  <a:moveTo>
                    <a:pt x="225226" y="122925"/>
                  </a:moveTo>
                  <a:cubicBezTo>
                    <a:pt x="236441" y="122925"/>
                    <a:pt x="245658" y="132130"/>
                    <a:pt x="245658" y="143329"/>
                  </a:cubicBezTo>
                  <a:lnTo>
                    <a:pt x="245505" y="204847"/>
                  </a:lnTo>
                  <a:lnTo>
                    <a:pt x="307108" y="204694"/>
                  </a:lnTo>
                  <a:cubicBezTo>
                    <a:pt x="318323" y="204694"/>
                    <a:pt x="327540" y="213898"/>
                    <a:pt x="327540" y="225097"/>
                  </a:cubicBezTo>
                  <a:cubicBezTo>
                    <a:pt x="327540" y="236296"/>
                    <a:pt x="318323" y="245501"/>
                    <a:pt x="307108" y="245501"/>
                  </a:cubicBezTo>
                  <a:lnTo>
                    <a:pt x="245505" y="245501"/>
                  </a:lnTo>
                  <a:lnTo>
                    <a:pt x="245505" y="307019"/>
                  </a:lnTo>
                  <a:cubicBezTo>
                    <a:pt x="245505" y="318218"/>
                    <a:pt x="236441" y="327423"/>
                    <a:pt x="225073" y="327423"/>
                  </a:cubicBezTo>
                  <a:cubicBezTo>
                    <a:pt x="213858" y="327423"/>
                    <a:pt x="204794" y="318218"/>
                    <a:pt x="204794" y="307019"/>
                  </a:cubicBezTo>
                  <a:lnTo>
                    <a:pt x="204794" y="245501"/>
                  </a:lnTo>
                  <a:lnTo>
                    <a:pt x="143191" y="245501"/>
                  </a:lnTo>
                  <a:cubicBezTo>
                    <a:pt x="131976" y="245501"/>
                    <a:pt x="122759" y="236450"/>
                    <a:pt x="122759" y="225251"/>
                  </a:cubicBezTo>
                  <a:cubicBezTo>
                    <a:pt x="122759" y="213898"/>
                    <a:pt x="131976" y="204847"/>
                    <a:pt x="143191" y="204847"/>
                  </a:cubicBezTo>
                  <a:lnTo>
                    <a:pt x="204794" y="204847"/>
                  </a:lnTo>
                  <a:lnTo>
                    <a:pt x="204794" y="143329"/>
                  </a:lnTo>
                  <a:cubicBezTo>
                    <a:pt x="204794" y="132130"/>
                    <a:pt x="214012" y="122925"/>
                    <a:pt x="225226" y="122925"/>
                  </a:cubicBezTo>
                  <a:close/>
                  <a:moveTo>
                    <a:pt x="225240" y="40811"/>
                  </a:moveTo>
                  <a:cubicBezTo>
                    <a:pt x="175921" y="40811"/>
                    <a:pt x="129674" y="59990"/>
                    <a:pt x="94797" y="94664"/>
                  </a:cubicBezTo>
                  <a:cubicBezTo>
                    <a:pt x="22893" y="166621"/>
                    <a:pt x="22893" y="283685"/>
                    <a:pt x="94797" y="355489"/>
                  </a:cubicBezTo>
                  <a:cubicBezTo>
                    <a:pt x="129674" y="390316"/>
                    <a:pt x="175921" y="409495"/>
                    <a:pt x="225240" y="409495"/>
                  </a:cubicBezTo>
                  <a:cubicBezTo>
                    <a:pt x="274406" y="409495"/>
                    <a:pt x="320806" y="390316"/>
                    <a:pt x="355529" y="355489"/>
                  </a:cubicBezTo>
                  <a:cubicBezTo>
                    <a:pt x="427434" y="283685"/>
                    <a:pt x="427434" y="166621"/>
                    <a:pt x="355529" y="94664"/>
                  </a:cubicBezTo>
                  <a:cubicBezTo>
                    <a:pt x="320806" y="59990"/>
                    <a:pt x="274406" y="40811"/>
                    <a:pt x="225240" y="40811"/>
                  </a:cubicBezTo>
                  <a:close/>
                  <a:moveTo>
                    <a:pt x="225240" y="0"/>
                  </a:moveTo>
                  <a:cubicBezTo>
                    <a:pt x="285314" y="0"/>
                    <a:pt x="341855" y="23474"/>
                    <a:pt x="384414" y="65973"/>
                  </a:cubicBezTo>
                  <a:cubicBezTo>
                    <a:pt x="457241" y="138697"/>
                    <a:pt x="469686" y="249318"/>
                    <a:pt x="421749" y="334930"/>
                  </a:cubicBezTo>
                  <a:lnTo>
                    <a:pt x="591678" y="504772"/>
                  </a:lnTo>
                  <a:cubicBezTo>
                    <a:pt x="613188" y="526252"/>
                    <a:pt x="613188" y="561080"/>
                    <a:pt x="591678" y="582560"/>
                  </a:cubicBezTo>
                  <a:lnTo>
                    <a:pt x="582767" y="591458"/>
                  </a:lnTo>
                  <a:cubicBezTo>
                    <a:pt x="572319" y="601891"/>
                    <a:pt x="558491" y="607568"/>
                    <a:pt x="543741" y="607568"/>
                  </a:cubicBezTo>
                  <a:cubicBezTo>
                    <a:pt x="528992" y="607568"/>
                    <a:pt x="515164" y="601891"/>
                    <a:pt x="504870" y="591458"/>
                  </a:cubicBezTo>
                  <a:lnTo>
                    <a:pt x="335095" y="421769"/>
                  </a:lnTo>
                  <a:cubicBezTo>
                    <a:pt x="301908" y="440333"/>
                    <a:pt x="264265" y="450306"/>
                    <a:pt x="225240" y="450306"/>
                  </a:cubicBezTo>
                  <a:cubicBezTo>
                    <a:pt x="165012" y="450306"/>
                    <a:pt x="108472" y="426832"/>
                    <a:pt x="65913" y="384333"/>
                  </a:cubicBezTo>
                  <a:cubicBezTo>
                    <a:pt x="-21971" y="296573"/>
                    <a:pt x="-21971" y="153733"/>
                    <a:pt x="65913" y="65973"/>
                  </a:cubicBezTo>
                  <a:cubicBezTo>
                    <a:pt x="108472" y="23474"/>
                    <a:pt x="165012" y="0"/>
                    <a:pt x="2252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2776D1-DE99-416B-9611-4F770E85AF3E}"/>
              </a:ext>
            </a:extLst>
          </p:cNvPr>
          <p:cNvGrpSpPr/>
          <p:nvPr/>
        </p:nvGrpSpPr>
        <p:grpSpPr>
          <a:xfrm>
            <a:off x="688207" y="4273709"/>
            <a:ext cx="688251" cy="688251"/>
            <a:chOff x="5274166" y="4594155"/>
            <a:chExt cx="802578" cy="8025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9AC95EB-3F04-40B3-AF1F-C4E7657AEBA1}"/>
                </a:ext>
              </a:extLst>
            </p:cNvPr>
            <p:cNvSpPr/>
            <p:nvPr/>
          </p:nvSpPr>
          <p:spPr>
            <a:xfrm>
              <a:off x="5274166" y="4594155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white-origami-plane_16441">
              <a:extLst>
                <a:ext uri="{FF2B5EF4-FFF2-40B4-BE49-F238E27FC236}">
                  <a16:creationId xmlns:a16="http://schemas.microsoft.com/office/drawing/2014/main" id="{6C52F063-E8E7-4FA1-9EC1-6EC6E78D56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1555" y="4821952"/>
              <a:ext cx="497925" cy="357374"/>
            </a:xfrm>
            <a:custGeom>
              <a:avLst/>
              <a:gdLst>
                <a:gd name="T0" fmla="*/ 520 w 3958"/>
                <a:gd name="T1" fmla="*/ 1816 h 2845"/>
                <a:gd name="T2" fmla="*/ 600 w 3958"/>
                <a:gd name="T3" fmla="*/ 1832 h 2845"/>
                <a:gd name="T4" fmla="*/ 1800 w 3958"/>
                <a:gd name="T5" fmla="*/ 1326 h 2845"/>
                <a:gd name="T6" fmla="*/ 894 w 3958"/>
                <a:gd name="T7" fmla="*/ 1890 h 2845"/>
                <a:gd name="T8" fmla="*/ 860 w 3958"/>
                <a:gd name="T9" fmla="*/ 1952 h 2845"/>
                <a:gd name="T10" fmla="*/ 860 w 3958"/>
                <a:gd name="T11" fmla="*/ 2463 h 2845"/>
                <a:gd name="T12" fmla="*/ 901 w 3958"/>
                <a:gd name="T13" fmla="*/ 2713 h 2845"/>
                <a:gd name="T14" fmla="*/ 1060 w 3958"/>
                <a:gd name="T15" fmla="*/ 2837 h 2845"/>
                <a:gd name="T16" fmla="*/ 1198 w 3958"/>
                <a:gd name="T17" fmla="*/ 2771 h 2845"/>
                <a:gd name="T18" fmla="*/ 1371 w 3958"/>
                <a:gd name="T19" fmla="*/ 2603 h 2845"/>
                <a:gd name="T20" fmla="*/ 1624 w 3958"/>
                <a:gd name="T21" fmla="*/ 2779 h 2845"/>
                <a:gd name="T22" fmla="*/ 1844 w 3958"/>
                <a:gd name="T23" fmla="*/ 2845 h 2845"/>
                <a:gd name="T24" fmla="*/ 2296 w 3958"/>
                <a:gd name="T25" fmla="*/ 2591 h 2845"/>
                <a:gd name="T26" fmla="*/ 3851 w 3958"/>
                <a:gd name="T27" fmla="*/ 396 h 2845"/>
                <a:gd name="T28" fmla="*/ 3920 w 3958"/>
                <a:gd name="T29" fmla="*/ 95 h 2845"/>
                <a:gd name="T30" fmla="*/ 3730 w 3958"/>
                <a:gd name="T31" fmla="*/ 0 h 2845"/>
                <a:gd name="T32" fmla="*/ 3592 w 3958"/>
                <a:gd name="T33" fmla="*/ 20 h 2845"/>
                <a:gd name="T34" fmla="*/ 307 w 3958"/>
                <a:gd name="T35" fmla="*/ 859 h 2845"/>
                <a:gd name="T36" fmla="*/ 31 w 3958"/>
                <a:gd name="T37" fmla="*/ 1089 h 2845"/>
                <a:gd name="T38" fmla="*/ 146 w 3958"/>
                <a:gd name="T39" fmla="*/ 1429 h 2845"/>
                <a:gd name="T40" fmla="*/ 520 w 3958"/>
                <a:gd name="T41" fmla="*/ 1816 h 2845"/>
                <a:gd name="T42" fmla="*/ 171 w 3958"/>
                <a:gd name="T43" fmla="*/ 1128 h 2845"/>
                <a:gd name="T44" fmla="*/ 343 w 3958"/>
                <a:gd name="T45" fmla="*/ 1000 h 2845"/>
                <a:gd name="T46" fmla="*/ 3628 w 3958"/>
                <a:gd name="T47" fmla="*/ 160 h 2845"/>
                <a:gd name="T48" fmla="*/ 3791 w 3958"/>
                <a:gd name="T49" fmla="*/ 162 h 2845"/>
                <a:gd name="T50" fmla="*/ 3733 w 3958"/>
                <a:gd name="T51" fmla="*/ 312 h 2845"/>
                <a:gd name="T52" fmla="*/ 2177 w 3958"/>
                <a:gd name="T53" fmla="*/ 2507 h 2845"/>
                <a:gd name="T54" fmla="*/ 1844 w 3958"/>
                <a:gd name="T55" fmla="*/ 2700 h 2845"/>
                <a:gd name="T56" fmla="*/ 1707 w 3958"/>
                <a:gd name="T57" fmla="*/ 2659 h 2845"/>
                <a:gd name="T58" fmla="*/ 1404 w 3958"/>
                <a:gd name="T59" fmla="*/ 2450 h 2845"/>
                <a:gd name="T60" fmla="*/ 1363 w 3958"/>
                <a:gd name="T61" fmla="*/ 2437 h 2845"/>
                <a:gd name="T62" fmla="*/ 1312 w 3958"/>
                <a:gd name="T63" fmla="*/ 2458 h 2845"/>
                <a:gd name="T64" fmla="*/ 1097 w 3958"/>
                <a:gd name="T65" fmla="*/ 2667 h 2845"/>
                <a:gd name="T66" fmla="*/ 1060 w 3958"/>
                <a:gd name="T67" fmla="*/ 2692 h 2845"/>
                <a:gd name="T68" fmla="*/ 1005 w 3958"/>
                <a:gd name="T69" fmla="*/ 2463 h 2845"/>
                <a:gd name="T70" fmla="*/ 1005 w 3958"/>
                <a:gd name="T71" fmla="*/ 1992 h 2845"/>
                <a:gd name="T72" fmla="*/ 2656 w 3958"/>
                <a:gd name="T73" fmla="*/ 963 h 2845"/>
                <a:gd name="T74" fmla="*/ 2682 w 3958"/>
                <a:gd name="T75" fmla="*/ 868 h 2845"/>
                <a:gd name="T76" fmla="*/ 2590 w 3958"/>
                <a:gd name="T77" fmla="*/ 835 h 2845"/>
                <a:gd name="T78" fmla="*/ 590 w 3958"/>
                <a:gd name="T79" fmla="*/ 1679 h 2845"/>
                <a:gd name="T80" fmla="*/ 250 w 3958"/>
                <a:gd name="T81" fmla="*/ 1328 h 2845"/>
                <a:gd name="T82" fmla="*/ 171 w 3958"/>
                <a:gd name="T83" fmla="*/ 112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8" h="2845">
                  <a:moveTo>
                    <a:pt x="520" y="1816"/>
                  </a:moveTo>
                  <a:cubicBezTo>
                    <a:pt x="541" y="1837"/>
                    <a:pt x="573" y="1844"/>
                    <a:pt x="600" y="1832"/>
                  </a:cubicBezTo>
                  <a:lnTo>
                    <a:pt x="1800" y="1326"/>
                  </a:lnTo>
                  <a:lnTo>
                    <a:pt x="894" y="1890"/>
                  </a:lnTo>
                  <a:cubicBezTo>
                    <a:pt x="873" y="1903"/>
                    <a:pt x="860" y="1926"/>
                    <a:pt x="860" y="1952"/>
                  </a:cubicBezTo>
                  <a:lnTo>
                    <a:pt x="860" y="2463"/>
                  </a:lnTo>
                  <a:cubicBezTo>
                    <a:pt x="860" y="2564"/>
                    <a:pt x="874" y="2651"/>
                    <a:pt x="901" y="2713"/>
                  </a:cubicBezTo>
                  <a:cubicBezTo>
                    <a:pt x="948" y="2821"/>
                    <a:pt x="1020" y="2837"/>
                    <a:pt x="1060" y="2837"/>
                  </a:cubicBezTo>
                  <a:cubicBezTo>
                    <a:pt x="1107" y="2837"/>
                    <a:pt x="1153" y="2815"/>
                    <a:pt x="1198" y="2771"/>
                  </a:cubicBezTo>
                  <a:lnTo>
                    <a:pt x="1371" y="2603"/>
                  </a:lnTo>
                  <a:lnTo>
                    <a:pt x="1624" y="2779"/>
                  </a:lnTo>
                  <a:cubicBezTo>
                    <a:pt x="1687" y="2822"/>
                    <a:pt x="1763" y="2845"/>
                    <a:pt x="1844" y="2845"/>
                  </a:cubicBezTo>
                  <a:cubicBezTo>
                    <a:pt x="2011" y="2845"/>
                    <a:pt x="2184" y="2748"/>
                    <a:pt x="2296" y="2591"/>
                  </a:cubicBezTo>
                  <a:lnTo>
                    <a:pt x="3851" y="396"/>
                  </a:lnTo>
                  <a:cubicBezTo>
                    <a:pt x="3958" y="245"/>
                    <a:pt x="3948" y="149"/>
                    <a:pt x="3920" y="95"/>
                  </a:cubicBezTo>
                  <a:cubicBezTo>
                    <a:pt x="3901" y="60"/>
                    <a:pt x="3852" y="0"/>
                    <a:pt x="3730" y="0"/>
                  </a:cubicBezTo>
                  <a:cubicBezTo>
                    <a:pt x="3689" y="0"/>
                    <a:pt x="3643" y="7"/>
                    <a:pt x="3592" y="20"/>
                  </a:cubicBezTo>
                  <a:lnTo>
                    <a:pt x="307" y="859"/>
                  </a:lnTo>
                  <a:cubicBezTo>
                    <a:pt x="161" y="896"/>
                    <a:pt x="63" y="978"/>
                    <a:pt x="31" y="1089"/>
                  </a:cubicBezTo>
                  <a:cubicBezTo>
                    <a:pt x="0" y="1200"/>
                    <a:pt x="41" y="1320"/>
                    <a:pt x="146" y="1429"/>
                  </a:cubicBezTo>
                  <a:lnTo>
                    <a:pt x="520" y="1816"/>
                  </a:lnTo>
                  <a:close/>
                  <a:moveTo>
                    <a:pt x="171" y="1128"/>
                  </a:moveTo>
                  <a:cubicBezTo>
                    <a:pt x="188" y="1069"/>
                    <a:pt x="249" y="1024"/>
                    <a:pt x="343" y="1000"/>
                  </a:cubicBezTo>
                  <a:lnTo>
                    <a:pt x="3628" y="160"/>
                  </a:lnTo>
                  <a:cubicBezTo>
                    <a:pt x="3716" y="138"/>
                    <a:pt x="3783" y="147"/>
                    <a:pt x="3791" y="162"/>
                  </a:cubicBezTo>
                  <a:cubicBezTo>
                    <a:pt x="3798" y="175"/>
                    <a:pt x="3795" y="224"/>
                    <a:pt x="3733" y="312"/>
                  </a:cubicBezTo>
                  <a:lnTo>
                    <a:pt x="2177" y="2507"/>
                  </a:lnTo>
                  <a:cubicBezTo>
                    <a:pt x="2093" y="2626"/>
                    <a:pt x="1965" y="2700"/>
                    <a:pt x="1844" y="2700"/>
                  </a:cubicBezTo>
                  <a:cubicBezTo>
                    <a:pt x="1792" y="2700"/>
                    <a:pt x="1746" y="2687"/>
                    <a:pt x="1707" y="2659"/>
                  </a:cubicBezTo>
                  <a:lnTo>
                    <a:pt x="1404" y="2450"/>
                  </a:lnTo>
                  <a:cubicBezTo>
                    <a:pt x="1392" y="2441"/>
                    <a:pt x="1377" y="2437"/>
                    <a:pt x="1363" y="2437"/>
                  </a:cubicBezTo>
                  <a:cubicBezTo>
                    <a:pt x="1345" y="2437"/>
                    <a:pt x="1326" y="2444"/>
                    <a:pt x="1312" y="2458"/>
                  </a:cubicBezTo>
                  <a:lnTo>
                    <a:pt x="1097" y="2667"/>
                  </a:lnTo>
                  <a:cubicBezTo>
                    <a:pt x="1072" y="2691"/>
                    <a:pt x="1060" y="2691"/>
                    <a:pt x="1060" y="2692"/>
                  </a:cubicBezTo>
                  <a:cubicBezTo>
                    <a:pt x="1046" y="2687"/>
                    <a:pt x="1005" y="2623"/>
                    <a:pt x="1005" y="2463"/>
                  </a:cubicBezTo>
                  <a:lnTo>
                    <a:pt x="1005" y="1992"/>
                  </a:lnTo>
                  <a:lnTo>
                    <a:pt x="2656" y="963"/>
                  </a:lnTo>
                  <a:cubicBezTo>
                    <a:pt x="2688" y="943"/>
                    <a:pt x="2700" y="902"/>
                    <a:pt x="2682" y="868"/>
                  </a:cubicBezTo>
                  <a:cubicBezTo>
                    <a:pt x="2665" y="834"/>
                    <a:pt x="2624" y="820"/>
                    <a:pt x="2590" y="835"/>
                  </a:cubicBezTo>
                  <a:lnTo>
                    <a:pt x="590" y="1679"/>
                  </a:lnTo>
                  <a:lnTo>
                    <a:pt x="250" y="1328"/>
                  </a:lnTo>
                  <a:cubicBezTo>
                    <a:pt x="182" y="1258"/>
                    <a:pt x="154" y="1187"/>
                    <a:pt x="171" y="1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9A1538-24B5-43F6-9F21-EA0FD012CA75}"/>
              </a:ext>
            </a:extLst>
          </p:cNvPr>
          <p:cNvGrpSpPr/>
          <p:nvPr/>
        </p:nvGrpSpPr>
        <p:grpSpPr>
          <a:xfrm>
            <a:off x="4441750" y="4273709"/>
            <a:ext cx="688251" cy="688251"/>
            <a:chOff x="144621" y="4511186"/>
            <a:chExt cx="802578" cy="8025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DE3F5C-B264-4484-9B76-223A5EF2CB85}"/>
                </a:ext>
              </a:extLst>
            </p:cNvPr>
            <p:cNvSpPr/>
            <p:nvPr/>
          </p:nvSpPr>
          <p:spPr>
            <a:xfrm>
              <a:off x="144621" y="4511186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big-computer-monitor_80799">
              <a:extLst>
                <a:ext uri="{FF2B5EF4-FFF2-40B4-BE49-F238E27FC236}">
                  <a16:creationId xmlns:a16="http://schemas.microsoft.com/office/drawing/2014/main" id="{CFF4ADE9-D671-44C0-8D1E-24F18C0C37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848" y="4728306"/>
              <a:ext cx="421130" cy="391578"/>
            </a:xfrm>
            <a:custGeom>
              <a:avLst/>
              <a:gdLst>
                <a:gd name="T0" fmla="*/ 3685 w 4081"/>
                <a:gd name="T1" fmla="*/ 0 h 3800"/>
                <a:gd name="T2" fmla="*/ 396 w 4081"/>
                <a:gd name="T3" fmla="*/ 0 h 3800"/>
                <a:gd name="T4" fmla="*/ 0 w 4081"/>
                <a:gd name="T5" fmla="*/ 396 h 3800"/>
                <a:gd name="T6" fmla="*/ 0 w 4081"/>
                <a:gd name="T7" fmla="*/ 2659 h 3800"/>
                <a:gd name="T8" fmla="*/ 396 w 4081"/>
                <a:gd name="T9" fmla="*/ 3055 h 3800"/>
                <a:gd name="T10" fmla="*/ 1510 w 4081"/>
                <a:gd name="T11" fmla="*/ 3055 h 3800"/>
                <a:gd name="T12" fmla="*/ 1115 w 4081"/>
                <a:gd name="T13" fmla="*/ 3671 h 3800"/>
                <a:gd name="T14" fmla="*/ 1071 w 4081"/>
                <a:gd name="T15" fmla="*/ 3745 h 3800"/>
                <a:gd name="T16" fmla="*/ 1137 w 4081"/>
                <a:gd name="T17" fmla="*/ 3800 h 3800"/>
                <a:gd name="T18" fmla="*/ 2944 w 4081"/>
                <a:gd name="T19" fmla="*/ 3800 h 3800"/>
                <a:gd name="T20" fmla="*/ 3010 w 4081"/>
                <a:gd name="T21" fmla="*/ 3745 h 3800"/>
                <a:gd name="T22" fmla="*/ 2966 w 4081"/>
                <a:gd name="T23" fmla="*/ 3671 h 3800"/>
                <a:gd name="T24" fmla="*/ 2571 w 4081"/>
                <a:gd name="T25" fmla="*/ 3055 h 3800"/>
                <a:gd name="T26" fmla="*/ 3685 w 4081"/>
                <a:gd name="T27" fmla="*/ 3055 h 3800"/>
                <a:gd name="T28" fmla="*/ 4081 w 4081"/>
                <a:gd name="T29" fmla="*/ 2659 h 3800"/>
                <a:gd name="T30" fmla="*/ 4081 w 4081"/>
                <a:gd name="T31" fmla="*/ 396 h 3800"/>
                <a:gd name="T32" fmla="*/ 3685 w 4081"/>
                <a:gd name="T33" fmla="*/ 0 h 3800"/>
                <a:gd name="T34" fmla="*/ 2040 w 4081"/>
                <a:gd name="T35" fmla="*/ 2764 h 3800"/>
                <a:gd name="T36" fmla="*/ 1922 w 4081"/>
                <a:gd name="T37" fmla="*/ 2646 h 3800"/>
                <a:gd name="T38" fmla="*/ 2040 w 4081"/>
                <a:gd name="T39" fmla="*/ 2528 h 3800"/>
                <a:gd name="T40" fmla="*/ 2159 w 4081"/>
                <a:gd name="T41" fmla="*/ 2646 h 3800"/>
                <a:gd name="T42" fmla="*/ 2040 w 4081"/>
                <a:gd name="T43" fmla="*/ 2764 h 3800"/>
                <a:gd name="T44" fmla="*/ 3814 w 4081"/>
                <a:gd name="T45" fmla="*/ 2315 h 3800"/>
                <a:gd name="T46" fmla="*/ 267 w 4081"/>
                <a:gd name="T47" fmla="*/ 2315 h 3800"/>
                <a:gd name="T48" fmla="*/ 267 w 4081"/>
                <a:gd name="T49" fmla="*/ 396 h 3800"/>
                <a:gd name="T50" fmla="*/ 396 w 4081"/>
                <a:gd name="T51" fmla="*/ 267 h 3800"/>
                <a:gd name="T52" fmla="*/ 3685 w 4081"/>
                <a:gd name="T53" fmla="*/ 267 h 3800"/>
                <a:gd name="T54" fmla="*/ 3814 w 4081"/>
                <a:gd name="T55" fmla="*/ 396 h 3800"/>
                <a:gd name="T56" fmla="*/ 3814 w 4081"/>
                <a:gd name="T57" fmla="*/ 2315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81" h="3800">
                  <a:moveTo>
                    <a:pt x="3685" y="0"/>
                  </a:moveTo>
                  <a:lnTo>
                    <a:pt x="396" y="0"/>
                  </a:lnTo>
                  <a:cubicBezTo>
                    <a:pt x="178" y="0"/>
                    <a:pt x="0" y="178"/>
                    <a:pt x="0" y="396"/>
                  </a:cubicBezTo>
                  <a:lnTo>
                    <a:pt x="0" y="2659"/>
                  </a:lnTo>
                  <a:cubicBezTo>
                    <a:pt x="0" y="2878"/>
                    <a:pt x="178" y="3055"/>
                    <a:pt x="396" y="3055"/>
                  </a:cubicBezTo>
                  <a:lnTo>
                    <a:pt x="1510" y="3055"/>
                  </a:lnTo>
                  <a:cubicBezTo>
                    <a:pt x="1511" y="3233"/>
                    <a:pt x="1463" y="3553"/>
                    <a:pt x="1115" y="3671"/>
                  </a:cubicBezTo>
                  <a:cubicBezTo>
                    <a:pt x="1084" y="3681"/>
                    <a:pt x="1066" y="3712"/>
                    <a:pt x="1071" y="3745"/>
                  </a:cubicBezTo>
                  <a:cubicBezTo>
                    <a:pt x="1076" y="3777"/>
                    <a:pt x="1104" y="3800"/>
                    <a:pt x="1137" y="3800"/>
                  </a:cubicBezTo>
                  <a:lnTo>
                    <a:pt x="2944" y="3800"/>
                  </a:lnTo>
                  <a:cubicBezTo>
                    <a:pt x="2977" y="3800"/>
                    <a:pt x="3005" y="3777"/>
                    <a:pt x="3010" y="3745"/>
                  </a:cubicBezTo>
                  <a:cubicBezTo>
                    <a:pt x="3015" y="3712"/>
                    <a:pt x="2997" y="3681"/>
                    <a:pt x="2966" y="3671"/>
                  </a:cubicBezTo>
                  <a:cubicBezTo>
                    <a:pt x="2618" y="3553"/>
                    <a:pt x="2570" y="3233"/>
                    <a:pt x="2571" y="3055"/>
                  </a:cubicBezTo>
                  <a:lnTo>
                    <a:pt x="3685" y="3055"/>
                  </a:lnTo>
                  <a:cubicBezTo>
                    <a:pt x="3903" y="3055"/>
                    <a:pt x="4081" y="2878"/>
                    <a:pt x="4081" y="2659"/>
                  </a:cubicBezTo>
                  <a:lnTo>
                    <a:pt x="4081" y="396"/>
                  </a:lnTo>
                  <a:cubicBezTo>
                    <a:pt x="4081" y="178"/>
                    <a:pt x="3903" y="0"/>
                    <a:pt x="3685" y="0"/>
                  </a:cubicBezTo>
                  <a:close/>
                  <a:moveTo>
                    <a:pt x="2040" y="2764"/>
                  </a:moveTo>
                  <a:cubicBezTo>
                    <a:pt x="1975" y="2764"/>
                    <a:pt x="1922" y="2711"/>
                    <a:pt x="1922" y="2646"/>
                  </a:cubicBezTo>
                  <a:cubicBezTo>
                    <a:pt x="1922" y="2581"/>
                    <a:pt x="1975" y="2528"/>
                    <a:pt x="2040" y="2528"/>
                  </a:cubicBezTo>
                  <a:cubicBezTo>
                    <a:pt x="2106" y="2528"/>
                    <a:pt x="2159" y="2581"/>
                    <a:pt x="2159" y="2646"/>
                  </a:cubicBezTo>
                  <a:cubicBezTo>
                    <a:pt x="2159" y="2711"/>
                    <a:pt x="2106" y="2764"/>
                    <a:pt x="2040" y="2764"/>
                  </a:cubicBezTo>
                  <a:close/>
                  <a:moveTo>
                    <a:pt x="3814" y="2315"/>
                  </a:moveTo>
                  <a:lnTo>
                    <a:pt x="267" y="2315"/>
                  </a:lnTo>
                  <a:lnTo>
                    <a:pt x="267" y="396"/>
                  </a:lnTo>
                  <a:cubicBezTo>
                    <a:pt x="267" y="325"/>
                    <a:pt x="325" y="267"/>
                    <a:pt x="396" y="267"/>
                  </a:cubicBezTo>
                  <a:lnTo>
                    <a:pt x="3685" y="267"/>
                  </a:lnTo>
                  <a:cubicBezTo>
                    <a:pt x="3756" y="267"/>
                    <a:pt x="3814" y="325"/>
                    <a:pt x="3814" y="396"/>
                  </a:cubicBezTo>
                  <a:lnTo>
                    <a:pt x="3814" y="2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2DB04A-626C-40CE-8D10-2C9A04E82B3D}"/>
              </a:ext>
            </a:extLst>
          </p:cNvPr>
          <p:cNvGrpSpPr/>
          <p:nvPr/>
        </p:nvGrpSpPr>
        <p:grpSpPr>
          <a:xfrm>
            <a:off x="4439851" y="1760897"/>
            <a:ext cx="688252" cy="688252"/>
            <a:chOff x="3873621" y="3670639"/>
            <a:chExt cx="1538571" cy="153857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EB0BC3-D1A6-445E-8F5F-1645AE111842}"/>
                </a:ext>
              </a:extLst>
            </p:cNvPr>
            <p:cNvSpPr/>
            <p:nvPr/>
          </p:nvSpPr>
          <p:spPr>
            <a:xfrm>
              <a:off x="3873621" y="3670639"/>
              <a:ext cx="1538571" cy="1538571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hoto-camera_118026">
              <a:extLst>
                <a:ext uri="{FF2B5EF4-FFF2-40B4-BE49-F238E27FC236}">
                  <a16:creationId xmlns:a16="http://schemas.microsoft.com/office/drawing/2014/main" id="{91017B6E-34D8-4FD5-AE92-2CEEFEEDC9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7687" y="4140517"/>
              <a:ext cx="837263" cy="612391"/>
            </a:xfrm>
            <a:custGeom>
              <a:avLst/>
              <a:gdLst>
                <a:gd name="connsiteX0" fmla="*/ 290720 w 581371"/>
                <a:gd name="connsiteY0" fmla="*/ 135761 h 425227"/>
                <a:gd name="connsiteX1" fmla="*/ 187026 w 581371"/>
                <a:gd name="connsiteY1" fmla="*/ 239313 h 425227"/>
                <a:gd name="connsiteX2" fmla="*/ 290720 w 581371"/>
                <a:gd name="connsiteY2" fmla="*/ 342954 h 425227"/>
                <a:gd name="connsiteX3" fmla="*/ 394504 w 581371"/>
                <a:gd name="connsiteY3" fmla="*/ 239313 h 425227"/>
                <a:gd name="connsiteX4" fmla="*/ 290720 w 581371"/>
                <a:gd name="connsiteY4" fmla="*/ 135761 h 425227"/>
                <a:gd name="connsiteX5" fmla="*/ 502814 w 581371"/>
                <a:gd name="connsiteY5" fmla="*/ 119749 h 425227"/>
                <a:gd name="connsiteX6" fmla="*/ 515198 w 581371"/>
                <a:gd name="connsiteY6" fmla="*/ 132112 h 425227"/>
                <a:gd name="connsiteX7" fmla="*/ 515198 w 581371"/>
                <a:gd name="connsiteY7" fmla="*/ 167155 h 425227"/>
                <a:gd name="connsiteX8" fmla="*/ 502814 w 581371"/>
                <a:gd name="connsiteY8" fmla="*/ 179518 h 425227"/>
                <a:gd name="connsiteX9" fmla="*/ 490430 w 581371"/>
                <a:gd name="connsiteY9" fmla="*/ 167155 h 425227"/>
                <a:gd name="connsiteX10" fmla="*/ 490430 w 581371"/>
                <a:gd name="connsiteY10" fmla="*/ 132112 h 425227"/>
                <a:gd name="connsiteX11" fmla="*/ 502814 w 581371"/>
                <a:gd name="connsiteY11" fmla="*/ 119749 h 425227"/>
                <a:gd name="connsiteX12" fmla="*/ 290720 w 581371"/>
                <a:gd name="connsiteY12" fmla="*/ 111140 h 425227"/>
                <a:gd name="connsiteX13" fmla="*/ 419159 w 581371"/>
                <a:gd name="connsiteY13" fmla="*/ 239313 h 425227"/>
                <a:gd name="connsiteX14" fmla="*/ 290720 w 581371"/>
                <a:gd name="connsiteY14" fmla="*/ 367575 h 425227"/>
                <a:gd name="connsiteX15" fmla="*/ 162371 w 581371"/>
                <a:gd name="connsiteY15" fmla="*/ 239313 h 425227"/>
                <a:gd name="connsiteX16" fmla="*/ 290720 w 581371"/>
                <a:gd name="connsiteY16" fmla="*/ 111140 h 425227"/>
                <a:gd name="connsiteX17" fmla="*/ 249654 w 581371"/>
                <a:gd name="connsiteY17" fmla="*/ 24794 h 425227"/>
                <a:gd name="connsiteX18" fmla="*/ 226425 w 581371"/>
                <a:gd name="connsiteY18" fmla="*/ 71182 h 425227"/>
                <a:gd name="connsiteX19" fmla="*/ 215388 w 581371"/>
                <a:gd name="connsiteY19" fmla="*/ 78114 h 425227"/>
                <a:gd name="connsiteX20" fmla="*/ 24743 w 581371"/>
                <a:gd name="connsiteY20" fmla="*/ 78114 h 425227"/>
                <a:gd name="connsiteX21" fmla="*/ 24743 w 581371"/>
                <a:gd name="connsiteY21" fmla="*/ 400611 h 425227"/>
                <a:gd name="connsiteX22" fmla="*/ 556627 w 581371"/>
                <a:gd name="connsiteY22" fmla="*/ 400611 h 425227"/>
                <a:gd name="connsiteX23" fmla="*/ 556894 w 581371"/>
                <a:gd name="connsiteY23" fmla="*/ 400611 h 425227"/>
                <a:gd name="connsiteX24" fmla="*/ 556894 w 581371"/>
                <a:gd name="connsiteY24" fmla="*/ 78114 h 425227"/>
                <a:gd name="connsiteX25" fmla="*/ 366338 w 581371"/>
                <a:gd name="connsiteY25" fmla="*/ 78114 h 425227"/>
                <a:gd name="connsiteX26" fmla="*/ 355301 w 581371"/>
                <a:gd name="connsiteY26" fmla="*/ 71182 h 425227"/>
                <a:gd name="connsiteX27" fmla="*/ 331983 w 581371"/>
                <a:gd name="connsiteY27" fmla="*/ 24794 h 425227"/>
                <a:gd name="connsiteX28" fmla="*/ 241822 w 581371"/>
                <a:gd name="connsiteY28" fmla="*/ 0 h 425227"/>
                <a:gd name="connsiteX29" fmla="*/ 339459 w 581371"/>
                <a:gd name="connsiteY29" fmla="*/ 0 h 425227"/>
                <a:gd name="connsiteX30" fmla="*/ 350495 w 581371"/>
                <a:gd name="connsiteY30" fmla="*/ 6843 h 425227"/>
                <a:gd name="connsiteX31" fmla="*/ 373814 w 581371"/>
                <a:gd name="connsiteY31" fmla="*/ 53320 h 425227"/>
                <a:gd name="connsiteX32" fmla="*/ 569088 w 581371"/>
                <a:gd name="connsiteY32" fmla="*/ 53320 h 425227"/>
                <a:gd name="connsiteX33" fmla="*/ 581370 w 581371"/>
                <a:gd name="connsiteY33" fmla="*/ 65761 h 425227"/>
                <a:gd name="connsiteX34" fmla="*/ 581370 w 581371"/>
                <a:gd name="connsiteY34" fmla="*/ 412964 h 425227"/>
                <a:gd name="connsiteX35" fmla="*/ 568999 w 581371"/>
                <a:gd name="connsiteY35" fmla="*/ 425227 h 425227"/>
                <a:gd name="connsiteX36" fmla="*/ 12282 w 581371"/>
                <a:gd name="connsiteY36" fmla="*/ 425227 h 425227"/>
                <a:gd name="connsiteX37" fmla="*/ 0 w 581371"/>
                <a:gd name="connsiteY37" fmla="*/ 412964 h 425227"/>
                <a:gd name="connsiteX38" fmla="*/ 0 w 581371"/>
                <a:gd name="connsiteY38" fmla="*/ 65672 h 425227"/>
                <a:gd name="connsiteX39" fmla="*/ 12282 w 581371"/>
                <a:gd name="connsiteY39" fmla="*/ 53320 h 425227"/>
                <a:gd name="connsiteX40" fmla="*/ 207645 w 581371"/>
                <a:gd name="connsiteY40" fmla="*/ 53320 h 425227"/>
                <a:gd name="connsiteX41" fmla="*/ 230786 w 581371"/>
                <a:gd name="connsiteY41" fmla="*/ 6843 h 425227"/>
                <a:gd name="connsiteX42" fmla="*/ 241822 w 581371"/>
                <a:gd name="connsiteY42" fmla="*/ 0 h 42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1371" h="425227">
                  <a:moveTo>
                    <a:pt x="290720" y="135761"/>
                  </a:moveTo>
                  <a:cubicBezTo>
                    <a:pt x="233577" y="135761"/>
                    <a:pt x="187026" y="182249"/>
                    <a:pt x="187026" y="239313"/>
                  </a:cubicBezTo>
                  <a:cubicBezTo>
                    <a:pt x="187026" y="296467"/>
                    <a:pt x="233577" y="342954"/>
                    <a:pt x="290720" y="342954"/>
                  </a:cubicBezTo>
                  <a:cubicBezTo>
                    <a:pt x="347953" y="342954"/>
                    <a:pt x="394504" y="296467"/>
                    <a:pt x="394504" y="239313"/>
                  </a:cubicBezTo>
                  <a:cubicBezTo>
                    <a:pt x="394504" y="182249"/>
                    <a:pt x="347953" y="135761"/>
                    <a:pt x="290720" y="135761"/>
                  </a:cubicBezTo>
                  <a:close/>
                  <a:moveTo>
                    <a:pt x="502814" y="119749"/>
                  </a:moveTo>
                  <a:cubicBezTo>
                    <a:pt x="509585" y="119749"/>
                    <a:pt x="515198" y="125175"/>
                    <a:pt x="515198" y="132112"/>
                  </a:cubicBezTo>
                  <a:lnTo>
                    <a:pt x="515198" y="167155"/>
                  </a:lnTo>
                  <a:cubicBezTo>
                    <a:pt x="515198" y="173915"/>
                    <a:pt x="509674" y="179518"/>
                    <a:pt x="502814" y="179518"/>
                  </a:cubicBezTo>
                  <a:cubicBezTo>
                    <a:pt x="495954" y="179518"/>
                    <a:pt x="490430" y="173915"/>
                    <a:pt x="490430" y="167155"/>
                  </a:cubicBezTo>
                  <a:lnTo>
                    <a:pt x="490430" y="132112"/>
                  </a:lnTo>
                  <a:cubicBezTo>
                    <a:pt x="490430" y="125352"/>
                    <a:pt x="495954" y="119749"/>
                    <a:pt x="502814" y="119749"/>
                  </a:cubicBezTo>
                  <a:close/>
                  <a:moveTo>
                    <a:pt x="290720" y="111140"/>
                  </a:moveTo>
                  <a:cubicBezTo>
                    <a:pt x="361571" y="111140"/>
                    <a:pt x="419159" y="168560"/>
                    <a:pt x="419159" y="239313"/>
                  </a:cubicBezTo>
                  <a:cubicBezTo>
                    <a:pt x="419159" y="310066"/>
                    <a:pt x="361571" y="367575"/>
                    <a:pt x="290720" y="367575"/>
                  </a:cubicBezTo>
                  <a:cubicBezTo>
                    <a:pt x="219870" y="367575"/>
                    <a:pt x="162371" y="310066"/>
                    <a:pt x="162371" y="239313"/>
                  </a:cubicBezTo>
                  <a:cubicBezTo>
                    <a:pt x="162371" y="168560"/>
                    <a:pt x="219870" y="111140"/>
                    <a:pt x="290720" y="111140"/>
                  </a:cubicBezTo>
                  <a:close/>
                  <a:moveTo>
                    <a:pt x="249654" y="24794"/>
                  </a:moveTo>
                  <a:lnTo>
                    <a:pt x="226425" y="71182"/>
                  </a:lnTo>
                  <a:cubicBezTo>
                    <a:pt x="224377" y="75448"/>
                    <a:pt x="220016" y="78114"/>
                    <a:pt x="215388" y="78114"/>
                  </a:cubicBezTo>
                  <a:lnTo>
                    <a:pt x="24743" y="78114"/>
                  </a:lnTo>
                  <a:lnTo>
                    <a:pt x="24743" y="400611"/>
                  </a:lnTo>
                  <a:lnTo>
                    <a:pt x="556627" y="400611"/>
                  </a:lnTo>
                  <a:lnTo>
                    <a:pt x="556894" y="400611"/>
                  </a:lnTo>
                  <a:lnTo>
                    <a:pt x="556894" y="78114"/>
                  </a:lnTo>
                  <a:lnTo>
                    <a:pt x="366338" y="78114"/>
                  </a:lnTo>
                  <a:cubicBezTo>
                    <a:pt x="361710" y="78114"/>
                    <a:pt x="357438" y="75359"/>
                    <a:pt x="355301" y="71182"/>
                  </a:cubicBezTo>
                  <a:lnTo>
                    <a:pt x="331983" y="24794"/>
                  </a:lnTo>
                  <a:close/>
                  <a:moveTo>
                    <a:pt x="241822" y="0"/>
                  </a:moveTo>
                  <a:lnTo>
                    <a:pt x="339459" y="0"/>
                  </a:lnTo>
                  <a:cubicBezTo>
                    <a:pt x="344087" y="0"/>
                    <a:pt x="348359" y="2755"/>
                    <a:pt x="350495" y="6843"/>
                  </a:cubicBezTo>
                  <a:lnTo>
                    <a:pt x="373814" y="53320"/>
                  </a:lnTo>
                  <a:lnTo>
                    <a:pt x="569088" y="53320"/>
                  </a:lnTo>
                  <a:cubicBezTo>
                    <a:pt x="575852" y="53320"/>
                    <a:pt x="581459" y="58918"/>
                    <a:pt x="581370" y="65761"/>
                  </a:cubicBezTo>
                  <a:lnTo>
                    <a:pt x="581370" y="412964"/>
                  </a:lnTo>
                  <a:cubicBezTo>
                    <a:pt x="581370" y="419717"/>
                    <a:pt x="575852" y="425227"/>
                    <a:pt x="568999" y="425227"/>
                  </a:cubicBezTo>
                  <a:lnTo>
                    <a:pt x="12282" y="425227"/>
                  </a:lnTo>
                  <a:cubicBezTo>
                    <a:pt x="5518" y="425227"/>
                    <a:pt x="0" y="419806"/>
                    <a:pt x="0" y="412964"/>
                  </a:cubicBezTo>
                  <a:lnTo>
                    <a:pt x="0" y="65672"/>
                  </a:lnTo>
                  <a:cubicBezTo>
                    <a:pt x="0" y="58918"/>
                    <a:pt x="5429" y="53320"/>
                    <a:pt x="12282" y="53320"/>
                  </a:cubicBezTo>
                  <a:lnTo>
                    <a:pt x="207645" y="53320"/>
                  </a:lnTo>
                  <a:lnTo>
                    <a:pt x="230786" y="6843"/>
                  </a:lnTo>
                  <a:cubicBezTo>
                    <a:pt x="232833" y="2577"/>
                    <a:pt x="237194" y="0"/>
                    <a:pt x="2418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84C2B8-2747-473C-99CD-2BB1D6990C1D}"/>
              </a:ext>
            </a:extLst>
          </p:cNvPr>
          <p:cNvGrpSpPr/>
          <p:nvPr/>
        </p:nvGrpSpPr>
        <p:grpSpPr>
          <a:xfrm>
            <a:off x="1543873" y="1704913"/>
            <a:ext cx="2638026" cy="2149472"/>
            <a:chOff x="1318435" y="5159052"/>
            <a:chExt cx="2638026" cy="214947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6137B28-9FB8-46EC-9303-BE1C88035AE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Vue.js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D8A39F-2D24-40D5-96BF-0B018A4D74F1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是一套用于构建用户界面的渐进式框架。不仅易于上手，还便于与第三方库或既有项目整合。当与现代化的工具链以及各种支持类库结合使用时，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也完全能够为复杂的单页应用提供驱动。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64B5D2-3A43-4DAB-B0D0-93FDA7AD8EF6}"/>
              </a:ext>
            </a:extLst>
          </p:cNvPr>
          <p:cNvGrpSpPr/>
          <p:nvPr/>
        </p:nvGrpSpPr>
        <p:grpSpPr>
          <a:xfrm>
            <a:off x="5416962" y="1744936"/>
            <a:ext cx="2638026" cy="1872473"/>
            <a:chOff x="1318435" y="5159052"/>
            <a:chExt cx="2638026" cy="187247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330BE-0836-4FC0-AA7E-1C18599EDBCC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cs typeface="+mn-ea"/>
                  <a:sym typeface="+mn-lt"/>
                </a:rPr>
                <a:t>Vant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组件库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9F5FC9-D54E-4F95-8A8A-BF0FD337C7FB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4446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  <a:cs typeface="+mn-ea"/>
                  <a:sym typeface="+mn-lt"/>
                </a:rPr>
                <a:t>Vant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是有赞前端团队开源的移动端组件库，提供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60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多个高质量组件，覆盖移动端各类场景，支持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2 &amp; Vue 3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，支持按需引入，支持主题定制等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BCBBA9E-029C-4848-AA3F-D0EA9DFD0187}"/>
              </a:ext>
            </a:extLst>
          </p:cNvPr>
          <p:cNvGrpSpPr/>
          <p:nvPr/>
        </p:nvGrpSpPr>
        <p:grpSpPr>
          <a:xfrm>
            <a:off x="1511470" y="4254784"/>
            <a:ext cx="2638026" cy="1595474"/>
            <a:chOff x="1318435" y="5159052"/>
            <a:chExt cx="2638026" cy="159547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D3A60DA-F5AA-44D6-9EF6-818849BADE7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Element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组件库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6C09FE-AA8A-4033-862A-3F43BDE720EF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一套为开发者、设计师和产品经理准备的基于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2.0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的组件库，提供了配套设计资源，由饿了么公司前端团队开源。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56B6AB-0AAA-4661-8E39-BF230D92BB1D}"/>
              </a:ext>
            </a:extLst>
          </p:cNvPr>
          <p:cNvGrpSpPr/>
          <p:nvPr/>
        </p:nvGrpSpPr>
        <p:grpSpPr>
          <a:xfrm>
            <a:off x="5317573" y="4254784"/>
            <a:ext cx="2638026" cy="1041476"/>
            <a:chOff x="1318435" y="5159052"/>
            <a:chExt cx="2638026" cy="104147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9F2C89-AE0E-4EB0-820D-688172C5BCFF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cs typeface="+mn-ea"/>
                  <a:sym typeface="+mn-lt"/>
                </a:rPr>
                <a:t>Axios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7302A8-EFEC-4521-80FE-BB5C5C52CE2D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是一个基于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promise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HTTP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库，可以用在浏览器和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node.js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中。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4" name="图片 33" descr="图示&#10;&#10;低可信度描述已自动生成">
            <a:extLst>
              <a:ext uri="{FF2B5EF4-FFF2-40B4-BE49-F238E27FC236}">
                <a16:creationId xmlns:a16="http://schemas.microsoft.com/office/drawing/2014/main" id="{51041619-326E-4DC4-A0DF-5D6FB372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15" y="0"/>
            <a:ext cx="349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119296-E140-4235-A8C1-E69B99D63FE7}"/>
              </a:ext>
            </a:extLst>
          </p:cNvPr>
          <p:cNvSpPr/>
          <p:nvPr/>
        </p:nvSpPr>
        <p:spPr>
          <a:xfrm>
            <a:off x="0" y="-10497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BFE422-F7A0-46EA-8D10-FE54D7E0E5B1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A452D-A0FF-41D4-BC79-EB3137C6548E}"/>
              </a:ext>
            </a:extLst>
          </p:cNvPr>
          <p:cNvSpPr txBox="1"/>
          <p:nvPr/>
        </p:nvSpPr>
        <p:spPr>
          <a:xfrm>
            <a:off x="691198" y="327550"/>
            <a:ext cx="310138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技术实现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后端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BDDE9C-F3EB-4EE2-88E9-F5952AADC860}"/>
              </a:ext>
            </a:extLst>
          </p:cNvPr>
          <p:cNvGrpSpPr/>
          <p:nvPr/>
        </p:nvGrpSpPr>
        <p:grpSpPr>
          <a:xfrm>
            <a:off x="630620" y="1747080"/>
            <a:ext cx="688251" cy="688251"/>
            <a:chOff x="5064377" y="4942126"/>
            <a:chExt cx="867849" cy="86784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242E76-9C59-4ED8-8751-EF4BE6C019F2}"/>
                </a:ext>
              </a:extLst>
            </p:cNvPr>
            <p:cNvSpPr/>
            <p:nvPr/>
          </p:nvSpPr>
          <p:spPr>
            <a:xfrm>
              <a:off x="5064377" y="4942126"/>
              <a:ext cx="867849" cy="867849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zoom-in_99158">
              <a:extLst>
                <a:ext uri="{FF2B5EF4-FFF2-40B4-BE49-F238E27FC236}">
                  <a16:creationId xmlns:a16="http://schemas.microsoft.com/office/drawing/2014/main" id="{E5D18749-4057-4F48-B8F4-D99258F6C1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75346" y="5161426"/>
              <a:ext cx="429420" cy="429249"/>
            </a:xfrm>
            <a:custGeom>
              <a:avLst/>
              <a:gdLst>
                <a:gd name="connsiteX0" fmla="*/ 398242 w 607810"/>
                <a:gd name="connsiteY0" fmla="*/ 369144 h 607568"/>
                <a:gd name="connsiteX1" fmla="*/ 384414 w 607810"/>
                <a:gd name="connsiteY1" fmla="*/ 384333 h 607568"/>
                <a:gd name="connsiteX2" fmla="*/ 369203 w 607810"/>
                <a:gd name="connsiteY2" fmla="*/ 398295 h 607568"/>
                <a:gd name="connsiteX3" fmla="*/ 533755 w 607810"/>
                <a:gd name="connsiteY3" fmla="*/ 562768 h 607568"/>
                <a:gd name="connsiteX4" fmla="*/ 543741 w 607810"/>
                <a:gd name="connsiteY4" fmla="*/ 566757 h 607568"/>
                <a:gd name="connsiteX5" fmla="*/ 553882 w 607810"/>
                <a:gd name="connsiteY5" fmla="*/ 562768 h 607568"/>
                <a:gd name="connsiteX6" fmla="*/ 562793 w 607810"/>
                <a:gd name="connsiteY6" fmla="*/ 553715 h 607568"/>
                <a:gd name="connsiteX7" fmla="*/ 562793 w 607810"/>
                <a:gd name="connsiteY7" fmla="*/ 533617 h 607568"/>
                <a:gd name="connsiteX8" fmla="*/ 225226 w 607810"/>
                <a:gd name="connsiteY8" fmla="*/ 122925 h 607568"/>
                <a:gd name="connsiteX9" fmla="*/ 245658 w 607810"/>
                <a:gd name="connsiteY9" fmla="*/ 143329 h 607568"/>
                <a:gd name="connsiteX10" fmla="*/ 245505 w 607810"/>
                <a:gd name="connsiteY10" fmla="*/ 204847 h 607568"/>
                <a:gd name="connsiteX11" fmla="*/ 307108 w 607810"/>
                <a:gd name="connsiteY11" fmla="*/ 204694 h 607568"/>
                <a:gd name="connsiteX12" fmla="*/ 327540 w 607810"/>
                <a:gd name="connsiteY12" fmla="*/ 225097 h 607568"/>
                <a:gd name="connsiteX13" fmla="*/ 307108 w 607810"/>
                <a:gd name="connsiteY13" fmla="*/ 245501 h 607568"/>
                <a:gd name="connsiteX14" fmla="*/ 245505 w 607810"/>
                <a:gd name="connsiteY14" fmla="*/ 245501 h 607568"/>
                <a:gd name="connsiteX15" fmla="*/ 245505 w 607810"/>
                <a:gd name="connsiteY15" fmla="*/ 307019 h 607568"/>
                <a:gd name="connsiteX16" fmla="*/ 225073 w 607810"/>
                <a:gd name="connsiteY16" fmla="*/ 327423 h 607568"/>
                <a:gd name="connsiteX17" fmla="*/ 204794 w 607810"/>
                <a:gd name="connsiteY17" fmla="*/ 307019 h 607568"/>
                <a:gd name="connsiteX18" fmla="*/ 204794 w 607810"/>
                <a:gd name="connsiteY18" fmla="*/ 245501 h 607568"/>
                <a:gd name="connsiteX19" fmla="*/ 143191 w 607810"/>
                <a:gd name="connsiteY19" fmla="*/ 245501 h 607568"/>
                <a:gd name="connsiteX20" fmla="*/ 122759 w 607810"/>
                <a:gd name="connsiteY20" fmla="*/ 225251 h 607568"/>
                <a:gd name="connsiteX21" fmla="*/ 143191 w 607810"/>
                <a:gd name="connsiteY21" fmla="*/ 204847 h 607568"/>
                <a:gd name="connsiteX22" fmla="*/ 204794 w 607810"/>
                <a:gd name="connsiteY22" fmla="*/ 204847 h 607568"/>
                <a:gd name="connsiteX23" fmla="*/ 204794 w 607810"/>
                <a:gd name="connsiteY23" fmla="*/ 143329 h 607568"/>
                <a:gd name="connsiteX24" fmla="*/ 225226 w 607810"/>
                <a:gd name="connsiteY24" fmla="*/ 122925 h 607568"/>
                <a:gd name="connsiteX25" fmla="*/ 225240 w 607810"/>
                <a:gd name="connsiteY25" fmla="*/ 40811 h 607568"/>
                <a:gd name="connsiteX26" fmla="*/ 94797 w 607810"/>
                <a:gd name="connsiteY26" fmla="*/ 94664 h 607568"/>
                <a:gd name="connsiteX27" fmla="*/ 94797 w 607810"/>
                <a:gd name="connsiteY27" fmla="*/ 355489 h 607568"/>
                <a:gd name="connsiteX28" fmla="*/ 225240 w 607810"/>
                <a:gd name="connsiteY28" fmla="*/ 409495 h 607568"/>
                <a:gd name="connsiteX29" fmla="*/ 355529 w 607810"/>
                <a:gd name="connsiteY29" fmla="*/ 355489 h 607568"/>
                <a:gd name="connsiteX30" fmla="*/ 355529 w 607810"/>
                <a:gd name="connsiteY30" fmla="*/ 94664 h 607568"/>
                <a:gd name="connsiteX31" fmla="*/ 225240 w 607810"/>
                <a:gd name="connsiteY31" fmla="*/ 40811 h 607568"/>
                <a:gd name="connsiteX32" fmla="*/ 225240 w 607810"/>
                <a:gd name="connsiteY32" fmla="*/ 0 h 607568"/>
                <a:gd name="connsiteX33" fmla="*/ 384414 w 607810"/>
                <a:gd name="connsiteY33" fmla="*/ 65973 h 607568"/>
                <a:gd name="connsiteX34" fmla="*/ 421749 w 607810"/>
                <a:gd name="connsiteY34" fmla="*/ 334930 h 607568"/>
                <a:gd name="connsiteX35" fmla="*/ 591678 w 607810"/>
                <a:gd name="connsiteY35" fmla="*/ 504772 h 607568"/>
                <a:gd name="connsiteX36" fmla="*/ 591678 w 607810"/>
                <a:gd name="connsiteY36" fmla="*/ 582560 h 607568"/>
                <a:gd name="connsiteX37" fmla="*/ 582767 w 607810"/>
                <a:gd name="connsiteY37" fmla="*/ 591458 h 607568"/>
                <a:gd name="connsiteX38" fmla="*/ 543741 w 607810"/>
                <a:gd name="connsiteY38" fmla="*/ 607568 h 607568"/>
                <a:gd name="connsiteX39" fmla="*/ 504870 w 607810"/>
                <a:gd name="connsiteY39" fmla="*/ 591458 h 607568"/>
                <a:gd name="connsiteX40" fmla="*/ 335095 w 607810"/>
                <a:gd name="connsiteY40" fmla="*/ 421769 h 607568"/>
                <a:gd name="connsiteX41" fmla="*/ 225240 w 607810"/>
                <a:gd name="connsiteY41" fmla="*/ 450306 h 607568"/>
                <a:gd name="connsiteX42" fmla="*/ 65913 w 607810"/>
                <a:gd name="connsiteY42" fmla="*/ 384333 h 607568"/>
                <a:gd name="connsiteX43" fmla="*/ 65913 w 607810"/>
                <a:gd name="connsiteY43" fmla="*/ 65973 h 607568"/>
                <a:gd name="connsiteX44" fmla="*/ 225240 w 607810"/>
                <a:gd name="connsiteY44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7810" h="607568">
                  <a:moveTo>
                    <a:pt x="398242" y="369144"/>
                  </a:moveTo>
                  <a:cubicBezTo>
                    <a:pt x="393940" y="374360"/>
                    <a:pt x="389331" y="379423"/>
                    <a:pt x="384414" y="384333"/>
                  </a:cubicBezTo>
                  <a:cubicBezTo>
                    <a:pt x="379497" y="389242"/>
                    <a:pt x="374427" y="393845"/>
                    <a:pt x="369203" y="398295"/>
                  </a:cubicBezTo>
                  <a:lnTo>
                    <a:pt x="533755" y="562768"/>
                  </a:lnTo>
                  <a:cubicBezTo>
                    <a:pt x="536367" y="565376"/>
                    <a:pt x="539900" y="566757"/>
                    <a:pt x="543741" y="566757"/>
                  </a:cubicBezTo>
                  <a:cubicBezTo>
                    <a:pt x="547583" y="566757"/>
                    <a:pt x="551270" y="565376"/>
                    <a:pt x="553882" y="562768"/>
                  </a:cubicBezTo>
                  <a:lnTo>
                    <a:pt x="562793" y="553715"/>
                  </a:lnTo>
                  <a:cubicBezTo>
                    <a:pt x="568324" y="548345"/>
                    <a:pt x="568324" y="538986"/>
                    <a:pt x="562793" y="533617"/>
                  </a:cubicBezTo>
                  <a:close/>
                  <a:moveTo>
                    <a:pt x="225226" y="122925"/>
                  </a:moveTo>
                  <a:cubicBezTo>
                    <a:pt x="236441" y="122925"/>
                    <a:pt x="245658" y="132130"/>
                    <a:pt x="245658" y="143329"/>
                  </a:cubicBezTo>
                  <a:lnTo>
                    <a:pt x="245505" y="204847"/>
                  </a:lnTo>
                  <a:lnTo>
                    <a:pt x="307108" y="204694"/>
                  </a:lnTo>
                  <a:cubicBezTo>
                    <a:pt x="318323" y="204694"/>
                    <a:pt x="327540" y="213898"/>
                    <a:pt x="327540" y="225097"/>
                  </a:cubicBezTo>
                  <a:cubicBezTo>
                    <a:pt x="327540" y="236296"/>
                    <a:pt x="318323" y="245501"/>
                    <a:pt x="307108" y="245501"/>
                  </a:cubicBezTo>
                  <a:lnTo>
                    <a:pt x="245505" y="245501"/>
                  </a:lnTo>
                  <a:lnTo>
                    <a:pt x="245505" y="307019"/>
                  </a:lnTo>
                  <a:cubicBezTo>
                    <a:pt x="245505" y="318218"/>
                    <a:pt x="236441" y="327423"/>
                    <a:pt x="225073" y="327423"/>
                  </a:cubicBezTo>
                  <a:cubicBezTo>
                    <a:pt x="213858" y="327423"/>
                    <a:pt x="204794" y="318218"/>
                    <a:pt x="204794" y="307019"/>
                  </a:cubicBezTo>
                  <a:lnTo>
                    <a:pt x="204794" y="245501"/>
                  </a:lnTo>
                  <a:lnTo>
                    <a:pt x="143191" y="245501"/>
                  </a:lnTo>
                  <a:cubicBezTo>
                    <a:pt x="131976" y="245501"/>
                    <a:pt x="122759" y="236450"/>
                    <a:pt x="122759" y="225251"/>
                  </a:cubicBezTo>
                  <a:cubicBezTo>
                    <a:pt x="122759" y="213898"/>
                    <a:pt x="131976" y="204847"/>
                    <a:pt x="143191" y="204847"/>
                  </a:cubicBezTo>
                  <a:lnTo>
                    <a:pt x="204794" y="204847"/>
                  </a:lnTo>
                  <a:lnTo>
                    <a:pt x="204794" y="143329"/>
                  </a:lnTo>
                  <a:cubicBezTo>
                    <a:pt x="204794" y="132130"/>
                    <a:pt x="214012" y="122925"/>
                    <a:pt x="225226" y="122925"/>
                  </a:cubicBezTo>
                  <a:close/>
                  <a:moveTo>
                    <a:pt x="225240" y="40811"/>
                  </a:moveTo>
                  <a:cubicBezTo>
                    <a:pt x="175921" y="40811"/>
                    <a:pt x="129674" y="59990"/>
                    <a:pt x="94797" y="94664"/>
                  </a:cubicBezTo>
                  <a:cubicBezTo>
                    <a:pt x="22893" y="166621"/>
                    <a:pt x="22893" y="283685"/>
                    <a:pt x="94797" y="355489"/>
                  </a:cubicBezTo>
                  <a:cubicBezTo>
                    <a:pt x="129674" y="390316"/>
                    <a:pt x="175921" y="409495"/>
                    <a:pt x="225240" y="409495"/>
                  </a:cubicBezTo>
                  <a:cubicBezTo>
                    <a:pt x="274406" y="409495"/>
                    <a:pt x="320806" y="390316"/>
                    <a:pt x="355529" y="355489"/>
                  </a:cubicBezTo>
                  <a:cubicBezTo>
                    <a:pt x="427434" y="283685"/>
                    <a:pt x="427434" y="166621"/>
                    <a:pt x="355529" y="94664"/>
                  </a:cubicBezTo>
                  <a:cubicBezTo>
                    <a:pt x="320806" y="59990"/>
                    <a:pt x="274406" y="40811"/>
                    <a:pt x="225240" y="40811"/>
                  </a:cubicBezTo>
                  <a:close/>
                  <a:moveTo>
                    <a:pt x="225240" y="0"/>
                  </a:moveTo>
                  <a:cubicBezTo>
                    <a:pt x="285314" y="0"/>
                    <a:pt x="341855" y="23474"/>
                    <a:pt x="384414" y="65973"/>
                  </a:cubicBezTo>
                  <a:cubicBezTo>
                    <a:pt x="457241" y="138697"/>
                    <a:pt x="469686" y="249318"/>
                    <a:pt x="421749" y="334930"/>
                  </a:cubicBezTo>
                  <a:lnTo>
                    <a:pt x="591678" y="504772"/>
                  </a:lnTo>
                  <a:cubicBezTo>
                    <a:pt x="613188" y="526252"/>
                    <a:pt x="613188" y="561080"/>
                    <a:pt x="591678" y="582560"/>
                  </a:cubicBezTo>
                  <a:lnTo>
                    <a:pt x="582767" y="591458"/>
                  </a:lnTo>
                  <a:cubicBezTo>
                    <a:pt x="572319" y="601891"/>
                    <a:pt x="558491" y="607568"/>
                    <a:pt x="543741" y="607568"/>
                  </a:cubicBezTo>
                  <a:cubicBezTo>
                    <a:pt x="528992" y="607568"/>
                    <a:pt x="515164" y="601891"/>
                    <a:pt x="504870" y="591458"/>
                  </a:cubicBezTo>
                  <a:lnTo>
                    <a:pt x="335095" y="421769"/>
                  </a:lnTo>
                  <a:cubicBezTo>
                    <a:pt x="301908" y="440333"/>
                    <a:pt x="264265" y="450306"/>
                    <a:pt x="225240" y="450306"/>
                  </a:cubicBezTo>
                  <a:cubicBezTo>
                    <a:pt x="165012" y="450306"/>
                    <a:pt x="108472" y="426832"/>
                    <a:pt x="65913" y="384333"/>
                  </a:cubicBezTo>
                  <a:cubicBezTo>
                    <a:pt x="-21971" y="296573"/>
                    <a:pt x="-21971" y="153733"/>
                    <a:pt x="65913" y="65973"/>
                  </a:cubicBezTo>
                  <a:cubicBezTo>
                    <a:pt x="108472" y="23474"/>
                    <a:pt x="165012" y="0"/>
                    <a:pt x="2252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2776D1-DE99-416B-9611-4F770E85AF3E}"/>
              </a:ext>
            </a:extLst>
          </p:cNvPr>
          <p:cNvGrpSpPr/>
          <p:nvPr/>
        </p:nvGrpSpPr>
        <p:grpSpPr>
          <a:xfrm>
            <a:off x="688207" y="4273709"/>
            <a:ext cx="688251" cy="688251"/>
            <a:chOff x="5274166" y="4594155"/>
            <a:chExt cx="802578" cy="8025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9AC95EB-3F04-40B3-AF1F-C4E7657AEBA1}"/>
                </a:ext>
              </a:extLst>
            </p:cNvPr>
            <p:cNvSpPr/>
            <p:nvPr/>
          </p:nvSpPr>
          <p:spPr>
            <a:xfrm>
              <a:off x="5274166" y="4594155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white-origami-plane_16441">
              <a:extLst>
                <a:ext uri="{FF2B5EF4-FFF2-40B4-BE49-F238E27FC236}">
                  <a16:creationId xmlns:a16="http://schemas.microsoft.com/office/drawing/2014/main" id="{6C52F063-E8E7-4FA1-9EC1-6EC6E78D56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1555" y="4821952"/>
              <a:ext cx="497925" cy="357374"/>
            </a:xfrm>
            <a:custGeom>
              <a:avLst/>
              <a:gdLst>
                <a:gd name="T0" fmla="*/ 520 w 3958"/>
                <a:gd name="T1" fmla="*/ 1816 h 2845"/>
                <a:gd name="T2" fmla="*/ 600 w 3958"/>
                <a:gd name="T3" fmla="*/ 1832 h 2845"/>
                <a:gd name="T4" fmla="*/ 1800 w 3958"/>
                <a:gd name="T5" fmla="*/ 1326 h 2845"/>
                <a:gd name="T6" fmla="*/ 894 w 3958"/>
                <a:gd name="T7" fmla="*/ 1890 h 2845"/>
                <a:gd name="T8" fmla="*/ 860 w 3958"/>
                <a:gd name="T9" fmla="*/ 1952 h 2845"/>
                <a:gd name="T10" fmla="*/ 860 w 3958"/>
                <a:gd name="T11" fmla="*/ 2463 h 2845"/>
                <a:gd name="T12" fmla="*/ 901 w 3958"/>
                <a:gd name="T13" fmla="*/ 2713 h 2845"/>
                <a:gd name="T14" fmla="*/ 1060 w 3958"/>
                <a:gd name="T15" fmla="*/ 2837 h 2845"/>
                <a:gd name="T16" fmla="*/ 1198 w 3958"/>
                <a:gd name="T17" fmla="*/ 2771 h 2845"/>
                <a:gd name="T18" fmla="*/ 1371 w 3958"/>
                <a:gd name="T19" fmla="*/ 2603 h 2845"/>
                <a:gd name="T20" fmla="*/ 1624 w 3958"/>
                <a:gd name="T21" fmla="*/ 2779 h 2845"/>
                <a:gd name="T22" fmla="*/ 1844 w 3958"/>
                <a:gd name="T23" fmla="*/ 2845 h 2845"/>
                <a:gd name="T24" fmla="*/ 2296 w 3958"/>
                <a:gd name="T25" fmla="*/ 2591 h 2845"/>
                <a:gd name="T26" fmla="*/ 3851 w 3958"/>
                <a:gd name="T27" fmla="*/ 396 h 2845"/>
                <a:gd name="T28" fmla="*/ 3920 w 3958"/>
                <a:gd name="T29" fmla="*/ 95 h 2845"/>
                <a:gd name="T30" fmla="*/ 3730 w 3958"/>
                <a:gd name="T31" fmla="*/ 0 h 2845"/>
                <a:gd name="T32" fmla="*/ 3592 w 3958"/>
                <a:gd name="T33" fmla="*/ 20 h 2845"/>
                <a:gd name="T34" fmla="*/ 307 w 3958"/>
                <a:gd name="T35" fmla="*/ 859 h 2845"/>
                <a:gd name="T36" fmla="*/ 31 w 3958"/>
                <a:gd name="T37" fmla="*/ 1089 h 2845"/>
                <a:gd name="T38" fmla="*/ 146 w 3958"/>
                <a:gd name="T39" fmla="*/ 1429 h 2845"/>
                <a:gd name="T40" fmla="*/ 520 w 3958"/>
                <a:gd name="T41" fmla="*/ 1816 h 2845"/>
                <a:gd name="T42" fmla="*/ 171 w 3958"/>
                <a:gd name="T43" fmla="*/ 1128 h 2845"/>
                <a:gd name="T44" fmla="*/ 343 w 3958"/>
                <a:gd name="T45" fmla="*/ 1000 h 2845"/>
                <a:gd name="T46" fmla="*/ 3628 w 3958"/>
                <a:gd name="T47" fmla="*/ 160 h 2845"/>
                <a:gd name="T48" fmla="*/ 3791 w 3958"/>
                <a:gd name="T49" fmla="*/ 162 h 2845"/>
                <a:gd name="T50" fmla="*/ 3733 w 3958"/>
                <a:gd name="T51" fmla="*/ 312 h 2845"/>
                <a:gd name="T52" fmla="*/ 2177 w 3958"/>
                <a:gd name="T53" fmla="*/ 2507 h 2845"/>
                <a:gd name="T54" fmla="*/ 1844 w 3958"/>
                <a:gd name="T55" fmla="*/ 2700 h 2845"/>
                <a:gd name="T56" fmla="*/ 1707 w 3958"/>
                <a:gd name="T57" fmla="*/ 2659 h 2845"/>
                <a:gd name="T58" fmla="*/ 1404 w 3958"/>
                <a:gd name="T59" fmla="*/ 2450 h 2845"/>
                <a:gd name="T60" fmla="*/ 1363 w 3958"/>
                <a:gd name="T61" fmla="*/ 2437 h 2845"/>
                <a:gd name="T62" fmla="*/ 1312 w 3958"/>
                <a:gd name="T63" fmla="*/ 2458 h 2845"/>
                <a:gd name="T64" fmla="*/ 1097 w 3958"/>
                <a:gd name="T65" fmla="*/ 2667 h 2845"/>
                <a:gd name="T66" fmla="*/ 1060 w 3958"/>
                <a:gd name="T67" fmla="*/ 2692 h 2845"/>
                <a:gd name="T68" fmla="*/ 1005 w 3958"/>
                <a:gd name="T69" fmla="*/ 2463 h 2845"/>
                <a:gd name="T70" fmla="*/ 1005 w 3958"/>
                <a:gd name="T71" fmla="*/ 1992 h 2845"/>
                <a:gd name="T72" fmla="*/ 2656 w 3958"/>
                <a:gd name="T73" fmla="*/ 963 h 2845"/>
                <a:gd name="T74" fmla="*/ 2682 w 3958"/>
                <a:gd name="T75" fmla="*/ 868 h 2845"/>
                <a:gd name="T76" fmla="*/ 2590 w 3958"/>
                <a:gd name="T77" fmla="*/ 835 h 2845"/>
                <a:gd name="T78" fmla="*/ 590 w 3958"/>
                <a:gd name="T79" fmla="*/ 1679 h 2845"/>
                <a:gd name="T80" fmla="*/ 250 w 3958"/>
                <a:gd name="T81" fmla="*/ 1328 h 2845"/>
                <a:gd name="T82" fmla="*/ 171 w 3958"/>
                <a:gd name="T83" fmla="*/ 112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8" h="2845">
                  <a:moveTo>
                    <a:pt x="520" y="1816"/>
                  </a:moveTo>
                  <a:cubicBezTo>
                    <a:pt x="541" y="1837"/>
                    <a:pt x="573" y="1844"/>
                    <a:pt x="600" y="1832"/>
                  </a:cubicBezTo>
                  <a:lnTo>
                    <a:pt x="1800" y="1326"/>
                  </a:lnTo>
                  <a:lnTo>
                    <a:pt x="894" y="1890"/>
                  </a:lnTo>
                  <a:cubicBezTo>
                    <a:pt x="873" y="1903"/>
                    <a:pt x="860" y="1926"/>
                    <a:pt x="860" y="1952"/>
                  </a:cubicBezTo>
                  <a:lnTo>
                    <a:pt x="860" y="2463"/>
                  </a:lnTo>
                  <a:cubicBezTo>
                    <a:pt x="860" y="2564"/>
                    <a:pt x="874" y="2651"/>
                    <a:pt x="901" y="2713"/>
                  </a:cubicBezTo>
                  <a:cubicBezTo>
                    <a:pt x="948" y="2821"/>
                    <a:pt x="1020" y="2837"/>
                    <a:pt x="1060" y="2837"/>
                  </a:cubicBezTo>
                  <a:cubicBezTo>
                    <a:pt x="1107" y="2837"/>
                    <a:pt x="1153" y="2815"/>
                    <a:pt x="1198" y="2771"/>
                  </a:cubicBezTo>
                  <a:lnTo>
                    <a:pt x="1371" y="2603"/>
                  </a:lnTo>
                  <a:lnTo>
                    <a:pt x="1624" y="2779"/>
                  </a:lnTo>
                  <a:cubicBezTo>
                    <a:pt x="1687" y="2822"/>
                    <a:pt x="1763" y="2845"/>
                    <a:pt x="1844" y="2845"/>
                  </a:cubicBezTo>
                  <a:cubicBezTo>
                    <a:pt x="2011" y="2845"/>
                    <a:pt x="2184" y="2748"/>
                    <a:pt x="2296" y="2591"/>
                  </a:cubicBezTo>
                  <a:lnTo>
                    <a:pt x="3851" y="396"/>
                  </a:lnTo>
                  <a:cubicBezTo>
                    <a:pt x="3958" y="245"/>
                    <a:pt x="3948" y="149"/>
                    <a:pt x="3920" y="95"/>
                  </a:cubicBezTo>
                  <a:cubicBezTo>
                    <a:pt x="3901" y="60"/>
                    <a:pt x="3852" y="0"/>
                    <a:pt x="3730" y="0"/>
                  </a:cubicBezTo>
                  <a:cubicBezTo>
                    <a:pt x="3689" y="0"/>
                    <a:pt x="3643" y="7"/>
                    <a:pt x="3592" y="20"/>
                  </a:cubicBezTo>
                  <a:lnTo>
                    <a:pt x="307" y="859"/>
                  </a:lnTo>
                  <a:cubicBezTo>
                    <a:pt x="161" y="896"/>
                    <a:pt x="63" y="978"/>
                    <a:pt x="31" y="1089"/>
                  </a:cubicBezTo>
                  <a:cubicBezTo>
                    <a:pt x="0" y="1200"/>
                    <a:pt x="41" y="1320"/>
                    <a:pt x="146" y="1429"/>
                  </a:cubicBezTo>
                  <a:lnTo>
                    <a:pt x="520" y="1816"/>
                  </a:lnTo>
                  <a:close/>
                  <a:moveTo>
                    <a:pt x="171" y="1128"/>
                  </a:moveTo>
                  <a:cubicBezTo>
                    <a:pt x="188" y="1069"/>
                    <a:pt x="249" y="1024"/>
                    <a:pt x="343" y="1000"/>
                  </a:cubicBezTo>
                  <a:lnTo>
                    <a:pt x="3628" y="160"/>
                  </a:lnTo>
                  <a:cubicBezTo>
                    <a:pt x="3716" y="138"/>
                    <a:pt x="3783" y="147"/>
                    <a:pt x="3791" y="162"/>
                  </a:cubicBezTo>
                  <a:cubicBezTo>
                    <a:pt x="3798" y="175"/>
                    <a:pt x="3795" y="224"/>
                    <a:pt x="3733" y="312"/>
                  </a:cubicBezTo>
                  <a:lnTo>
                    <a:pt x="2177" y="2507"/>
                  </a:lnTo>
                  <a:cubicBezTo>
                    <a:pt x="2093" y="2626"/>
                    <a:pt x="1965" y="2700"/>
                    <a:pt x="1844" y="2700"/>
                  </a:cubicBezTo>
                  <a:cubicBezTo>
                    <a:pt x="1792" y="2700"/>
                    <a:pt x="1746" y="2687"/>
                    <a:pt x="1707" y="2659"/>
                  </a:cubicBezTo>
                  <a:lnTo>
                    <a:pt x="1404" y="2450"/>
                  </a:lnTo>
                  <a:cubicBezTo>
                    <a:pt x="1392" y="2441"/>
                    <a:pt x="1377" y="2437"/>
                    <a:pt x="1363" y="2437"/>
                  </a:cubicBezTo>
                  <a:cubicBezTo>
                    <a:pt x="1345" y="2437"/>
                    <a:pt x="1326" y="2444"/>
                    <a:pt x="1312" y="2458"/>
                  </a:cubicBezTo>
                  <a:lnTo>
                    <a:pt x="1097" y="2667"/>
                  </a:lnTo>
                  <a:cubicBezTo>
                    <a:pt x="1072" y="2691"/>
                    <a:pt x="1060" y="2691"/>
                    <a:pt x="1060" y="2692"/>
                  </a:cubicBezTo>
                  <a:cubicBezTo>
                    <a:pt x="1046" y="2687"/>
                    <a:pt x="1005" y="2623"/>
                    <a:pt x="1005" y="2463"/>
                  </a:cubicBezTo>
                  <a:lnTo>
                    <a:pt x="1005" y="1992"/>
                  </a:lnTo>
                  <a:lnTo>
                    <a:pt x="2656" y="963"/>
                  </a:lnTo>
                  <a:cubicBezTo>
                    <a:pt x="2688" y="943"/>
                    <a:pt x="2700" y="902"/>
                    <a:pt x="2682" y="868"/>
                  </a:cubicBezTo>
                  <a:cubicBezTo>
                    <a:pt x="2665" y="834"/>
                    <a:pt x="2624" y="820"/>
                    <a:pt x="2590" y="835"/>
                  </a:cubicBezTo>
                  <a:lnTo>
                    <a:pt x="590" y="1679"/>
                  </a:lnTo>
                  <a:lnTo>
                    <a:pt x="250" y="1328"/>
                  </a:lnTo>
                  <a:cubicBezTo>
                    <a:pt x="182" y="1258"/>
                    <a:pt x="154" y="1187"/>
                    <a:pt x="171" y="1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9A1538-24B5-43F6-9F21-EA0FD012CA75}"/>
              </a:ext>
            </a:extLst>
          </p:cNvPr>
          <p:cNvGrpSpPr/>
          <p:nvPr/>
        </p:nvGrpSpPr>
        <p:grpSpPr>
          <a:xfrm>
            <a:off x="4441750" y="4273709"/>
            <a:ext cx="688251" cy="688251"/>
            <a:chOff x="144621" y="4511186"/>
            <a:chExt cx="802578" cy="8025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DE3F5C-B264-4484-9B76-223A5EF2CB85}"/>
                </a:ext>
              </a:extLst>
            </p:cNvPr>
            <p:cNvSpPr/>
            <p:nvPr/>
          </p:nvSpPr>
          <p:spPr>
            <a:xfrm>
              <a:off x="144621" y="4511186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big-computer-monitor_80799">
              <a:extLst>
                <a:ext uri="{FF2B5EF4-FFF2-40B4-BE49-F238E27FC236}">
                  <a16:creationId xmlns:a16="http://schemas.microsoft.com/office/drawing/2014/main" id="{CFF4ADE9-D671-44C0-8D1E-24F18C0C37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848" y="4728306"/>
              <a:ext cx="421130" cy="391578"/>
            </a:xfrm>
            <a:custGeom>
              <a:avLst/>
              <a:gdLst>
                <a:gd name="T0" fmla="*/ 3685 w 4081"/>
                <a:gd name="T1" fmla="*/ 0 h 3800"/>
                <a:gd name="T2" fmla="*/ 396 w 4081"/>
                <a:gd name="T3" fmla="*/ 0 h 3800"/>
                <a:gd name="T4" fmla="*/ 0 w 4081"/>
                <a:gd name="T5" fmla="*/ 396 h 3800"/>
                <a:gd name="T6" fmla="*/ 0 w 4081"/>
                <a:gd name="T7" fmla="*/ 2659 h 3800"/>
                <a:gd name="T8" fmla="*/ 396 w 4081"/>
                <a:gd name="T9" fmla="*/ 3055 h 3800"/>
                <a:gd name="T10" fmla="*/ 1510 w 4081"/>
                <a:gd name="T11" fmla="*/ 3055 h 3800"/>
                <a:gd name="T12" fmla="*/ 1115 w 4081"/>
                <a:gd name="T13" fmla="*/ 3671 h 3800"/>
                <a:gd name="T14" fmla="*/ 1071 w 4081"/>
                <a:gd name="T15" fmla="*/ 3745 h 3800"/>
                <a:gd name="T16" fmla="*/ 1137 w 4081"/>
                <a:gd name="T17" fmla="*/ 3800 h 3800"/>
                <a:gd name="T18" fmla="*/ 2944 w 4081"/>
                <a:gd name="T19" fmla="*/ 3800 h 3800"/>
                <a:gd name="T20" fmla="*/ 3010 w 4081"/>
                <a:gd name="T21" fmla="*/ 3745 h 3800"/>
                <a:gd name="T22" fmla="*/ 2966 w 4081"/>
                <a:gd name="T23" fmla="*/ 3671 h 3800"/>
                <a:gd name="T24" fmla="*/ 2571 w 4081"/>
                <a:gd name="T25" fmla="*/ 3055 h 3800"/>
                <a:gd name="T26" fmla="*/ 3685 w 4081"/>
                <a:gd name="T27" fmla="*/ 3055 h 3800"/>
                <a:gd name="T28" fmla="*/ 4081 w 4081"/>
                <a:gd name="T29" fmla="*/ 2659 h 3800"/>
                <a:gd name="T30" fmla="*/ 4081 w 4081"/>
                <a:gd name="T31" fmla="*/ 396 h 3800"/>
                <a:gd name="T32" fmla="*/ 3685 w 4081"/>
                <a:gd name="T33" fmla="*/ 0 h 3800"/>
                <a:gd name="T34" fmla="*/ 2040 w 4081"/>
                <a:gd name="T35" fmla="*/ 2764 h 3800"/>
                <a:gd name="T36" fmla="*/ 1922 w 4081"/>
                <a:gd name="T37" fmla="*/ 2646 h 3800"/>
                <a:gd name="T38" fmla="*/ 2040 w 4081"/>
                <a:gd name="T39" fmla="*/ 2528 h 3800"/>
                <a:gd name="T40" fmla="*/ 2159 w 4081"/>
                <a:gd name="T41" fmla="*/ 2646 h 3800"/>
                <a:gd name="T42" fmla="*/ 2040 w 4081"/>
                <a:gd name="T43" fmla="*/ 2764 h 3800"/>
                <a:gd name="T44" fmla="*/ 3814 w 4081"/>
                <a:gd name="T45" fmla="*/ 2315 h 3800"/>
                <a:gd name="T46" fmla="*/ 267 w 4081"/>
                <a:gd name="T47" fmla="*/ 2315 h 3800"/>
                <a:gd name="T48" fmla="*/ 267 w 4081"/>
                <a:gd name="T49" fmla="*/ 396 h 3800"/>
                <a:gd name="T50" fmla="*/ 396 w 4081"/>
                <a:gd name="T51" fmla="*/ 267 h 3800"/>
                <a:gd name="T52" fmla="*/ 3685 w 4081"/>
                <a:gd name="T53" fmla="*/ 267 h 3800"/>
                <a:gd name="T54" fmla="*/ 3814 w 4081"/>
                <a:gd name="T55" fmla="*/ 396 h 3800"/>
                <a:gd name="T56" fmla="*/ 3814 w 4081"/>
                <a:gd name="T57" fmla="*/ 2315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81" h="3800">
                  <a:moveTo>
                    <a:pt x="3685" y="0"/>
                  </a:moveTo>
                  <a:lnTo>
                    <a:pt x="396" y="0"/>
                  </a:lnTo>
                  <a:cubicBezTo>
                    <a:pt x="178" y="0"/>
                    <a:pt x="0" y="178"/>
                    <a:pt x="0" y="396"/>
                  </a:cubicBezTo>
                  <a:lnTo>
                    <a:pt x="0" y="2659"/>
                  </a:lnTo>
                  <a:cubicBezTo>
                    <a:pt x="0" y="2878"/>
                    <a:pt x="178" y="3055"/>
                    <a:pt x="396" y="3055"/>
                  </a:cubicBezTo>
                  <a:lnTo>
                    <a:pt x="1510" y="3055"/>
                  </a:lnTo>
                  <a:cubicBezTo>
                    <a:pt x="1511" y="3233"/>
                    <a:pt x="1463" y="3553"/>
                    <a:pt x="1115" y="3671"/>
                  </a:cubicBezTo>
                  <a:cubicBezTo>
                    <a:pt x="1084" y="3681"/>
                    <a:pt x="1066" y="3712"/>
                    <a:pt x="1071" y="3745"/>
                  </a:cubicBezTo>
                  <a:cubicBezTo>
                    <a:pt x="1076" y="3777"/>
                    <a:pt x="1104" y="3800"/>
                    <a:pt x="1137" y="3800"/>
                  </a:cubicBezTo>
                  <a:lnTo>
                    <a:pt x="2944" y="3800"/>
                  </a:lnTo>
                  <a:cubicBezTo>
                    <a:pt x="2977" y="3800"/>
                    <a:pt x="3005" y="3777"/>
                    <a:pt x="3010" y="3745"/>
                  </a:cubicBezTo>
                  <a:cubicBezTo>
                    <a:pt x="3015" y="3712"/>
                    <a:pt x="2997" y="3681"/>
                    <a:pt x="2966" y="3671"/>
                  </a:cubicBezTo>
                  <a:cubicBezTo>
                    <a:pt x="2618" y="3553"/>
                    <a:pt x="2570" y="3233"/>
                    <a:pt x="2571" y="3055"/>
                  </a:cubicBezTo>
                  <a:lnTo>
                    <a:pt x="3685" y="3055"/>
                  </a:lnTo>
                  <a:cubicBezTo>
                    <a:pt x="3903" y="3055"/>
                    <a:pt x="4081" y="2878"/>
                    <a:pt x="4081" y="2659"/>
                  </a:cubicBezTo>
                  <a:lnTo>
                    <a:pt x="4081" y="396"/>
                  </a:lnTo>
                  <a:cubicBezTo>
                    <a:pt x="4081" y="178"/>
                    <a:pt x="3903" y="0"/>
                    <a:pt x="3685" y="0"/>
                  </a:cubicBezTo>
                  <a:close/>
                  <a:moveTo>
                    <a:pt x="2040" y="2764"/>
                  </a:moveTo>
                  <a:cubicBezTo>
                    <a:pt x="1975" y="2764"/>
                    <a:pt x="1922" y="2711"/>
                    <a:pt x="1922" y="2646"/>
                  </a:cubicBezTo>
                  <a:cubicBezTo>
                    <a:pt x="1922" y="2581"/>
                    <a:pt x="1975" y="2528"/>
                    <a:pt x="2040" y="2528"/>
                  </a:cubicBezTo>
                  <a:cubicBezTo>
                    <a:pt x="2106" y="2528"/>
                    <a:pt x="2159" y="2581"/>
                    <a:pt x="2159" y="2646"/>
                  </a:cubicBezTo>
                  <a:cubicBezTo>
                    <a:pt x="2159" y="2711"/>
                    <a:pt x="2106" y="2764"/>
                    <a:pt x="2040" y="2764"/>
                  </a:cubicBezTo>
                  <a:close/>
                  <a:moveTo>
                    <a:pt x="3814" y="2315"/>
                  </a:moveTo>
                  <a:lnTo>
                    <a:pt x="267" y="2315"/>
                  </a:lnTo>
                  <a:lnTo>
                    <a:pt x="267" y="396"/>
                  </a:lnTo>
                  <a:cubicBezTo>
                    <a:pt x="267" y="325"/>
                    <a:pt x="325" y="267"/>
                    <a:pt x="396" y="267"/>
                  </a:cubicBezTo>
                  <a:lnTo>
                    <a:pt x="3685" y="267"/>
                  </a:lnTo>
                  <a:cubicBezTo>
                    <a:pt x="3756" y="267"/>
                    <a:pt x="3814" y="325"/>
                    <a:pt x="3814" y="396"/>
                  </a:cubicBezTo>
                  <a:lnTo>
                    <a:pt x="3814" y="2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2DB04A-626C-40CE-8D10-2C9A04E82B3D}"/>
              </a:ext>
            </a:extLst>
          </p:cNvPr>
          <p:cNvGrpSpPr/>
          <p:nvPr/>
        </p:nvGrpSpPr>
        <p:grpSpPr>
          <a:xfrm>
            <a:off x="4439851" y="1760897"/>
            <a:ext cx="688252" cy="688252"/>
            <a:chOff x="3873621" y="3670639"/>
            <a:chExt cx="1538571" cy="153857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EB0BC3-D1A6-445E-8F5F-1645AE111842}"/>
                </a:ext>
              </a:extLst>
            </p:cNvPr>
            <p:cNvSpPr/>
            <p:nvPr/>
          </p:nvSpPr>
          <p:spPr>
            <a:xfrm>
              <a:off x="3873621" y="3670639"/>
              <a:ext cx="1538571" cy="1538571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hoto-camera_118026">
              <a:extLst>
                <a:ext uri="{FF2B5EF4-FFF2-40B4-BE49-F238E27FC236}">
                  <a16:creationId xmlns:a16="http://schemas.microsoft.com/office/drawing/2014/main" id="{91017B6E-34D8-4FD5-AE92-2CEEFEEDC9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7687" y="4140517"/>
              <a:ext cx="837263" cy="612391"/>
            </a:xfrm>
            <a:custGeom>
              <a:avLst/>
              <a:gdLst>
                <a:gd name="connsiteX0" fmla="*/ 290720 w 581371"/>
                <a:gd name="connsiteY0" fmla="*/ 135761 h 425227"/>
                <a:gd name="connsiteX1" fmla="*/ 187026 w 581371"/>
                <a:gd name="connsiteY1" fmla="*/ 239313 h 425227"/>
                <a:gd name="connsiteX2" fmla="*/ 290720 w 581371"/>
                <a:gd name="connsiteY2" fmla="*/ 342954 h 425227"/>
                <a:gd name="connsiteX3" fmla="*/ 394504 w 581371"/>
                <a:gd name="connsiteY3" fmla="*/ 239313 h 425227"/>
                <a:gd name="connsiteX4" fmla="*/ 290720 w 581371"/>
                <a:gd name="connsiteY4" fmla="*/ 135761 h 425227"/>
                <a:gd name="connsiteX5" fmla="*/ 502814 w 581371"/>
                <a:gd name="connsiteY5" fmla="*/ 119749 h 425227"/>
                <a:gd name="connsiteX6" fmla="*/ 515198 w 581371"/>
                <a:gd name="connsiteY6" fmla="*/ 132112 h 425227"/>
                <a:gd name="connsiteX7" fmla="*/ 515198 w 581371"/>
                <a:gd name="connsiteY7" fmla="*/ 167155 h 425227"/>
                <a:gd name="connsiteX8" fmla="*/ 502814 w 581371"/>
                <a:gd name="connsiteY8" fmla="*/ 179518 h 425227"/>
                <a:gd name="connsiteX9" fmla="*/ 490430 w 581371"/>
                <a:gd name="connsiteY9" fmla="*/ 167155 h 425227"/>
                <a:gd name="connsiteX10" fmla="*/ 490430 w 581371"/>
                <a:gd name="connsiteY10" fmla="*/ 132112 h 425227"/>
                <a:gd name="connsiteX11" fmla="*/ 502814 w 581371"/>
                <a:gd name="connsiteY11" fmla="*/ 119749 h 425227"/>
                <a:gd name="connsiteX12" fmla="*/ 290720 w 581371"/>
                <a:gd name="connsiteY12" fmla="*/ 111140 h 425227"/>
                <a:gd name="connsiteX13" fmla="*/ 419159 w 581371"/>
                <a:gd name="connsiteY13" fmla="*/ 239313 h 425227"/>
                <a:gd name="connsiteX14" fmla="*/ 290720 w 581371"/>
                <a:gd name="connsiteY14" fmla="*/ 367575 h 425227"/>
                <a:gd name="connsiteX15" fmla="*/ 162371 w 581371"/>
                <a:gd name="connsiteY15" fmla="*/ 239313 h 425227"/>
                <a:gd name="connsiteX16" fmla="*/ 290720 w 581371"/>
                <a:gd name="connsiteY16" fmla="*/ 111140 h 425227"/>
                <a:gd name="connsiteX17" fmla="*/ 249654 w 581371"/>
                <a:gd name="connsiteY17" fmla="*/ 24794 h 425227"/>
                <a:gd name="connsiteX18" fmla="*/ 226425 w 581371"/>
                <a:gd name="connsiteY18" fmla="*/ 71182 h 425227"/>
                <a:gd name="connsiteX19" fmla="*/ 215388 w 581371"/>
                <a:gd name="connsiteY19" fmla="*/ 78114 h 425227"/>
                <a:gd name="connsiteX20" fmla="*/ 24743 w 581371"/>
                <a:gd name="connsiteY20" fmla="*/ 78114 h 425227"/>
                <a:gd name="connsiteX21" fmla="*/ 24743 w 581371"/>
                <a:gd name="connsiteY21" fmla="*/ 400611 h 425227"/>
                <a:gd name="connsiteX22" fmla="*/ 556627 w 581371"/>
                <a:gd name="connsiteY22" fmla="*/ 400611 h 425227"/>
                <a:gd name="connsiteX23" fmla="*/ 556894 w 581371"/>
                <a:gd name="connsiteY23" fmla="*/ 400611 h 425227"/>
                <a:gd name="connsiteX24" fmla="*/ 556894 w 581371"/>
                <a:gd name="connsiteY24" fmla="*/ 78114 h 425227"/>
                <a:gd name="connsiteX25" fmla="*/ 366338 w 581371"/>
                <a:gd name="connsiteY25" fmla="*/ 78114 h 425227"/>
                <a:gd name="connsiteX26" fmla="*/ 355301 w 581371"/>
                <a:gd name="connsiteY26" fmla="*/ 71182 h 425227"/>
                <a:gd name="connsiteX27" fmla="*/ 331983 w 581371"/>
                <a:gd name="connsiteY27" fmla="*/ 24794 h 425227"/>
                <a:gd name="connsiteX28" fmla="*/ 241822 w 581371"/>
                <a:gd name="connsiteY28" fmla="*/ 0 h 425227"/>
                <a:gd name="connsiteX29" fmla="*/ 339459 w 581371"/>
                <a:gd name="connsiteY29" fmla="*/ 0 h 425227"/>
                <a:gd name="connsiteX30" fmla="*/ 350495 w 581371"/>
                <a:gd name="connsiteY30" fmla="*/ 6843 h 425227"/>
                <a:gd name="connsiteX31" fmla="*/ 373814 w 581371"/>
                <a:gd name="connsiteY31" fmla="*/ 53320 h 425227"/>
                <a:gd name="connsiteX32" fmla="*/ 569088 w 581371"/>
                <a:gd name="connsiteY32" fmla="*/ 53320 h 425227"/>
                <a:gd name="connsiteX33" fmla="*/ 581370 w 581371"/>
                <a:gd name="connsiteY33" fmla="*/ 65761 h 425227"/>
                <a:gd name="connsiteX34" fmla="*/ 581370 w 581371"/>
                <a:gd name="connsiteY34" fmla="*/ 412964 h 425227"/>
                <a:gd name="connsiteX35" fmla="*/ 568999 w 581371"/>
                <a:gd name="connsiteY35" fmla="*/ 425227 h 425227"/>
                <a:gd name="connsiteX36" fmla="*/ 12282 w 581371"/>
                <a:gd name="connsiteY36" fmla="*/ 425227 h 425227"/>
                <a:gd name="connsiteX37" fmla="*/ 0 w 581371"/>
                <a:gd name="connsiteY37" fmla="*/ 412964 h 425227"/>
                <a:gd name="connsiteX38" fmla="*/ 0 w 581371"/>
                <a:gd name="connsiteY38" fmla="*/ 65672 h 425227"/>
                <a:gd name="connsiteX39" fmla="*/ 12282 w 581371"/>
                <a:gd name="connsiteY39" fmla="*/ 53320 h 425227"/>
                <a:gd name="connsiteX40" fmla="*/ 207645 w 581371"/>
                <a:gd name="connsiteY40" fmla="*/ 53320 h 425227"/>
                <a:gd name="connsiteX41" fmla="*/ 230786 w 581371"/>
                <a:gd name="connsiteY41" fmla="*/ 6843 h 425227"/>
                <a:gd name="connsiteX42" fmla="*/ 241822 w 581371"/>
                <a:gd name="connsiteY42" fmla="*/ 0 h 42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1371" h="425227">
                  <a:moveTo>
                    <a:pt x="290720" y="135761"/>
                  </a:moveTo>
                  <a:cubicBezTo>
                    <a:pt x="233577" y="135761"/>
                    <a:pt x="187026" y="182249"/>
                    <a:pt x="187026" y="239313"/>
                  </a:cubicBezTo>
                  <a:cubicBezTo>
                    <a:pt x="187026" y="296467"/>
                    <a:pt x="233577" y="342954"/>
                    <a:pt x="290720" y="342954"/>
                  </a:cubicBezTo>
                  <a:cubicBezTo>
                    <a:pt x="347953" y="342954"/>
                    <a:pt x="394504" y="296467"/>
                    <a:pt x="394504" y="239313"/>
                  </a:cubicBezTo>
                  <a:cubicBezTo>
                    <a:pt x="394504" y="182249"/>
                    <a:pt x="347953" y="135761"/>
                    <a:pt x="290720" y="135761"/>
                  </a:cubicBezTo>
                  <a:close/>
                  <a:moveTo>
                    <a:pt x="502814" y="119749"/>
                  </a:moveTo>
                  <a:cubicBezTo>
                    <a:pt x="509585" y="119749"/>
                    <a:pt x="515198" y="125175"/>
                    <a:pt x="515198" y="132112"/>
                  </a:cubicBezTo>
                  <a:lnTo>
                    <a:pt x="515198" y="167155"/>
                  </a:lnTo>
                  <a:cubicBezTo>
                    <a:pt x="515198" y="173915"/>
                    <a:pt x="509674" y="179518"/>
                    <a:pt x="502814" y="179518"/>
                  </a:cubicBezTo>
                  <a:cubicBezTo>
                    <a:pt x="495954" y="179518"/>
                    <a:pt x="490430" y="173915"/>
                    <a:pt x="490430" y="167155"/>
                  </a:cubicBezTo>
                  <a:lnTo>
                    <a:pt x="490430" y="132112"/>
                  </a:lnTo>
                  <a:cubicBezTo>
                    <a:pt x="490430" y="125352"/>
                    <a:pt x="495954" y="119749"/>
                    <a:pt x="502814" y="119749"/>
                  </a:cubicBezTo>
                  <a:close/>
                  <a:moveTo>
                    <a:pt x="290720" y="111140"/>
                  </a:moveTo>
                  <a:cubicBezTo>
                    <a:pt x="361571" y="111140"/>
                    <a:pt x="419159" y="168560"/>
                    <a:pt x="419159" y="239313"/>
                  </a:cubicBezTo>
                  <a:cubicBezTo>
                    <a:pt x="419159" y="310066"/>
                    <a:pt x="361571" y="367575"/>
                    <a:pt x="290720" y="367575"/>
                  </a:cubicBezTo>
                  <a:cubicBezTo>
                    <a:pt x="219870" y="367575"/>
                    <a:pt x="162371" y="310066"/>
                    <a:pt x="162371" y="239313"/>
                  </a:cubicBezTo>
                  <a:cubicBezTo>
                    <a:pt x="162371" y="168560"/>
                    <a:pt x="219870" y="111140"/>
                    <a:pt x="290720" y="111140"/>
                  </a:cubicBezTo>
                  <a:close/>
                  <a:moveTo>
                    <a:pt x="249654" y="24794"/>
                  </a:moveTo>
                  <a:lnTo>
                    <a:pt x="226425" y="71182"/>
                  </a:lnTo>
                  <a:cubicBezTo>
                    <a:pt x="224377" y="75448"/>
                    <a:pt x="220016" y="78114"/>
                    <a:pt x="215388" y="78114"/>
                  </a:cubicBezTo>
                  <a:lnTo>
                    <a:pt x="24743" y="78114"/>
                  </a:lnTo>
                  <a:lnTo>
                    <a:pt x="24743" y="400611"/>
                  </a:lnTo>
                  <a:lnTo>
                    <a:pt x="556627" y="400611"/>
                  </a:lnTo>
                  <a:lnTo>
                    <a:pt x="556894" y="400611"/>
                  </a:lnTo>
                  <a:lnTo>
                    <a:pt x="556894" y="78114"/>
                  </a:lnTo>
                  <a:lnTo>
                    <a:pt x="366338" y="78114"/>
                  </a:lnTo>
                  <a:cubicBezTo>
                    <a:pt x="361710" y="78114"/>
                    <a:pt x="357438" y="75359"/>
                    <a:pt x="355301" y="71182"/>
                  </a:cubicBezTo>
                  <a:lnTo>
                    <a:pt x="331983" y="24794"/>
                  </a:lnTo>
                  <a:close/>
                  <a:moveTo>
                    <a:pt x="241822" y="0"/>
                  </a:moveTo>
                  <a:lnTo>
                    <a:pt x="339459" y="0"/>
                  </a:lnTo>
                  <a:cubicBezTo>
                    <a:pt x="344087" y="0"/>
                    <a:pt x="348359" y="2755"/>
                    <a:pt x="350495" y="6843"/>
                  </a:cubicBezTo>
                  <a:lnTo>
                    <a:pt x="373814" y="53320"/>
                  </a:lnTo>
                  <a:lnTo>
                    <a:pt x="569088" y="53320"/>
                  </a:lnTo>
                  <a:cubicBezTo>
                    <a:pt x="575852" y="53320"/>
                    <a:pt x="581459" y="58918"/>
                    <a:pt x="581370" y="65761"/>
                  </a:cubicBezTo>
                  <a:lnTo>
                    <a:pt x="581370" y="412964"/>
                  </a:lnTo>
                  <a:cubicBezTo>
                    <a:pt x="581370" y="419717"/>
                    <a:pt x="575852" y="425227"/>
                    <a:pt x="568999" y="425227"/>
                  </a:cubicBezTo>
                  <a:lnTo>
                    <a:pt x="12282" y="425227"/>
                  </a:lnTo>
                  <a:cubicBezTo>
                    <a:pt x="5518" y="425227"/>
                    <a:pt x="0" y="419806"/>
                    <a:pt x="0" y="412964"/>
                  </a:cubicBezTo>
                  <a:lnTo>
                    <a:pt x="0" y="65672"/>
                  </a:lnTo>
                  <a:cubicBezTo>
                    <a:pt x="0" y="58918"/>
                    <a:pt x="5429" y="53320"/>
                    <a:pt x="12282" y="53320"/>
                  </a:cubicBezTo>
                  <a:lnTo>
                    <a:pt x="207645" y="53320"/>
                  </a:lnTo>
                  <a:lnTo>
                    <a:pt x="230786" y="6843"/>
                  </a:lnTo>
                  <a:cubicBezTo>
                    <a:pt x="232833" y="2577"/>
                    <a:pt x="237194" y="0"/>
                    <a:pt x="2418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84C2B8-2747-473C-99CD-2BB1D6990C1D}"/>
              </a:ext>
            </a:extLst>
          </p:cNvPr>
          <p:cNvGrpSpPr/>
          <p:nvPr/>
        </p:nvGrpSpPr>
        <p:grpSpPr>
          <a:xfrm>
            <a:off x="1543873" y="1704913"/>
            <a:ext cx="2638026" cy="1872473"/>
            <a:chOff x="1318435" y="5159052"/>
            <a:chExt cx="2638026" cy="187247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6137B28-9FB8-46EC-9303-BE1C88035AE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cs typeface="+mn-ea"/>
                  <a:sym typeface="+mn-lt"/>
                </a:rPr>
                <a:t>SpringBoot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D8A39F-2D24-40D5-96BF-0B018A4D74F1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4446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Spring Boot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可以轻松创建独立的、生产级的基于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Spring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的应用程序。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创建独立的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Spring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应用程序，直接嵌入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Tomcat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Jetty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或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Undertow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（无需部署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WAR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文件）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64B5D2-3A43-4DAB-B0D0-93FDA7AD8EF6}"/>
              </a:ext>
            </a:extLst>
          </p:cNvPr>
          <p:cNvGrpSpPr/>
          <p:nvPr/>
        </p:nvGrpSpPr>
        <p:grpSpPr>
          <a:xfrm>
            <a:off x="5416962" y="1744936"/>
            <a:ext cx="2638026" cy="1595474"/>
            <a:chOff x="1318435" y="5159052"/>
            <a:chExt cx="2638026" cy="159547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330BE-0836-4FC0-AA7E-1C18599EDBCC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JPA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9F5FC9-D54E-4F95-8A8A-BF0FD337C7FB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中文名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持久层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，是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JDK 5.0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注解或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XML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描述对象－关系表的映射关系，并将运行期的实体对象持久化到数据库中。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BCBBA9E-029C-4848-AA3F-D0EA9DFD0187}"/>
              </a:ext>
            </a:extLst>
          </p:cNvPr>
          <p:cNvGrpSpPr/>
          <p:nvPr/>
        </p:nvGrpSpPr>
        <p:grpSpPr>
          <a:xfrm>
            <a:off x="1511470" y="4254784"/>
            <a:ext cx="2670429" cy="2426471"/>
            <a:chOff x="1318435" y="5159052"/>
            <a:chExt cx="2670429" cy="242647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D3A60DA-F5AA-44D6-9EF6-818849BADE7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Redis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6C09FE-AA8A-4033-862A-3F43BDE720EF}"/>
                </a:ext>
              </a:extLst>
            </p:cNvPr>
            <p:cNvSpPr txBox="1"/>
            <p:nvPr/>
          </p:nvSpPr>
          <p:spPr>
            <a:xfrm>
              <a:off x="1368310" y="5586834"/>
              <a:ext cx="2620554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是一种开源（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BSD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许可）、内存中数据结构存储，用作数据库、缓存和消息代理。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内置复制、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Lua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脚本、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LRU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驱逐、事务和不同级别的磁盘持久化，并通过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Sentinel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和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Cluster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自动分区提供高可用性。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56B6AB-0AAA-4661-8E39-BF230D92BB1D}"/>
              </a:ext>
            </a:extLst>
          </p:cNvPr>
          <p:cNvGrpSpPr/>
          <p:nvPr/>
        </p:nvGrpSpPr>
        <p:grpSpPr>
          <a:xfrm>
            <a:off x="5317573" y="4254784"/>
            <a:ext cx="2638026" cy="2149472"/>
            <a:chOff x="1318435" y="5159052"/>
            <a:chExt cx="2638026" cy="214947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9F2C89-AE0E-4EB0-820D-688172C5BCFF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cs typeface="+mn-ea"/>
                  <a:sym typeface="+mn-lt"/>
                </a:rPr>
                <a:t>ElasticSearch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7302A8-EFEC-4521-80FE-BB5C5C52CE2D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是一个基于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Lucene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的搜索服务器。它提供了一个分布式多用户能力的全文搜索引擎，基于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RESTful web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接口。它是用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语言开发的，并作为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Apache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许可条款下的开放源码发布。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4" name="图片 33" descr="图示&#10;&#10;低可信度描述已自动生成">
            <a:extLst>
              <a:ext uri="{FF2B5EF4-FFF2-40B4-BE49-F238E27FC236}">
                <a16:creationId xmlns:a16="http://schemas.microsoft.com/office/drawing/2014/main" id="{51041619-326E-4DC4-A0DF-5D6FB372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15" y="0"/>
            <a:ext cx="349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5C6257-8444-4DC9-B469-CE07AB539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21" y="494493"/>
            <a:ext cx="5575699" cy="58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8FA35-7F68-4EC6-A4A0-02B4113EF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5" y="1036604"/>
            <a:ext cx="10244831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AF53-A542-472B-B999-D5FCC2DCE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5" name="文本框 94" descr="e7d195523061f1c093d753f9ae026c02ea2377d8e563bb0a6AD317B17F88BFF3CFA045DFD56CE85E8FE70343E6872691953A13787B687769404B6FACEB7BEB2E9466EABD072654A937E8A0C33F7F4B89C44C110212432A1346BD27542D927BADC6F8149197D2C1E2F7C3A5AFAECC4A356CF09FABFBDDC94B23AC6DCE34EB25D48141543C2C4DAF93">
            <a:extLst>
              <a:ext uri="{FF2B5EF4-FFF2-40B4-BE49-F238E27FC236}">
                <a16:creationId xmlns:a16="http://schemas.microsoft.com/office/drawing/2014/main" id="{64FBCDC7-5BE6-4A3D-8E65-DE259CEBEFCA}"/>
              </a:ext>
            </a:extLst>
          </p:cNvPr>
          <p:cNvSpPr txBox="1"/>
          <p:nvPr/>
        </p:nvSpPr>
        <p:spPr>
          <a:xfrm>
            <a:off x="7218927" y="223520"/>
            <a:ext cx="91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6307F-ADA0-4CB0-9FC7-90EF972FA464}"/>
              </a:ext>
            </a:extLst>
          </p:cNvPr>
          <p:cNvSpPr txBox="1"/>
          <p:nvPr/>
        </p:nvSpPr>
        <p:spPr>
          <a:xfrm>
            <a:off x="2403976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72529F-85C1-4513-B769-3B830D5CE9A8}"/>
              </a:ext>
            </a:extLst>
          </p:cNvPr>
          <p:cNvSpPr txBox="1"/>
          <p:nvPr/>
        </p:nvSpPr>
        <p:spPr>
          <a:xfrm>
            <a:off x="3634338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10DBCD-CCB7-4B88-A38C-F1CE77708F4D}"/>
              </a:ext>
            </a:extLst>
          </p:cNvPr>
          <p:cNvSpPr txBox="1"/>
          <p:nvPr/>
        </p:nvSpPr>
        <p:spPr>
          <a:xfrm>
            <a:off x="4926427" y="33733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523D25-F4E8-4861-9689-1BF4FC932937}"/>
              </a:ext>
            </a:extLst>
          </p:cNvPr>
          <p:cNvSpPr txBox="1"/>
          <p:nvPr/>
        </p:nvSpPr>
        <p:spPr>
          <a:xfrm>
            <a:off x="6079830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实现技术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53DEF-33A6-4BF2-A279-96A73020A52B}"/>
              </a:ext>
            </a:extLst>
          </p:cNvPr>
          <p:cNvSpPr txBox="1"/>
          <p:nvPr/>
        </p:nvSpPr>
        <p:spPr>
          <a:xfrm>
            <a:off x="592727" y="26197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56ACAF"/>
                </a:solidFill>
                <a:cs typeface="+mn-ea"/>
                <a:sym typeface="+mn-lt"/>
              </a:rPr>
              <a:t>MORE.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CECA2-5D21-45E8-8BCE-45C8DD53FEC6}"/>
              </a:ext>
            </a:extLst>
          </p:cNvPr>
          <p:cNvSpPr txBox="1"/>
          <p:nvPr/>
        </p:nvSpPr>
        <p:spPr>
          <a:xfrm>
            <a:off x="479523" y="1997874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感谢观看</a:t>
            </a:r>
            <a:endParaRPr lang="en-US" altLang="zh-CN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07436F-12F7-4AD4-8204-E94E8A96EBD9}"/>
              </a:ext>
            </a:extLst>
          </p:cNvPr>
          <p:cNvSpPr txBox="1"/>
          <p:nvPr/>
        </p:nvSpPr>
        <p:spPr>
          <a:xfrm>
            <a:off x="1169077" y="4128589"/>
            <a:ext cx="222912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270646-AA7F-44FB-93B3-48CFA12E978A}"/>
              </a:ext>
            </a:extLst>
          </p:cNvPr>
          <p:cNvSpPr txBox="1"/>
          <p:nvPr/>
        </p:nvSpPr>
        <p:spPr>
          <a:xfrm>
            <a:off x="1188013" y="4823588"/>
            <a:ext cx="173023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7F62BA3-B2E2-42E3-8141-7B378FE11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0" y="0"/>
            <a:ext cx="9684459" cy="6858000"/>
          </a:xfrm>
          <a:prstGeom prst="parallelogram">
            <a:avLst>
              <a:gd name="adj" fmla="val 54320"/>
            </a:avLst>
          </a:prstGeom>
        </p:spPr>
      </p:pic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1A24BD21-04EF-4F7C-808D-E9D54BDB14E2}"/>
              </a:ext>
            </a:extLst>
          </p:cNvPr>
          <p:cNvSpPr/>
          <p:nvPr/>
        </p:nvSpPr>
        <p:spPr>
          <a:xfrm>
            <a:off x="5035264" y="0"/>
            <a:ext cx="4380083" cy="6858000"/>
          </a:xfrm>
          <a:prstGeom prst="parallelogram">
            <a:avLst>
              <a:gd name="adj" fmla="val 85269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A047CB94-3530-4942-8830-5B83E60FB14D}"/>
              </a:ext>
            </a:extLst>
          </p:cNvPr>
          <p:cNvSpPr/>
          <p:nvPr/>
        </p:nvSpPr>
        <p:spPr>
          <a:xfrm>
            <a:off x="10359246" y="0"/>
            <a:ext cx="4380083" cy="6858000"/>
          </a:xfrm>
          <a:prstGeom prst="parallelogram">
            <a:avLst>
              <a:gd name="adj" fmla="val 84374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43DE69-5C0A-46BF-9FF5-B8220BBA2BCE}"/>
              </a:ext>
            </a:extLst>
          </p:cNvPr>
          <p:cNvSpPr txBox="1"/>
          <p:nvPr/>
        </p:nvSpPr>
        <p:spPr>
          <a:xfrm>
            <a:off x="7392910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CF12DE-4EE0-4F6A-AC99-AAFEC86F3063}"/>
              </a:ext>
            </a:extLst>
          </p:cNvPr>
          <p:cNvSpPr txBox="1"/>
          <p:nvPr/>
        </p:nvSpPr>
        <p:spPr>
          <a:xfrm>
            <a:off x="479523" y="4349322"/>
            <a:ext cx="3021296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19061145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朱忆添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19061536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王一凡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19051216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李壮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19051133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徐国凯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19061529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李品成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0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22" grpId="0"/>
      <p:bldP spid="23" grpId="0"/>
      <p:bldP spid="29" grpId="0" animBg="1"/>
      <p:bldP spid="31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AF53-A542-472B-B999-D5FCC2DCE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文本框 94" descr="e7d195523061f1c093d753f9ae026c02ea2377d8e563bb0a6AD317B17F88BFF3CFA045DFD56CE85E8FE70343E6872691953A13787B687769404B6FACEB7BEB2E9466EABD072654A937E8A0C33F7F4B89C44C110212432A1346BD27542D927BADC6F8149197D2C1E2F7C3A5AFAECC4A356CF09FABFBDDC94B23AC6DCE34EB25D48141543C2C4DAF93">
            <a:extLst>
              <a:ext uri="{FF2B5EF4-FFF2-40B4-BE49-F238E27FC236}">
                <a16:creationId xmlns:a16="http://schemas.microsoft.com/office/drawing/2014/main" id="{64FBCDC7-5BE6-4A3D-8E65-DE259CEBEFCA}"/>
              </a:ext>
            </a:extLst>
          </p:cNvPr>
          <p:cNvSpPr txBox="1"/>
          <p:nvPr/>
        </p:nvSpPr>
        <p:spPr>
          <a:xfrm>
            <a:off x="7218927" y="223520"/>
            <a:ext cx="91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53DEF-33A6-4BF2-A279-96A73020A52B}"/>
              </a:ext>
            </a:extLst>
          </p:cNvPr>
          <p:cNvSpPr txBox="1"/>
          <p:nvPr/>
        </p:nvSpPr>
        <p:spPr>
          <a:xfrm>
            <a:off x="592727" y="26197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56ACAF"/>
                </a:solidFill>
                <a:cs typeface="+mn-ea"/>
                <a:sym typeface="+mn-lt"/>
              </a:rPr>
              <a:t>MORE.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7F62BA3-B2E2-42E3-8141-7B378FE11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0" y="0"/>
            <a:ext cx="9684459" cy="6858000"/>
          </a:xfrm>
          <a:prstGeom prst="parallelogram">
            <a:avLst>
              <a:gd name="adj" fmla="val 54320"/>
            </a:avLst>
          </a:prstGeom>
        </p:spPr>
      </p:pic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1A24BD21-04EF-4F7C-808D-E9D54BDB14E2}"/>
              </a:ext>
            </a:extLst>
          </p:cNvPr>
          <p:cNvSpPr/>
          <p:nvPr/>
        </p:nvSpPr>
        <p:spPr>
          <a:xfrm>
            <a:off x="5035264" y="0"/>
            <a:ext cx="4380083" cy="6858000"/>
          </a:xfrm>
          <a:prstGeom prst="parallelogram">
            <a:avLst>
              <a:gd name="adj" fmla="val 85269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03A9BE48-2A57-4467-9891-F9A6BFE7E678}"/>
              </a:ext>
            </a:extLst>
          </p:cNvPr>
          <p:cNvSpPr/>
          <p:nvPr/>
        </p:nvSpPr>
        <p:spPr>
          <a:xfrm flipH="1">
            <a:off x="9429202" y="785199"/>
            <a:ext cx="2761656" cy="6072801"/>
          </a:xfrm>
          <a:prstGeom prst="rtTriangle">
            <a:avLst/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CECA2-5D21-45E8-8BCE-45C8DD53FEC6}"/>
              </a:ext>
            </a:extLst>
          </p:cNvPr>
          <p:cNvSpPr txBox="1"/>
          <p:nvPr/>
        </p:nvSpPr>
        <p:spPr>
          <a:xfrm>
            <a:off x="523817" y="1445126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01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946C4E-7541-429E-B731-DE81647C1864}"/>
              </a:ext>
            </a:extLst>
          </p:cNvPr>
          <p:cNvSpPr txBox="1"/>
          <p:nvPr/>
        </p:nvSpPr>
        <p:spPr>
          <a:xfrm>
            <a:off x="1659557" y="1542255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0467E4-715C-488E-8B62-992259722F12}"/>
              </a:ext>
            </a:extLst>
          </p:cNvPr>
          <p:cNvSpPr txBox="1"/>
          <p:nvPr/>
        </p:nvSpPr>
        <p:spPr>
          <a:xfrm>
            <a:off x="514735" y="2284410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02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B4BA0D-0296-4B16-9E3C-64851D7B100B}"/>
              </a:ext>
            </a:extLst>
          </p:cNvPr>
          <p:cNvSpPr txBox="1"/>
          <p:nvPr/>
        </p:nvSpPr>
        <p:spPr>
          <a:xfrm>
            <a:off x="1659557" y="2392276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D9F59E-F99D-48C2-A9DD-304573001B9A}"/>
              </a:ext>
            </a:extLst>
          </p:cNvPr>
          <p:cNvSpPr txBox="1"/>
          <p:nvPr/>
        </p:nvSpPr>
        <p:spPr>
          <a:xfrm>
            <a:off x="510682" y="3185355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03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564DD3-B60D-4963-93B8-21102F783BEA}"/>
              </a:ext>
            </a:extLst>
          </p:cNvPr>
          <p:cNvSpPr txBox="1"/>
          <p:nvPr/>
        </p:nvSpPr>
        <p:spPr>
          <a:xfrm>
            <a:off x="1659557" y="3289497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6F071E-E1B6-4A09-9171-864E4BFE8064}"/>
              </a:ext>
            </a:extLst>
          </p:cNvPr>
          <p:cNvSpPr txBox="1"/>
          <p:nvPr/>
        </p:nvSpPr>
        <p:spPr>
          <a:xfrm>
            <a:off x="510682" y="4101439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04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638B76-7282-420F-B977-8390FE87C4CE}"/>
              </a:ext>
            </a:extLst>
          </p:cNvPr>
          <p:cNvSpPr txBox="1"/>
          <p:nvPr/>
        </p:nvSpPr>
        <p:spPr>
          <a:xfrm>
            <a:off x="1659557" y="4233448"/>
            <a:ext cx="2807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实现技术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2AEBCA-225C-441B-9D97-9A4F28001CF6}"/>
              </a:ext>
            </a:extLst>
          </p:cNvPr>
          <p:cNvSpPr txBox="1"/>
          <p:nvPr/>
        </p:nvSpPr>
        <p:spPr>
          <a:xfrm>
            <a:off x="8219460" y="5521871"/>
            <a:ext cx="4794902" cy="104644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2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B68411-5616-4F85-9AC2-DCEB888F8609}"/>
              </a:ext>
            </a:extLst>
          </p:cNvPr>
          <p:cNvSpPr txBox="1"/>
          <p:nvPr/>
        </p:nvSpPr>
        <p:spPr>
          <a:xfrm>
            <a:off x="510682" y="5079184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05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4C0311-393D-4CFB-9320-7F025FB3AB7A}"/>
              </a:ext>
            </a:extLst>
          </p:cNvPr>
          <p:cNvSpPr txBox="1"/>
          <p:nvPr/>
        </p:nvSpPr>
        <p:spPr>
          <a:xfrm>
            <a:off x="1659556" y="5128445"/>
            <a:ext cx="2807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3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13" grpId="0"/>
      <p:bldP spid="30" grpId="0"/>
      <p:bldP spid="35" grpId="0"/>
      <p:bldP spid="39" grpId="0"/>
      <p:bldP spid="4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3F7E0F-C591-4FFE-BE6A-EBB4F34170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EE0DEC-F121-4CE7-A66F-4A83F146D009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9B8905-5FFF-444C-9B1D-4974CC1E62F2}"/>
              </a:ext>
            </a:extLst>
          </p:cNvPr>
          <p:cNvSpPr txBox="1"/>
          <p:nvPr/>
        </p:nvSpPr>
        <p:spPr>
          <a:xfrm>
            <a:off x="711691" y="30661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0F02C2-83F0-47F3-96B4-884E64459835}"/>
              </a:ext>
            </a:extLst>
          </p:cNvPr>
          <p:cNvSpPr/>
          <p:nvPr/>
        </p:nvSpPr>
        <p:spPr>
          <a:xfrm>
            <a:off x="6984736" y="-1"/>
            <a:ext cx="3988064" cy="6886041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A59C12-8F66-475B-8942-52769C39D284}"/>
              </a:ext>
            </a:extLst>
          </p:cNvPr>
          <p:cNvSpPr txBox="1"/>
          <p:nvPr/>
        </p:nvSpPr>
        <p:spPr>
          <a:xfrm>
            <a:off x="1291552" y="1869795"/>
            <a:ext cx="251314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杭知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accept-circular-button-outline_58679">
            <a:extLst>
              <a:ext uri="{FF2B5EF4-FFF2-40B4-BE49-F238E27FC236}">
                <a16:creationId xmlns:a16="http://schemas.microsoft.com/office/drawing/2014/main" id="{E8A9C757-DC9E-458F-B907-AE8164EB8EE0}"/>
              </a:ext>
            </a:extLst>
          </p:cNvPr>
          <p:cNvSpPr>
            <a:spLocks noChangeAspect="1"/>
          </p:cNvSpPr>
          <p:nvPr/>
        </p:nvSpPr>
        <p:spPr bwMode="auto">
          <a:xfrm>
            <a:off x="723544" y="1836609"/>
            <a:ext cx="505914" cy="505210"/>
          </a:xfrm>
          <a:custGeom>
            <a:avLst/>
            <a:gdLst>
              <a:gd name="connsiteX0" fmla="*/ 443164 w 609403"/>
              <a:gd name="connsiteY0" fmla="*/ 187725 h 608556"/>
              <a:gd name="connsiteX1" fmla="*/ 458558 w 609403"/>
              <a:gd name="connsiteY1" fmla="*/ 194090 h 608556"/>
              <a:gd name="connsiteX2" fmla="*/ 464856 w 609403"/>
              <a:gd name="connsiteY2" fmla="*/ 209382 h 608556"/>
              <a:gd name="connsiteX3" fmla="*/ 458558 w 609403"/>
              <a:gd name="connsiteY3" fmla="*/ 224674 h 608556"/>
              <a:gd name="connsiteX4" fmla="*/ 268385 w 609403"/>
              <a:gd name="connsiteY4" fmla="*/ 414466 h 608556"/>
              <a:gd name="connsiteX5" fmla="*/ 253068 w 609403"/>
              <a:gd name="connsiteY5" fmla="*/ 420831 h 608556"/>
              <a:gd name="connsiteX6" fmla="*/ 237752 w 609403"/>
              <a:gd name="connsiteY6" fmla="*/ 414466 h 608556"/>
              <a:gd name="connsiteX7" fmla="*/ 150906 w 609403"/>
              <a:gd name="connsiteY7" fmla="*/ 327837 h 608556"/>
              <a:gd name="connsiteX8" fmla="*/ 150906 w 609403"/>
              <a:gd name="connsiteY8" fmla="*/ 297175 h 608556"/>
              <a:gd name="connsiteX9" fmla="*/ 166223 w 609403"/>
              <a:gd name="connsiteY9" fmla="*/ 290810 h 608556"/>
              <a:gd name="connsiteX10" fmla="*/ 181617 w 609403"/>
              <a:gd name="connsiteY10" fmla="*/ 297175 h 608556"/>
              <a:gd name="connsiteX11" fmla="*/ 253068 w 609403"/>
              <a:gd name="connsiteY11" fmla="*/ 368590 h 608556"/>
              <a:gd name="connsiteX12" fmla="*/ 427847 w 609403"/>
              <a:gd name="connsiteY12" fmla="*/ 194090 h 608556"/>
              <a:gd name="connsiteX13" fmla="*/ 443164 w 609403"/>
              <a:gd name="connsiteY13" fmla="*/ 187725 h 608556"/>
              <a:gd name="connsiteX14" fmla="*/ 443184 w 609403"/>
              <a:gd name="connsiteY14" fmla="*/ 187195 h 608556"/>
              <a:gd name="connsiteX15" fmla="*/ 427451 w 609403"/>
              <a:gd name="connsiteY15" fmla="*/ 193714 h 608556"/>
              <a:gd name="connsiteX16" fmla="*/ 253077 w 609403"/>
              <a:gd name="connsiteY16" fmla="*/ 367795 h 608556"/>
              <a:gd name="connsiteX17" fmla="*/ 181944 w 609403"/>
              <a:gd name="connsiteY17" fmla="*/ 296781 h 608556"/>
              <a:gd name="connsiteX18" fmla="*/ 150614 w 609403"/>
              <a:gd name="connsiteY18" fmla="*/ 296781 h 608556"/>
              <a:gd name="connsiteX19" fmla="*/ 150614 w 609403"/>
              <a:gd name="connsiteY19" fmla="*/ 328136 h 608556"/>
              <a:gd name="connsiteX20" fmla="*/ 237374 w 609403"/>
              <a:gd name="connsiteY20" fmla="*/ 414827 h 608556"/>
              <a:gd name="connsiteX21" fmla="*/ 253077 w 609403"/>
              <a:gd name="connsiteY21" fmla="*/ 421346 h 608556"/>
              <a:gd name="connsiteX22" fmla="*/ 268781 w 609403"/>
              <a:gd name="connsiteY22" fmla="*/ 414827 h 608556"/>
              <a:gd name="connsiteX23" fmla="*/ 458859 w 609403"/>
              <a:gd name="connsiteY23" fmla="*/ 225069 h 608556"/>
              <a:gd name="connsiteX24" fmla="*/ 458859 w 609403"/>
              <a:gd name="connsiteY24" fmla="*/ 193714 h 608556"/>
              <a:gd name="connsiteX25" fmla="*/ 443184 w 609403"/>
              <a:gd name="connsiteY25" fmla="*/ 187195 h 608556"/>
              <a:gd name="connsiteX26" fmla="*/ 443164 w 609403"/>
              <a:gd name="connsiteY26" fmla="*/ 186716 h 608556"/>
              <a:gd name="connsiteX27" fmla="*/ 459258 w 609403"/>
              <a:gd name="connsiteY27" fmla="*/ 193314 h 608556"/>
              <a:gd name="connsiteX28" fmla="*/ 465944 w 609403"/>
              <a:gd name="connsiteY28" fmla="*/ 209382 h 608556"/>
              <a:gd name="connsiteX29" fmla="*/ 459258 w 609403"/>
              <a:gd name="connsiteY29" fmla="*/ 225373 h 608556"/>
              <a:gd name="connsiteX30" fmla="*/ 269162 w 609403"/>
              <a:gd name="connsiteY30" fmla="*/ 415242 h 608556"/>
              <a:gd name="connsiteX31" fmla="*/ 253068 w 609403"/>
              <a:gd name="connsiteY31" fmla="*/ 421840 h 608556"/>
              <a:gd name="connsiteX32" fmla="*/ 237052 w 609403"/>
              <a:gd name="connsiteY32" fmla="*/ 415242 h 608556"/>
              <a:gd name="connsiteX33" fmla="*/ 150206 w 609403"/>
              <a:gd name="connsiteY33" fmla="*/ 328536 h 608556"/>
              <a:gd name="connsiteX34" fmla="*/ 150206 w 609403"/>
              <a:gd name="connsiteY34" fmla="*/ 296477 h 608556"/>
              <a:gd name="connsiteX35" fmla="*/ 166223 w 609403"/>
              <a:gd name="connsiteY35" fmla="*/ 289801 h 608556"/>
              <a:gd name="connsiteX36" fmla="*/ 182317 w 609403"/>
              <a:gd name="connsiteY36" fmla="*/ 296477 h 608556"/>
              <a:gd name="connsiteX37" fmla="*/ 253068 w 609403"/>
              <a:gd name="connsiteY37" fmla="*/ 367115 h 608556"/>
              <a:gd name="connsiteX38" fmla="*/ 427147 w 609403"/>
              <a:gd name="connsiteY38" fmla="*/ 193314 h 608556"/>
              <a:gd name="connsiteX39" fmla="*/ 443164 w 609403"/>
              <a:gd name="connsiteY39" fmla="*/ 186716 h 608556"/>
              <a:gd name="connsiteX40" fmla="*/ 304663 w 609403"/>
              <a:gd name="connsiteY40" fmla="*/ 45415 h 608556"/>
              <a:gd name="connsiteX41" fmla="*/ 121352 w 609403"/>
              <a:gd name="connsiteY41" fmla="*/ 121183 h 608556"/>
              <a:gd name="connsiteX42" fmla="*/ 45478 w 609403"/>
              <a:gd name="connsiteY42" fmla="*/ 304239 h 608556"/>
              <a:gd name="connsiteX43" fmla="*/ 121352 w 609403"/>
              <a:gd name="connsiteY43" fmla="*/ 487295 h 608556"/>
              <a:gd name="connsiteX44" fmla="*/ 304663 w 609403"/>
              <a:gd name="connsiteY44" fmla="*/ 563141 h 608556"/>
              <a:gd name="connsiteX45" fmla="*/ 487973 w 609403"/>
              <a:gd name="connsiteY45" fmla="*/ 487295 h 608556"/>
              <a:gd name="connsiteX46" fmla="*/ 563925 w 609403"/>
              <a:gd name="connsiteY46" fmla="*/ 304239 h 608556"/>
              <a:gd name="connsiteX47" fmla="*/ 487973 w 609403"/>
              <a:gd name="connsiteY47" fmla="*/ 121183 h 608556"/>
              <a:gd name="connsiteX48" fmla="*/ 304663 w 609403"/>
              <a:gd name="connsiteY48" fmla="*/ 45415 h 608556"/>
              <a:gd name="connsiteX49" fmla="*/ 304699 w 609403"/>
              <a:gd name="connsiteY49" fmla="*/ 44890 h 608556"/>
              <a:gd name="connsiteX50" fmla="*/ 564518 w 609403"/>
              <a:gd name="connsiteY50" fmla="*/ 304240 h 608556"/>
              <a:gd name="connsiteX51" fmla="*/ 304699 w 609403"/>
              <a:gd name="connsiteY51" fmla="*/ 563667 h 608556"/>
              <a:gd name="connsiteX52" fmla="*/ 44957 w 609403"/>
              <a:gd name="connsiteY52" fmla="*/ 304240 h 608556"/>
              <a:gd name="connsiteX53" fmla="*/ 304699 w 609403"/>
              <a:gd name="connsiteY53" fmla="*/ 44890 h 608556"/>
              <a:gd name="connsiteX54" fmla="*/ 304663 w 609403"/>
              <a:gd name="connsiteY54" fmla="*/ 44328 h 608556"/>
              <a:gd name="connsiteX55" fmla="*/ 120652 w 609403"/>
              <a:gd name="connsiteY55" fmla="*/ 120485 h 608556"/>
              <a:gd name="connsiteX56" fmla="*/ 44389 w 609403"/>
              <a:gd name="connsiteY56" fmla="*/ 304239 h 608556"/>
              <a:gd name="connsiteX57" fmla="*/ 120652 w 609403"/>
              <a:gd name="connsiteY57" fmla="*/ 488071 h 608556"/>
              <a:gd name="connsiteX58" fmla="*/ 304663 w 609403"/>
              <a:gd name="connsiteY58" fmla="*/ 564228 h 608556"/>
              <a:gd name="connsiteX59" fmla="*/ 488751 w 609403"/>
              <a:gd name="connsiteY59" fmla="*/ 488071 h 608556"/>
              <a:gd name="connsiteX60" fmla="*/ 565014 w 609403"/>
              <a:gd name="connsiteY60" fmla="*/ 304239 h 608556"/>
              <a:gd name="connsiteX61" fmla="*/ 488751 w 609403"/>
              <a:gd name="connsiteY61" fmla="*/ 120485 h 608556"/>
              <a:gd name="connsiteX62" fmla="*/ 304663 w 609403"/>
              <a:gd name="connsiteY62" fmla="*/ 44328 h 608556"/>
              <a:gd name="connsiteX63" fmla="*/ 304663 w 609403"/>
              <a:gd name="connsiteY63" fmla="*/ 1009 h 608556"/>
              <a:gd name="connsiteX64" fmla="*/ 422905 w 609403"/>
              <a:gd name="connsiteY64" fmla="*/ 24920 h 608556"/>
              <a:gd name="connsiteX65" fmla="*/ 519380 w 609403"/>
              <a:gd name="connsiteY65" fmla="*/ 89820 h 608556"/>
              <a:gd name="connsiteX66" fmla="*/ 584449 w 609403"/>
              <a:gd name="connsiteY66" fmla="*/ 186239 h 608556"/>
              <a:gd name="connsiteX67" fmla="*/ 608315 w 609403"/>
              <a:gd name="connsiteY67" fmla="*/ 304239 h 608556"/>
              <a:gd name="connsiteX68" fmla="*/ 584449 w 609403"/>
              <a:gd name="connsiteY68" fmla="*/ 422317 h 608556"/>
              <a:gd name="connsiteX69" fmla="*/ 519380 w 609403"/>
              <a:gd name="connsiteY69" fmla="*/ 518658 h 608556"/>
              <a:gd name="connsiteX70" fmla="*/ 422905 w 609403"/>
              <a:gd name="connsiteY70" fmla="*/ 583636 h 608556"/>
              <a:gd name="connsiteX71" fmla="*/ 304663 w 609403"/>
              <a:gd name="connsiteY71" fmla="*/ 607469 h 608556"/>
              <a:gd name="connsiteX72" fmla="*/ 186498 w 609403"/>
              <a:gd name="connsiteY72" fmla="*/ 583636 h 608556"/>
              <a:gd name="connsiteX73" fmla="*/ 89945 w 609403"/>
              <a:gd name="connsiteY73" fmla="*/ 518658 h 608556"/>
              <a:gd name="connsiteX74" fmla="*/ 24954 w 609403"/>
              <a:gd name="connsiteY74" fmla="*/ 422317 h 608556"/>
              <a:gd name="connsiteX75" fmla="*/ 1011 w 609403"/>
              <a:gd name="connsiteY75" fmla="*/ 304239 h 608556"/>
              <a:gd name="connsiteX76" fmla="*/ 24954 w 609403"/>
              <a:gd name="connsiteY76" fmla="*/ 186239 h 608556"/>
              <a:gd name="connsiteX77" fmla="*/ 89945 w 609403"/>
              <a:gd name="connsiteY77" fmla="*/ 89820 h 608556"/>
              <a:gd name="connsiteX78" fmla="*/ 186498 w 609403"/>
              <a:gd name="connsiteY78" fmla="*/ 24920 h 608556"/>
              <a:gd name="connsiteX79" fmla="*/ 304663 w 609403"/>
              <a:gd name="connsiteY79" fmla="*/ 1009 h 608556"/>
              <a:gd name="connsiteX80" fmla="*/ 304699 w 609403"/>
              <a:gd name="connsiteY80" fmla="*/ 565 h 608556"/>
              <a:gd name="connsiteX81" fmla="*/ 186295 w 609403"/>
              <a:gd name="connsiteY81" fmla="*/ 24396 h 608556"/>
              <a:gd name="connsiteX82" fmla="*/ 89659 w 609403"/>
              <a:gd name="connsiteY82" fmla="*/ 89525 h 608556"/>
              <a:gd name="connsiteX83" fmla="*/ 24432 w 609403"/>
              <a:gd name="connsiteY83" fmla="*/ 186015 h 608556"/>
              <a:gd name="connsiteX84" fmla="*/ 565 w 609403"/>
              <a:gd name="connsiteY84" fmla="*/ 304240 h 608556"/>
              <a:gd name="connsiteX85" fmla="*/ 24432 w 609403"/>
              <a:gd name="connsiteY85" fmla="*/ 422542 h 608556"/>
              <a:gd name="connsiteX86" fmla="*/ 89659 w 609403"/>
              <a:gd name="connsiteY86" fmla="*/ 519032 h 608556"/>
              <a:gd name="connsiteX87" fmla="*/ 186295 w 609403"/>
              <a:gd name="connsiteY87" fmla="*/ 584083 h 608556"/>
              <a:gd name="connsiteX88" fmla="*/ 304699 w 609403"/>
              <a:gd name="connsiteY88" fmla="*/ 607992 h 608556"/>
              <a:gd name="connsiteX89" fmla="*/ 423180 w 609403"/>
              <a:gd name="connsiteY89" fmla="*/ 584083 h 608556"/>
              <a:gd name="connsiteX90" fmla="*/ 519816 w 609403"/>
              <a:gd name="connsiteY90" fmla="*/ 519032 h 608556"/>
              <a:gd name="connsiteX91" fmla="*/ 584965 w 609403"/>
              <a:gd name="connsiteY91" fmla="*/ 422542 h 608556"/>
              <a:gd name="connsiteX92" fmla="*/ 608910 w 609403"/>
              <a:gd name="connsiteY92" fmla="*/ 304240 h 608556"/>
              <a:gd name="connsiteX93" fmla="*/ 584965 w 609403"/>
              <a:gd name="connsiteY93" fmla="*/ 186015 h 608556"/>
              <a:gd name="connsiteX94" fmla="*/ 519816 w 609403"/>
              <a:gd name="connsiteY94" fmla="*/ 89525 h 608556"/>
              <a:gd name="connsiteX95" fmla="*/ 423180 w 609403"/>
              <a:gd name="connsiteY95" fmla="*/ 24396 h 608556"/>
              <a:gd name="connsiteX96" fmla="*/ 304699 w 609403"/>
              <a:gd name="connsiteY96" fmla="*/ 565 h 608556"/>
              <a:gd name="connsiteX97" fmla="*/ 304663 w 609403"/>
              <a:gd name="connsiteY97" fmla="*/ 0 h 608556"/>
              <a:gd name="connsiteX98" fmla="*/ 423294 w 609403"/>
              <a:gd name="connsiteY98" fmla="*/ 23911 h 608556"/>
              <a:gd name="connsiteX99" fmla="*/ 520158 w 609403"/>
              <a:gd name="connsiteY99" fmla="*/ 89121 h 608556"/>
              <a:gd name="connsiteX100" fmla="*/ 585459 w 609403"/>
              <a:gd name="connsiteY100" fmla="*/ 185851 h 608556"/>
              <a:gd name="connsiteX101" fmla="*/ 609403 w 609403"/>
              <a:gd name="connsiteY101" fmla="*/ 304239 h 608556"/>
              <a:gd name="connsiteX102" fmla="*/ 585459 w 609403"/>
              <a:gd name="connsiteY102" fmla="*/ 422705 h 608556"/>
              <a:gd name="connsiteX103" fmla="*/ 520158 w 609403"/>
              <a:gd name="connsiteY103" fmla="*/ 519435 h 608556"/>
              <a:gd name="connsiteX104" fmla="*/ 423294 w 609403"/>
              <a:gd name="connsiteY104" fmla="*/ 584645 h 608556"/>
              <a:gd name="connsiteX105" fmla="*/ 304663 w 609403"/>
              <a:gd name="connsiteY105" fmla="*/ 608556 h 608556"/>
              <a:gd name="connsiteX106" fmla="*/ 186109 w 609403"/>
              <a:gd name="connsiteY106" fmla="*/ 584645 h 608556"/>
              <a:gd name="connsiteX107" fmla="*/ 89245 w 609403"/>
              <a:gd name="connsiteY107" fmla="*/ 519435 h 608556"/>
              <a:gd name="connsiteX108" fmla="*/ 23944 w 609403"/>
              <a:gd name="connsiteY108" fmla="*/ 422705 h 608556"/>
              <a:gd name="connsiteX109" fmla="*/ 0 w 609403"/>
              <a:gd name="connsiteY109" fmla="*/ 304239 h 608556"/>
              <a:gd name="connsiteX110" fmla="*/ 23944 w 609403"/>
              <a:gd name="connsiteY110" fmla="*/ 185851 h 608556"/>
              <a:gd name="connsiteX111" fmla="*/ 89245 w 609403"/>
              <a:gd name="connsiteY111" fmla="*/ 89121 h 608556"/>
              <a:gd name="connsiteX112" fmla="*/ 186109 w 609403"/>
              <a:gd name="connsiteY112" fmla="*/ 23911 h 608556"/>
              <a:gd name="connsiteX113" fmla="*/ 304663 w 609403"/>
              <a:gd name="connsiteY113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9403" h="608556">
                <a:moveTo>
                  <a:pt x="443164" y="187725"/>
                </a:moveTo>
                <a:cubicBezTo>
                  <a:pt x="448995" y="187725"/>
                  <a:pt x="454437" y="189976"/>
                  <a:pt x="458558" y="194090"/>
                </a:cubicBezTo>
                <a:cubicBezTo>
                  <a:pt x="462601" y="198127"/>
                  <a:pt x="464856" y="203560"/>
                  <a:pt x="464856" y="209382"/>
                </a:cubicBezTo>
                <a:cubicBezTo>
                  <a:pt x="464856" y="215126"/>
                  <a:pt x="462601" y="220560"/>
                  <a:pt x="458558" y="224674"/>
                </a:cubicBezTo>
                <a:lnTo>
                  <a:pt x="268385" y="414466"/>
                </a:lnTo>
                <a:cubicBezTo>
                  <a:pt x="264342" y="418580"/>
                  <a:pt x="258899" y="420831"/>
                  <a:pt x="253068" y="420831"/>
                </a:cubicBezTo>
                <a:cubicBezTo>
                  <a:pt x="247315" y="420831"/>
                  <a:pt x="241872" y="418580"/>
                  <a:pt x="237752" y="414466"/>
                </a:cubicBezTo>
                <a:lnTo>
                  <a:pt x="150906" y="327837"/>
                </a:lnTo>
                <a:cubicBezTo>
                  <a:pt x="142509" y="319376"/>
                  <a:pt x="142509" y="305636"/>
                  <a:pt x="150906" y="297175"/>
                </a:cubicBezTo>
                <a:cubicBezTo>
                  <a:pt x="155027" y="293061"/>
                  <a:pt x="160469" y="290810"/>
                  <a:pt x="166223" y="290810"/>
                </a:cubicBezTo>
                <a:cubicBezTo>
                  <a:pt x="172054" y="290810"/>
                  <a:pt x="177496" y="293061"/>
                  <a:pt x="181617" y="297175"/>
                </a:cubicBezTo>
                <a:lnTo>
                  <a:pt x="253068" y="368590"/>
                </a:lnTo>
                <a:lnTo>
                  <a:pt x="427847" y="194090"/>
                </a:lnTo>
                <a:cubicBezTo>
                  <a:pt x="431968" y="189976"/>
                  <a:pt x="437410" y="187725"/>
                  <a:pt x="443164" y="187725"/>
                </a:cubicBezTo>
                <a:close/>
                <a:moveTo>
                  <a:pt x="443184" y="187195"/>
                </a:moveTo>
                <a:cubicBezTo>
                  <a:pt x="437500" y="187195"/>
                  <a:pt x="431805" y="189368"/>
                  <a:pt x="427451" y="193714"/>
                </a:cubicBezTo>
                <a:lnTo>
                  <a:pt x="253077" y="367795"/>
                </a:lnTo>
                <a:lnTo>
                  <a:pt x="181944" y="296781"/>
                </a:lnTo>
                <a:cubicBezTo>
                  <a:pt x="173315" y="288166"/>
                  <a:pt x="159243" y="288166"/>
                  <a:pt x="150614" y="296781"/>
                </a:cubicBezTo>
                <a:cubicBezTo>
                  <a:pt x="141907" y="305474"/>
                  <a:pt x="141907" y="319521"/>
                  <a:pt x="150614" y="328136"/>
                </a:cubicBezTo>
                <a:lnTo>
                  <a:pt x="237374" y="414827"/>
                </a:lnTo>
                <a:cubicBezTo>
                  <a:pt x="241572" y="418940"/>
                  <a:pt x="247169" y="421346"/>
                  <a:pt x="253077" y="421346"/>
                </a:cubicBezTo>
                <a:cubicBezTo>
                  <a:pt x="258986" y="421346"/>
                  <a:pt x="264661" y="418940"/>
                  <a:pt x="268781" y="414827"/>
                </a:cubicBezTo>
                <a:lnTo>
                  <a:pt x="458859" y="225069"/>
                </a:lnTo>
                <a:cubicBezTo>
                  <a:pt x="467566" y="216377"/>
                  <a:pt x="467566" y="202329"/>
                  <a:pt x="458859" y="193714"/>
                </a:cubicBezTo>
                <a:cubicBezTo>
                  <a:pt x="454544" y="189368"/>
                  <a:pt x="448869" y="187195"/>
                  <a:pt x="443184" y="187195"/>
                </a:cubicBezTo>
                <a:close/>
                <a:moveTo>
                  <a:pt x="443164" y="186716"/>
                </a:moveTo>
                <a:cubicBezTo>
                  <a:pt x="449228" y="186716"/>
                  <a:pt x="454982" y="189045"/>
                  <a:pt x="459258" y="193314"/>
                </a:cubicBezTo>
                <a:cubicBezTo>
                  <a:pt x="463534" y="197583"/>
                  <a:pt x="465944" y="203328"/>
                  <a:pt x="465944" y="209382"/>
                </a:cubicBezTo>
                <a:cubicBezTo>
                  <a:pt x="465944" y="215437"/>
                  <a:pt x="463534" y="221104"/>
                  <a:pt x="459258" y="225373"/>
                </a:cubicBezTo>
                <a:lnTo>
                  <a:pt x="269162" y="415242"/>
                </a:lnTo>
                <a:cubicBezTo>
                  <a:pt x="264886" y="419511"/>
                  <a:pt x="259132" y="421840"/>
                  <a:pt x="253068" y="421840"/>
                </a:cubicBezTo>
                <a:cubicBezTo>
                  <a:pt x="247004" y="421840"/>
                  <a:pt x="241328" y="419511"/>
                  <a:pt x="237052" y="415242"/>
                </a:cubicBezTo>
                <a:lnTo>
                  <a:pt x="150206" y="328536"/>
                </a:lnTo>
                <a:cubicBezTo>
                  <a:pt x="141343" y="319686"/>
                  <a:pt x="141343" y="305326"/>
                  <a:pt x="150206" y="296477"/>
                </a:cubicBezTo>
                <a:cubicBezTo>
                  <a:pt x="154483" y="292130"/>
                  <a:pt x="160158" y="289801"/>
                  <a:pt x="166223" y="289801"/>
                </a:cubicBezTo>
                <a:cubicBezTo>
                  <a:pt x="172365" y="289801"/>
                  <a:pt x="178040" y="292130"/>
                  <a:pt x="182317" y="296477"/>
                </a:cubicBezTo>
                <a:lnTo>
                  <a:pt x="253068" y="367115"/>
                </a:lnTo>
                <a:lnTo>
                  <a:pt x="427147" y="193314"/>
                </a:lnTo>
                <a:cubicBezTo>
                  <a:pt x="431424" y="189045"/>
                  <a:pt x="437099" y="186716"/>
                  <a:pt x="443164" y="186716"/>
                </a:cubicBezTo>
                <a:close/>
                <a:moveTo>
                  <a:pt x="304663" y="45415"/>
                </a:moveTo>
                <a:cubicBezTo>
                  <a:pt x="235474" y="45415"/>
                  <a:pt x="170328" y="72275"/>
                  <a:pt x="121352" y="121183"/>
                </a:cubicBezTo>
                <a:cubicBezTo>
                  <a:pt x="72376" y="170091"/>
                  <a:pt x="45478" y="235147"/>
                  <a:pt x="45478" y="304239"/>
                </a:cubicBezTo>
                <a:cubicBezTo>
                  <a:pt x="45478" y="373409"/>
                  <a:pt x="72376" y="438465"/>
                  <a:pt x="121352" y="487295"/>
                </a:cubicBezTo>
                <a:cubicBezTo>
                  <a:pt x="170328" y="536203"/>
                  <a:pt x="235474" y="563141"/>
                  <a:pt x="304663" y="563141"/>
                </a:cubicBezTo>
                <a:cubicBezTo>
                  <a:pt x="373929" y="563141"/>
                  <a:pt x="439075" y="536203"/>
                  <a:pt x="487973" y="487295"/>
                </a:cubicBezTo>
                <a:cubicBezTo>
                  <a:pt x="536950" y="438465"/>
                  <a:pt x="563925" y="373409"/>
                  <a:pt x="563925" y="304239"/>
                </a:cubicBezTo>
                <a:cubicBezTo>
                  <a:pt x="563925" y="235147"/>
                  <a:pt x="536950" y="170091"/>
                  <a:pt x="487973" y="121183"/>
                </a:cubicBezTo>
                <a:cubicBezTo>
                  <a:pt x="439075" y="72275"/>
                  <a:pt x="373929" y="45415"/>
                  <a:pt x="304663" y="45415"/>
                </a:cubicBezTo>
                <a:close/>
                <a:moveTo>
                  <a:pt x="304699" y="44890"/>
                </a:moveTo>
                <a:cubicBezTo>
                  <a:pt x="448214" y="44890"/>
                  <a:pt x="564518" y="161019"/>
                  <a:pt x="564518" y="304240"/>
                </a:cubicBezTo>
                <a:cubicBezTo>
                  <a:pt x="564518" y="447538"/>
                  <a:pt x="448214" y="563667"/>
                  <a:pt x="304699" y="563667"/>
                </a:cubicBezTo>
                <a:cubicBezTo>
                  <a:pt x="161261" y="563667"/>
                  <a:pt x="44957" y="447538"/>
                  <a:pt x="44957" y="304240"/>
                </a:cubicBezTo>
                <a:cubicBezTo>
                  <a:pt x="44957" y="161019"/>
                  <a:pt x="161261" y="44890"/>
                  <a:pt x="304699" y="44890"/>
                </a:cubicBezTo>
                <a:close/>
                <a:moveTo>
                  <a:pt x="304663" y="44328"/>
                </a:moveTo>
                <a:cubicBezTo>
                  <a:pt x="235163" y="44328"/>
                  <a:pt x="169784" y="71344"/>
                  <a:pt x="120652" y="120485"/>
                </a:cubicBezTo>
                <a:cubicBezTo>
                  <a:pt x="71443" y="169548"/>
                  <a:pt x="44389" y="234836"/>
                  <a:pt x="44389" y="304239"/>
                </a:cubicBezTo>
                <a:cubicBezTo>
                  <a:pt x="44389" y="373720"/>
                  <a:pt x="71443" y="439008"/>
                  <a:pt x="120652" y="488071"/>
                </a:cubicBezTo>
                <a:cubicBezTo>
                  <a:pt x="169784" y="537135"/>
                  <a:pt x="235163" y="564228"/>
                  <a:pt x="304663" y="564228"/>
                </a:cubicBezTo>
                <a:cubicBezTo>
                  <a:pt x="374240" y="564228"/>
                  <a:pt x="439619" y="537135"/>
                  <a:pt x="488751" y="488071"/>
                </a:cubicBezTo>
                <a:cubicBezTo>
                  <a:pt x="537882" y="439008"/>
                  <a:pt x="565014" y="373720"/>
                  <a:pt x="565014" y="304239"/>
                </a:cubicBezTo>
                <a:cubicBezTo>
                  <a:pt x="565014" y="234836"/>
                  <a:pt x="537882" y="169548"/>
                  <a:pt x="488751" y="120485"/>
                </a:cubicBezTo>
                <a:cubicBezTo>
                  <a:pt x="439619" y="71344"/>
                  <a:pt x="374240" y="44328"/>
                  <a:pt x="304663" y="44328"/>
                </a:cubicBezTo>
                <a:close/>
                <a:moveTo>
                  <a:pt x="304663" y="1009"/>
                </a:moveTo>
                <a:cubicBezTo>
                  <a:pt x="345632" y="1009"/>
                  <a:pt x="385434" y="9083"/>
                  <a:pt x="422905" y="24920"/>
                </a:cubicBezTo>
                <a:cubicBezTo>
                  <a:pt x="459054" y="40136"/>
                  <a:pt x="491549" y="62028"/>
                  <a:pt x="519380" y="89820"/>
                </a:cubicBezTo>
                <a:cubicBezTo>
                  <a:pt x="547289" y="117690"/>
                  <a:pt x="569212" y="150140"/>
                  <a:pt x="584449" y="186239"/>
                </a:cubicBezTo>
                <a:cubicBezTo>
                  <a:pt x="600308" y="223657"/>
                  <a:pt x="608315" y="263327"/>
                  <a:pt x="608315" y="304239"/>
                </a:cubicBezTo>
                <a:cubicBezTo>
                  <a:pt x="608315" y="345151"/>
                  <a:pt x="600308" y="384899"/>
                  <a:pt x="584449" y="422317"/>
                </a:cubicBezTo>
                <a:cubicBezTo>
                  <a:pt x="569212" y="458416"/>
                  <a:pt x="547289" y="490866"/>
                  <a:pt x="519380" y="518658"/>
                </a:cubicBezTo>
                <a:cubicBezTo>
                  <a:pt x="491549" y="546528"/>
                  <a:pt x="459054" y="568343"/>
                  <a:pt x="422905" y="583636"/>
                </a:cubicBezTo>
                <a:cubicBezTo>
                  <a:pt x="385434" y="599473"/>
                  <a:pt x="345632" y="607469"/>
                  <a:pt x="304663" y="607469"/>
                </a:cubicBezTo>
                <a:cubicBezTo>
                  <a:pt x="263694" y="607469"/>
                  <a:pt x="223969" y="599473"/>
                  <a:pt x="186498" y="583636"/>
                </a:cubicBezTo>
                <a:cubicBezTo>
                  <a:pt x="150349" y="568343"/>
                  <a:pt x="117854" y="546528"/>
                  <a:pt x="89945" y="518658"/>
                </a:cubicBezTo>
                <a:cubicBezTo>
                  <a:pt x="62114" y="490866"/>
                  <a:pt x="40191" y="458416"/>
                  <a:pt x="24954" y="422317"/>
                </a:cubicBezTo>
                <a:cubicBezTo>
                  <a:pt x="9096" y="384899"/>
                  <a:pt x="1011" y="345151"/>
                  <a:pt x="1011" y="304239"/>
                </a:cubicBezTo>
                <a:cubicBezTo>
                  <a:pt x="1011" y="263327"/>
                  <a:pt x="9096" y="223657"/>
                  <a:pt x="24954" y="186239"/>
                </a:cubicBezTo>
                <a:cubicBezTo>
                  <a:pt x="40191" y="150140"/>
                  <a:pt x="62114" y="117690"/>
                  <a:pt x="89945" y="89820"/>
                </a:cubicBezTo>
                <a:cubicBezTo>
                  <a:pt x="117854" y="62028"/>
                  <a:pt x="150349" y="40136"/>
                  <a:pt x="186498" y="24920"/>
                </a:cubicBezTo>
                <a:cubicBezTo>
                  <a:pt x="223969" y="9083"/>
                  <a:pt x="263694" y="1009"/>
                  <a:pt x="304663" y="1009"/>
                </a:cubicBezTo>
                <a:close/>
                <a:moveTo>
                  <a:pt x="304699" y="565"/>
                </a:moveTo>
                <a:cubicBezTo>
                  <a:pt x="263650" y="565"/>
                  <a:pt x="223845" y="8561"/>
                  <a:pt x="186295" y="24396"/>
                </a:cubicBezTo>
                <a:cubicBezTo>
                  <a:pt x="150066" y="39689"/>
                  <a:pt x="117569" y="61657"/>
                  <a:pt x="89659" y="89525"/>
                </a:cubicBezTo>
                <a:cubicBezTo>
                  <a:pt x="61749" y="117393"/>
                  <a:pt x="39748" y="149841"/>
                  <a:pt x="24432" y="186015"/>
                </a:cubicBezTo>
                <a:cubicBezTo>
                  <a:pt x="8573" y="223508"/>
                  <a:pt x="565" y="263253"/>
                  <a:pt x="565" y="304240"/>
                </a:cubicBezTo>
                <a:cubicBezTo>
                  <a:pt x="565" y="345226"/>
                  <a:pt x="8573" y="385049"/>
                  <a:pt x="24432" y="422542"/>
                </a:cubicBezTo>
                <a:cubicBezTo>
                  <a:pt x="39748" y="458716"/>
                  <a:pt x="61749" y="491164"/>
                  <a:pt x="89659" y="519032"/>
                </a:cubicBezTo>
                <a:cubicBezTo>
                  <a:pt x="117569" y="546900"/>
                  <a:pt x="150066" y="568791"/>
                  <a:pt x="186295" y="584083"/>
                </a:cubicBezTo>
                <a:cubicBezTo>
                  <a:pt x="223845" y="599997"/>
                  <a:pt x="263650" y="607992"/>
                  <a:pt x="304699" y="607992"/>
                </a:cubicBezTo>
                <a:cubicBezTo>
                  <a:pt x="345747" y="607992"/>
                  <a:pt x="385630" y="599997"/>
                  <a:pt x="423180" y="584083"/>
                </a:cubicBezTo>
                <a:cubicBezTo>
                  <a:pt x="459409" y="568791"/>
                  <a:pt x="491906" y="546900"/>
                  <a:pt x="519816" y="519032"/>
                </a:cubicBezTo>
                <a:cubicBezTo>
                  <a:pt x="547726" y="491164"/>
                  <a:pt x="569649" y="458716"/>
                  <a:pt x="584965" y="422542"/>
                </a:cubicBezTo>
                <a:cubicBezTo>
                  <a:pt x="600902" y="385049"/>
                  <a:pt x="608910" y="345226"/>
                  <a:pt x="608910" y="304240"/>
                </a:cubicBezTo>
                <a:cubicBezTo>
                  <a:pt x="608910" y="263253"/>
                  <a:pt x="600902" y="223508"/>
                  <a:pt x="584965" y="186015"/>
                </a:cubicBezTo>
                <a:cubicBezTo>
                  <a:pt x="569649" y="149841"/>
                  <a:pt x="547726" y="117393"/>
                  <a:pt x="519816" y="89525"/>
                </a:cubicBezTo>
                <a:cubicBezTo>
                  <a:pt x="491906" y="61657"/>
                  <a:pt x="459409" y="39689"/>
                  <a:pt x="423180" y="24396"/>
                </a:cubicBezTo>
                <a:cubicBezTo>
                  <a:pt x="385630" y="8561"/>
                  <a:pt x="345747" y="565"/>
                  <a:pt x="304699" y="565"/>
                </a:cubicBezTo>
                <a:close/>
                <a:moveTo>
                  <a:pt x="304663" y="0"/>
                </a:moveTo>
                <a:cubicBezTo>
                  <a:pt x="345787" y="0"/>
                  <a:pt x="385745" y="8074"/>
                  <a:pt x="423294" y="23911"/>
                </a:cubicBezTo>
                <a:cubicBezTo>
                  <a:pt x="459598" y="39282"/>
                  <a:pt x="492171" y="61174"/>
                  <a:pt x="520158" y="89121"/>
                </a:cubicBezTo>
                <a:cubicBezTo>
                  <a:pt x="548144" y="117069"/>
                  <a:pt x="570067" y="149597"/>
                  <a:pt x="585459" y="185851"/>
                </a:cubicBezTo>
                <a:cubicBezTo>
                  <a:pt x="601318" y="223347"/>
                  <a:pt x="609403" y="263250"/>
                  <a:pt x="609403" y="304239"/>
                </a:cubicBezTo>
                <a:cubicBezTo>
                  <a:pt x="609403" y="345306"/>
                  <a:pt x="601318" y="385209"/>
                  <a:pt x="585459" y="422705"/>
                </a:cubicBezTo>
                <a:cubicBezTo>
                  <a:pt x="570067" y="458959"/>
                  <a:pt x="548144" y="491487"/>
                  <a:pt x="520158" y="519435"/>
                </a:cubicBezTo>
                <a:cubicBezTo>
                  <a:pt x="492171" y="547382"/>
                  <a:pt x="459598" y="569274"/>
                  <a:pt x="423294" y="584645"/>
                </a:cubicBezTo>
                <a:cubicBezTo>
                  <a:pt x="385745" y="600482"/>
                  <a:pt x="345787" y="608556"/>
                  <a:pt x="304663" y="608556"/>
                </a:cubicBezTo>
                <a:cubicBezTo>
                  <a:pt x="263616" y="608556"/>
                  <a:pt x="223658" y="600482"/>
                  <a:pt x="186109" y="584645"/>
                </a:cubicBezTo>
                <a:cubicBezTo>
                  <a:pt x="149805" y="569274"/>
                  <a:pt x="117232" y="547382"/>
                  <a:pt x="89245" y="519435"/>
                </a:cubicBezTo>
                <a:cubicBezTo>
                  <a:pt x="61259" y="491487"/>
                  <a:pt x="39336" y="458959"/>
                  <a:pt x="23944" y="422705"/>
                </a:cubicBezTo>
                <a:cubicBezTo>
                  <a:pt x="8085" y="385209"/>
                  <a:pt x="0" y="345306"/>
                  <a:pt x="0" y="304239"/>
                </a:cubicBezTo>
                <a:cubicBezTo>
                  <a:pt x="0" y="263250"/>
                  <a:pt x="8085" y="223347"/>
                  <a:pt x="23944" y="185851"/>
                </a:cubicBezTo>
                <a:cubicBezTo>
                  <a:pt x="39336" y="149597"/>
                  <a:pt x="61259" y="117069"/>
                  <a:pt x="89245" y="89121"/>
                </a:cubicBezTo>
                <a:cubicBezTo>
                  <a:pt x="117232" y="61174"/>
                  <a:pt x="149805" y="39282"/>
                  <a:pt x="186109" y="23911"/>
                </a:cubicBezTo>
                <a:cubicBezTo>
                  <a:pt x="223658" y="8074"/>
                  <a:pt x="263616" y="0"/>
                  <a:pt x="304663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FEE669-6BD9-43AB-9AAB-9FB71ADEA7AD}"/>
              </a:ext>
            </a:extLst>
          </p:cNvPr>
          <p:cNvSpPr txBox="1"/>
          <p:nvPr/>
        </p:nvSpPr>
        <p:spPr>
          <a:xfrm>
            <a:off x="1269108" y="2692501"/>
            <a:ext cx="398806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这是一个为杭电学子量身打造的移动版网页，又称杭电版知乎，专门用于答疑解惑</a:t>
            </a:r>
          </a:p>
        </p:txBody>
      </p:sp>
      <p:sp>
        <p:nvSpPr>
          <p:cNvPr id="16" name="accept-circular-button-outline_58679">
            <a:extLst>
              <a:ext uri="{FF2B5EF4-FFF2-40B4-BE49-F238E27FC236}">
                <a16:creationId xmlns:a16="http://schemas.microsoft.com/office/drawing/2014/main" id="{47DC9D84-A96E-405E-BEB2-D45030BBE607}"/>
              </a:ext>
            </a:extLst>
          </p:cNvPr>
          <p:cNvSpPr>
            <a:spLocks noChangeAspect="1"/>
          </p:cNvSpPr>
          <p:nvPr/>
        </p:nvSpPr>
        <p:spPr bwMode="auto">
          <a:xfrm>
            <a:off x="748305" y="2855210"/>
            <a:ext cx="505914" cy="505210"/>
          </a:xfrm>
          <a:custGeom>
            <a:avLst/>
            <a:gdLst>
              <a:gd name="connsiteX0" fmla="*/ 443164 w 609403"/>
              <a:gd name="connsiteY0" fmla="*/ 187725 h 608556"/>
              <a:gd name="connsiteX1" fmla="*/ 458558 w 609403"/>
              <a:gd name="connsiteY1" fmla="*/ 194090 h 608556"/>
              <a:gd name="connsiteX2" fmla="*/ 464856 w 609403"/>
              <a:gd name="connsiteY2" fmla="*/ 209382 h 608556"/>
              <a:gd name="connsiteX3" fmla="*/ 458558 w 609403"/>
              <a:gd name="connsiteY3" fmla="*/ 224674 h 608556"/>
              <a:gd name="connsiteX4" fmla="*/ 268385 w 609403"/>
              <a:gd name="connsiteY4" fmla="*/ 414466 h 608556"/>
              <a:gd name="connsiteX5" fmla="*/ 253068 w 609403"/>
              <a:gd name="connsiteY5" fmla="*/ 420831 h 608556"/>
              <a:gd name="connsiteX6" fmla="*/ 237752 w 609403"/>
              <a:gd name="connsiteY6" fmla="*/ 414466 h 608556"/>
              <a:gd name="connsiteX7" fmla="*/ 150906 w 609403"/>
              <a:gd name="connsiteY7" fmla="*/ 327837 h 608556"/>
              <a:gd name="connsiteX8" fmla="*/ 150906 w 609403"/>
              <a:gd name="connsiteY8" fmla="*/ 297175 h 608556"/>
              <a:gd name="connsiteX9" fmla="*/ 166223 w 609403"/>
              <a:gd name="connsiteY9" fmla="*/ 290810 h 608556"/>
              <a:gd name="connsiteX10" fmla="*/ 181617 w 609403"/>
              <a:gd name="connsiteY10" fmla="*/ 297175 h 608556"/>
              <a:gd name="connsiteX11" fmla="*/ 253068 w 609403"/>
              <a:gd name="connsiteY11" fmla="*/ 368590 h 608556"/>
              <a:gd name="connsiteX12" fmla="*/ 427847 w 609403"/>
              <a:gd name="connsiteY12" fmla="*/ 194090 h 608556"/>
              <a:gd name="connsiteX13" fmla="*/ 443164 w 609403"/>
              <a:gd name="connsiteY13" fmla="*/ 187725 h 608556"/>
              <a:gd name="connsiteX14" fmla="*/ 443184 w 609403"/>
              <a:gd name="connsiteY14" fmla="*/ 187195 h 608556"/>
              <a:gd name="connsiteX15" fmla="*/ 427451 w 609403"/>
              <a:gd name="connsiteY15" fmla="*/ 193714 h 608556"/>
              <a:gd name="connsiteX16" fmla="*/ 253077 w 609403"/>
              <a:gd name="connsiteY16" fmla="*/ 367795 h 608556"/>
              <a:gd name="connsiteX17" fmla="*/ 181944 w 609403"/>
              <a:gd name="connsiteY17" fmla="*/ 296781 h 608556"/>
              <a:gd name="connsiteX18" fmla="*/ 150614 w 609403"/>
              <a:gd name="connsiteY18" fmla="*/ 296781 h 608556"/>
              <a:gd name="connsiteX19" fmla="*/ 150614 w 609403"/>
              <a:gd name="connsiteY19" fmla="*/ 328136 h 608556"/>
              <a:gd name="connsiteX20" fmla="*/ 237374 w 609403"/>
              <a:gd name="connsiteY20" fmla="*/ 414827 h 608556"/>
              <a:gd name="connsiteX21" fmla="*/ 253077 w 609403"/>
              <a:gd name="connsiteY21" fmla="*/ 421346 h 608556"/>
              <a:gd name="connsiteX22" fmla="*/ 268781 w 609403"/>
              <a:gd name="connsiteY22" fmla="*/ 414827 h 608556"/>
              <a:gd name="connsiteX23" fmla="*/ 458859 w 609403"/>
              <a:gd name="connsiteY23" fmla="*/ 225069 h 608556"/>
              <a:gd name="connsiteX24" fmla="*/ 458859 w 609403"/>
              <a:gd name="connsiteY24" fmla="*/ 193714 h 608556"/>
              <a:gd name="connsiteX25" fmla="*/ 443184 w 609403"/>
              <a:gd name="connsiteY25" fmla="*/ 187195 h 608556"/>
              <a:gd name="connsiteX26" fmla="*/ 443164 w 609403"/>
              <a:gd name="connsiteY26" fmla="*/ 186716 h 608556"/>
              <a:gd name="connsiteX27" fmla="*/ 459258 w 609403"/>
              <a:gd name="connsiteY27" fmla="*/ 193314 h 608556"/>
              <a:gd name="connsiteX28" fmla="*/ 465944 w 609403"/>
              <a:gd name="connsiteY28" fmla="*/ 209382 h 608556"/>
              <a:gd name="connsiteX29" fmla="*/ 459258 w 609403"/>
              <a:gd name="connsiteY29" fmla="*/ 225373 h 608556"/>
              <a:gd name="connsiteX30" fmla="*/ 269162 w 609403"/>
              <a:gd name="connsiteY30" fmla="*/ 415242 h 608556"/>
              <a:gd name="connsiteX31" fmla="*/ 253068 w 609403"/>
              <a:gd name="connsiteY31" fmla="*/ 421840 h 608556"/>
              <a:gd name="connsiteX32" fmla="*/ 237052 w 609403"/>
              <a:gd name="connsiteY32" fmla="*/ 415242 h 608556"/>
              <a:gd name="connsiteX33" fmla="*/ 150206 w 609403"/>
              <a:gd name="connsiteY33" fmla="*/ 328536 h 608556"/>
              <a:gd name="connsiteX34" fmla="*/ 150206 w 609403"/>
              <a:gd name="connsiteY34" fmla="*/ 296477 h 608556"/>
              <a:gd name="connsiteX35" fmla="*/ 166223 w 609403"/>
              <a:gd name="connsiteY35" fmla="*/ 289801 h 608556"/>
              <a:gd name="connsiteX36" fmla="*/ 182317 w 609403"/>
              <a:gd name="connsiteY36" fmla="*/ 296477 h 608556"/>
              <a:gd name="connsiteX37" fmla="*/ 253068 w 609403"/>
              <a:gd name="connsiteY37" fmla="*/ 367115 h 608556"/>
              <a:gd name="connsiteX38" fmla="*/ 427147 w 609403"/>
              <a:gd name="connsiteY38" fmla="*/ 193314 h 608556"/>
              <a:gd name="connsiteX39" fmla="*/ 443164 w 609403"/>
              <a:gd name="connsiteY39" fmla="*/ 186716 h 608556"/>
              <a:gd name="connsiteX40" fmla="*/ 304663 w 609403"/>
              <a:gd name="connsiteY40" fmla="*/ 45415 h 608556"/>
              <a:gd name="connsiteX41" fmla="*/ 121352 w 609403"/>
              <a:gd name="connsiteY41" fmla="*/ 121183 h 608556"/>
              <a:gd name="connsiteX42" fmla="*/ 45478 w 609403"/>
              <a:gd name="connsiteY42" fmla="*/ 304239 h 608556"/>
              <a:gd name="connsiteX43" fmla="*/ 121352 w 609403"/>
              <a:gd name="connsiteY43" fmla="*/ 487295 h 608556"/>
              <a:gd name="connsiteX44" fmla="*/ 304663 w 609403"/>
              <a:gd name="connsiteY44" fmla="*/ 563141 h 608556"/>
              <a:gd name="connsiteX45" fmla="*/ 487973 w 609403"/>
              <a:gd name="connsiteY45" fmla="*/ 487295 h 608556"/>
              <a:gd name="connsiteX46" fmla="*/ 563925 w 609403"/>
              <a:gd name="connsiteY46" fmla="*/ 304239 h 608556"/>
              <a:gd name="connsiteX47" fmla="*/ 487973 w 609403"/>
              <a:gd name="connsiteY47" fmla="*/ 121183 h 608556"/>
              <a:gd name="connsiteX48" fmla="*/ 304663 w 609403"/>
              <a:gd name="connsiteY48" fmla="*/ 45415 h 608556"/>
              <a:gd name="connsiteX49" fmla="*/ 304699 w 609403"/>
              <a:gd name="connsiteY49" fmla="*/ 44890 h 608556"/>
              <a:gd name="connsiteX50" fmla="*/ 564518 w 609403"/>
              <a:gd name="connsiteY50" fmla="*/ 304240 h 608556"/>
              <a:gd name="connsiteX51" fmla="*/ 304699 w 609403"/>
              <a:gd name="connsiteY51" fmla="*/ 563667 h 608556"/>
              <a:gd name="connsiteX52" fmla="*/ 44957 w 609403"/>
              <a:gd name="connsiteY52" fmla="*/ 304240 h 608556"/>
              <a:gd name="connsiteX53" fmla="*/ 304699 w 609403"/>
              <a:gd name="connsiteY53" fmla="*/ 44890 h 608556"/>
              <a:gd name="connsiteX54" fmla="*/ 304663 w 609403"/>
              <a:gd name="connsiteY54" fmla="*/ 44328 h 608556"/>
              <a:gd name="connsiteX55" fmla="*/ 120652 w 609403"/>
              <a:gd name="connsiteY55" fmla="*/ 120485 h 608556"/>
              <a:gd name="connsiteX56" fmla="*/ 44389 w 609403"/>
              <a:gd name="connsiteY56" fmla="*/ 304239 h 608556"/>
              <a:gd name="connsiteX57" fmla="*/ 120652 w 609403"/>
              <a:gd name="connsiteY57" fmla="*/ 488071 h 608556"/>
              <a:gd name="connsiteX58" fmla="*/ 304663 w 609403"/>
              <a:gd name="connsiteY58" fmla="*/ 564228 h 608556"/>
              <a:gd name="connsiteX59" fmla="*/ 488751 w 609403"/>
              <a:gd name="connsiteY59" fmla="*/ 488071 h 608556"/>
              <a:gd name="connsiteX60" fmla="*/ 565014 w 609403"/>
              <a:gd name="connsiteY60" fmla="*/ 304239 h 608556"/>
              <a:gd name="connsiteX61" fmla="*/ 488751 w 609403"/>
              <a:gd name="connsiteY61" fmla="*/ 120485 h 608556"/>
              <a:gd name="connsiteX62" fmla="*/ 304663 w 609403"/>
              <a:gd name="connsiteY62" fmla="*/ 44328 h 608556"/>
              <a:gd name="connsiteX63" fmla="*/ 304663 w 609403"/>
              <a:gd name="connsiteY63" fmla="*/ 1009 h 608556"/>
              <a:gd name="connsiteX64" fmla="*/ 422905 w 609403"/>
              <a:gd name="connsiteY64" fmla="*/ 24920 h 608556"/>
              <a:gd name="connsiteX65" fmla="*/ 519380 w 609403"/>
              <a:gd name="connsiteY65" fmla="*/ 89820 h 608556"/>
              <a:gd name="connsiteX66" fmla="*/ 584449 w 609403"/>
              <a:gd name="connsiteY66" fmla="*/ 186239 h 608556"/>
              <a:gd name="connsiteX67" fmla="*/ 608315 w 609403"/>
              <a:gd name="connsiteY67" fmla="*/ 304239 h 608556"/>
              <a:gd name="connsiteX68" fmla="*/ 584449 w 609403"/>
              <a:gd name="connsiteY68" fmla="*/ 422317 h 608556"/>
              <a:gd name="connsiteX69" fmla="*/ 519380 w 609403"/>
              <a:gd name="connsiteY69" fmla="*/ 518658 h 608556"/>
              <a:gd name="connsiteX70" fmla="*/ 422905 w 609403"/>
              <a:gd name="connsiteY70" fmla="*/ 583636 h 608556"/>
              <a:gd name="connsiteX71" fmla="*/ 304663 w 609403"/>
              <a:gd name="connsiteY71" fmla="*/ 607469 h 608556"/>
              <a:gd name="connsiteX72" fmla="*/ 186498 w 609403"/>
              <a:gd name="connsiteY72" fmla="*/ 583636 h 608556"/>
              <a:gd name="connsiteX73" fmla="*/ 89945 w 609403"/>
              <a:gd name="connsiteY73" fmla="*/ 518658 h 608556"/>
              <a:gd name="connsiteX74" fmla="*/ 24954 w 609403"/>
              <a:gd name="connsiteY74" fmla="*/ 422317 h 608556"/>
              <a:gd name="connsiteX75" fmla="*/ 1011 w 609403"/>
              <a:gd name="connsiteY75" fmla="*/ 304239 h 608556"/>
              <a:gd name="connsiteX76" fmla="*/ 24954 w 609403"/>
              <a:gd name="connsiteY76" fmla="*/ 186239 h 608556"/>
              <a:gd name="connsiteX77" fmla="*/ 89945 w 609403"/>
              <a:gd name="connsiteY77" fmla="*/ 89820 h 608556"/>
              <a:gd name="connsiteX78" fmla="*/ 186498 w 609403"/>
              <a:gd name="connsiteY78" fmla="*/ 24920 h 608556"/>
              <a:gd name="connsiteX79" fmla="*/ 304663 w 609403"/>
              <a:gd name="connsiteY79" fmla="*/ 1009 h 608556"/>
              <a:gd name="connsiteX80" fmla="*/ 304699 w 609403"/>
              <a:gd name="connsiteY80" fmla="*/ 565 h 608556"/>
              <a:gd name="connsiteX81" fmla="*/ 186295 w 609403"/>
              <a:gd name="connsiteY81" fmla="*/ 24396 h 608556"/>
              <a:gd name="connsiteX82" fmla="*/ 89659 w 609403"/>
              <a:gd name="connsiteY82" fmla="*/ 89525 h 608556"/>
              <a:gd name="connsiteX83" fmla="*/ 24432 w 609403"/>
              <a:gd name="connsiteY83" fmla="*/ 186015 h 608556"/>
              <a:gd name="connsiteX84" fmla="*/ 565 w 609403"/>
              <a:gd name="connsiteY84" fmla="*/ 304240 h 608556"/>
              <a:gd name="connsiteX85" fmla="*/ 24432 w 609403"/>
              <a:gd name="connsiteY85" fmla="*/ 422542 h 608556"/>
              <a:gd name="connsiteX86" fmla="*/ 89659 w 609403"/>
              <a:gd name="connsiteY86" fmla="*/ 519032 h 608556"/>
              <a:gd name="connsiteX87" fmla="*/ 186295 w 609403"/>
              <a:gd name="connsiteY87" fmla="*/ 584083 h 608556"/>
              <a:gd name="connsiteX88" fmla="*/ 304699 w 609403"/>
              <a:gd name="connsiteY88" fmla="*/ 607992 h 608556"/>
              <a:gd name="connsiteX89" fmla="*/ 423180 w 609403"/>
              <a:gd name="connsiteY89" fmla="*/ 584083 h 608556"/>
              <a:gd name="connsiteX90" fmla="*/ 519816 w 609403"/>
              <a:gd name="connsiteY90" fmla="*/ 519032 h 608556"/>
              <a:gd name="connsiteX91" fmla="*/ 584965 w 609403"/>
              <a:gd name="connsiteY91" fmla="*/ 422542 h 608556"/>
              <a:gd name="connsiteX92" fmla="*/ 608910 w 609403"/>
              <a:gd name="connsiteY92" fmla="*/ 304240 h 608556"/>
              <a:gd name="connsiteX93" fmla="*/ 584965 w 609403"/>
              <a:gd name="connsiteY93" fmla="*/ 186015 h 608556"/>
              <a:gd name="connsiteX94" fmla="*/ 519816 w 609403"/>
              <a:gd name="connsiteY94" fmla="*/ 89525 h 608556"/>
              <a:gd name="connsiteX95" fmla="*/ 423180 w 609403"/>
              <a:gd name="connsiteY95" fmla="*/ 24396 h 608556"/>
              <a:gd name="connsiteX96" fmla="*/ 304699 w 609403"/>
              <a:gd name="connsiteY96" fmla="*/ 565 h 608556"/>
              <a:gd name="connsiteX97" fmla="*/ 304663 w 609403"/>
              <a:gd name="connsiteY97" fmla="*/ 0 h 608556"/>
              <a:gd name="connsiteX98" fmla="*/ 423294 w 609403"/>
              <a:gd name="connsiteY98" fmla="*/ 23911 h 608556"/>
              <a:gd name="connsiteX99" fmla="*/ 520158 w 609403"/>
              <a:gd name="connsiteY99" fmla="*/ 89121 h 608556"/>
              <a:gd name="connsiteX100" fmla="*/ 585459 w 609403"/>
              <a:gd name="connsiteY100" fmla="*/ 185851 h 608556"/>
              <a:gd name="connsiteX101" fmla="*/ 609403 w 609403"/>
              <a:gd name="connsiteY101" fmla="*/ 304239 h 608556"/>
              <a:gd name="connsiteX102" fmla="*/ 585459 w 609403"/>
              <a:gd name="connsiteY102" fmla="*/ 422705 h 608556"/>
              <a:gd name="connsiteX103" fmla="*/ 520158 w 609403"/>
              <a:gd name="connsiteY103" fmla="*/ 519435 h 608556"/>
              <a:gd name="connsiteX104" fmla="*/ 423294 w 609403"/>
              <a:gd name="connsiteY104" fmla="*/ 584645 h 608556"/>
              <a:gd name="connsiteX105" fmla="*/ 304663 w 609403"/>
              <a:gd name="connsiteY105" fmla="*/ 608556 h 608556"/>
              <a:gd name="connsiteX106" fmla="*/ 186109 w 609403"/>
              <a:gd name="connsiteY106" fmla="*/ 584645 h 608556"/>
              <a:gd name="connsiteX107" fmla="*/ 89245 w 609403"/>
              <a:gd name="connsiteY107" fmla="*/ 519435 h 608556"/>
              <a:gd name="connsiteX108" fmla="*/ 23944 w 609403"/>
              <a:gd name="connsiteY108" fmla="*/ 422705 h 608556"/>
              <a:gd name="connsiteX109" fmla="*/ 0 w 609403"/>
              <a:gd name="connsiteY109" fmla="*/ 304239 h 608556"/>
              <a:gd name="connsiteX110" fmla="*/ 23944 w 609403"/>
              <a:gd name="connsiteY110" fmla="*/ 185851 h 608556"/>
              <a:gd name="connsiteX111" fmla="*/ 89245 w 609403"/>
              <a:gd name="connsiteY111" fmla="*/ 89121 h 608556"/>
              <a:gd name="connsiteX112" fmla="*/ 186109 w 609403"/>
              <a:gd name="connsiteY112" fmla="*/ 23911 h 608556"/>
              <a:gd name="connsiteX113" fmla="*/ 304663 w 609403"/>
              <a:gd name="connsiteY113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9403" h="608556">
                <a:moveTo>
                  <a:pt x="443164" y="187725"/>
                </a:moveTo>
                <a:cubicBezTo>
                  <a:pt x="448995" y="187725"/>
                  <a:pt x="454437" y="189976"/>
                  <a:pt x="458558" y="194090"/>
                </a:cubicBezTo>
                <a:cubicBezTo>
                  <a:pt x="462601" y="198127"/>
                  <a:pt x="464856" y="203560"/>
                  <a:pt x="464856" y="209382"/>
                </a:cubicBezTo>
                <a:cubicBezTo>
                  <a:pt x="464856" y="215126"/>
                  <a:pt x="462601" y="220560"/>
                  <a:pt x="458558" y="224674"/>
                </a:cubicBezTo>
                <a:lnTo>
                  <a:pt x="268385" y="414466"/>
                </a:lnTo>
                <a:cubicBezTo>
                  <a:pt x="264342" y="418580"/>
                  <a:pt x="258899" y="420831"/>
                  <a:pt x="253068" y="420831"/>
                </a:cubicBezTo>
                <a:cubicBezTo>
                  <a:pt x="247315" y="420831"/>
                  <a:pt x="241872" y="418580"/>
                  <a:pt x="237752" y="414466"/>
                </a:cubicBezTo>
                <a:lnTo>
                  <a:pt x="150906" y="327837"/>
                </a:lnTo>
                <a:cubicBezTo>
                  <a:pt x="142509" y="319376"/>
                  <a:pt x="142509" y="305636"/>
                  <a:pt x="150906" y="297175"/>
                </a:cubicBezTo>
                <a:cubicBezTo>
                  <a:pt x="155027" y="293061"/>
                  <a:pt x="160469" y="290810"/>
                  <a:pt x="166223" y="290810"/>
                </a:cubicBezTo>
                <a:cubicBezTo>
                  <a:pt x="172054" y="290810"/>
                  <a:pt x="177496" y="293061"/>
                  <a:pt x="181617" y="297175"/>
                </a:cubicBezTo>
                <a:lnTo>
                  <a:pt x="253068" y="368590"/>
                </a:lnTo>
                <a:lnTo>
                  <a:pt x="427847" y="194090"/>
                </a:lnTo>
                <a:cubicBezTo>
                  <a:pt x="431968" y="189976"/>
                  <a:pt x="437410" y="187725"/>
                  <a:pt x="443164" y="187725"/>
                </a:cubicBezTo>
                <a:close/>
                <a:moveTo>
                  <a:pt x="443184" y="187195"/>
                </a:moveTo>
                <a:cubicBezTo>
                  <a:pt x="437500" y="187195"/>
                  <a:pt x="431805" y="189368"/>
                  <a:pt x="427451" y="193714"/>
                </a:cubicBezTo>
                <a:lnTo>
                  <a:pt x="253077" y="367795"/>
                </a:lnTo>
                <a:lnTo>
                  <a:pt x="181944" y="296781"/>
                </a:lnTo>
                <a:cubicBezTo>
                  <a:pt x="173315" y="288166"/>
                  <a:pt x="159243" y="288166"/>
                  <a:pt x="150614" y="296781"/>
                </a:cubicBezTo>
                <a:cubicBezTo>
                  <a:pt x="141907" y="305474"/>
                  <a:pt x="141907" y="319521"/>
                  <a:pt x="150614" y="328136"/>
                </a:cubicBezTo>
                <a:lnTo>
                  <a:pt x="237374" y="414827"/>
                </a:lnTo>
                <a:cubicBezTo>
                  <a:pt x="241572" y="418940"/>
                  <a:pt x="247169" y="421346"/>
                  <a:pt x="253077" y="421346"/>
                </a:cubicBezTo>
                <a:cubicBezTo>
                  <a:pt x="258986" y="421346"/>
                  <a:pt x="264661" y="418940"/>
                  <a:pt x="268781" y="414827"/>
                </a:cubicBezTo>
                <a:lnTo>
                  <a:pt x="458859" y="225069"/>
                </a:lnTo>
                <a:cubicBezTo>
                  <a:pt x="467566" y="216377"/>
                  <a:pt x="467566" y="202329"/>
                  <a:pt x="458859" y="193714"/>
                </a:cubicBezTo>
                <a:cubicBezTo>
                  <a:pt x="454544" y="189368"/>
                  <a:pt x="448869" y="187195"/>
                  <a:pt x="443184" y="187195"/>
                </a:cubicBezTo>
                <a:close/>
                <a:moveTo>
                  <a:pt x="443164" y="186716"/>
                </a:moveTo>
                <a:cubicBezTo>
                  <a:pt x="449228" y="186716"/>
                  <a:pt x="454982" y="189045"/>
                  <a:pt x="459258" y="193314"/>
                </a:cubicBezTo>
                <a:cubicBezTo>
                  <a:pt x="463534" y="197583"/>
                  <a:pt x="465944" y="203328"/>
                  <a:pt x="465944" y="209382"/>
                </a:cubicBezTo>
                <a:cubicBezTo>
                  <a:pt x="465944" y="215437"/>
                  <a:pt x="463534" y="221104"/>
                  <a:pt x="459258" y="225373"/>
                </a:cubicBezTo>
                <a:lnTo>
                  <a:pt x="269162" y="415242"/>
                </a:lnTo>
                <a:cubicBezTo>
                  <a:pt x="264886" y="419511"/>
                  <a:pt x="259132" y="421840"/>
                  <a:pt x="253068" y="421840"/>
                </a:cubicBezTo>
                <a:cubicBezTo>
                  <a:pt x="247004" y="421840"/>
                  <a:pt x="241328" y="419511"/>
                  <a:pt x="237052" y="415242"/>
                </a:cubicBezTo>
                <a:lnTo>
                  <a:pt x="150206" y="328536"/>
                </a:lnTo>
                <a:cubicBezTo>
                  <a:pt x="141343" y="319686"/>
                  <a:pt x="141343" y="305326"/>
                  <a:pt x="150206" y="296477"/>
                </a:cubicBezTo>
                <a:cubicBezTo>
                  <a:pt x="154483" y="292130"/>
                  <a:pt x="160158" y="289801"/>
                  <a:pt x="166223" y="289801"/>
                </a:cubicBezTo>
                <a:cubicBezTo>
                  <a:pt x="172365" y="289801"/>
                  <a:pt x="178040" y="292130"/>
                  <a:pt x="182317" y="296477"/>
                </a:cubicBezTo>
                <a:lnTo>
                  <a:pt x="253068" y="367115"/>
                </a:lnTo>
                <a:lnTo>
                  <a:pt x="427147" y="193314"/>
                </a:lnTo>
                <a:cubicBezTo>
                  <a:pt x="431424" y="189045"/>
                  <a:pt x="437099" y="186716"/>
                  <a:pt x="443164" y="186716"/>
                </a:cubicBezTo>
                <a:close/>
                <a:moveTo>
                  <a:pt x="304663" y="45415"/>
                </a:moveTo>
                <a:cubicBezTo>
                  <a:pt x="235474" y="45415"/>
                  <a:pt x="170328" y="72275"/>
                  <a:pt x="121352" y="121183"/>
                </a:cubicBezTo>
                <a:cubicBezTo>
                  <a:pt x="72376" y="170091"/>
                  <a:pt x="45478" y="235147"/>
                  <a:pt x="45478" y="304239"/>
                </a:cubicBezTo>
                <a:cubicBezTo>
                  <a:pt x="45478" y="373409"/>
                  <a:pt x="72376" y="438465"/>
                  <a:pt x="121352" y="487295"/>
                </a:cubicBezTo>
                <a:cubicBezTo>
                  <a:pt x="170328" y="536203"/>
                  <a:pt x="235474" y="563141"/>
                  <a:pt x="304663" y="563141"/>
                </a:cubicBezTo>
                <a:cubicBezTo>
                  <a:pt x="373929" y="563141"/>
                  <a:pt x="439075" y="536203"/>
                  <a:pt x="487973" y="487295"/>
                </a:cubicBezTo>
                <a:cubicBezTo>
                  <a:pt x="536950" y="438465"/>
                  <a:pt x="563925" y="373409"/>
                  <a:pt x="563925" y="304239"/>
                </a:cubicBezTo>
                <a:cubicBezTo>
                  <a:pt x="563925" y="235147"/>
                  <a:pt x="536950" y="170091"/>
                  <a:pt x="487973" y="121183"/>
                </a:cubicBezTo>
                <a:cubicBezTo>
                  <a:pt x="439075" y="72275"/>
                  <a:pt x="373929" y="45415"/>
                  <a:pt x="304663" y="45415"/>
                </a:cubicBezTo>
                <a:close/>
                <a:moveTo>
                  <a:pt x="304699" y="44890"/>
                </a:moveTo>
                <a:cubicBezTo>
                  <a:pt x="448214" y="44890"/>
                  <a:pt x="564518" y="161019"/>
                  <a:pt x="564518" y="304240"/>
                </a:cubicBezTo>
                <a:cubicBezTo>
                  <a:pt x="564518" y="447538"/>
                  <a:pt x="448214" y="563667"/>
                  <a:pt x="304699" y="563667"/>
                </a:cubicBezTo>
                <a:cubicBezTo>
                  <a:pt x="161261" y="563667"/>
                  <a:pt x="44957" y="447538"/>
                  <a:pt x="44957" y="304240"/>
                </a:cubicBezTo>
                <a:cubicBezTo>
                  <a:pt x="44957" y="161019"/>
                  <a:pt x="161261" y="44890"/>
                  <a:pt x="304699" y="44890"/>
                </a:cubicBezTo>
                <a:close/>
                <a:moveTo>
                  <a:pt x="304663" y="44328"/>
                </a:moveTo>
                <a:cubicBezTo>
                  <a:pt x="235163" y="44328"/>
                  <a:pt x="169784" y="71344"/>
                  <a:pt x="120652" y="120485"/>
                </a:cubicBezTo>
                <a:cubicBezTo>
                  <a:pt x="71443" y="169548"/>
                  <a:pt x="44389" y="234836"/>
                  <a:pt x="44389" y="304239"/>
                </a:cubicBezTo>
                <a:cubicBezTo>
                  <a:pt x="44389" y="373720"/>
                  <a:pt x="71443" y="439008"/>
                  <a:pt x="120652" y="488071"/>
                </a:cubicBezTo>
                <a:cubicBezTo>
                  <a:pt x="169784" y="537135"/>
                  <a:pt x="235163" y="564228"/>
                  <a:pt x="304663" y="564228"/>
                </a:cubicBezTo>
                <a:cubicBezTo>
                  <a:pt x="374240" y="564228"/>
                  <a:pt x="439619" y="537135"/>
                  <a:pt x="488751" y="488071"/>
                </a:cubicBezTo>
                <a:cubicBezTo>
                  <a:pt x="537882" y="439008"/>
                  <a:pt x="565014" y="373720"/>
                  <a:pt x="565014" y="304239"/>
                </a:cubicBezTo>
                <a:cubicBezTo>
                  <a:pt x="565014" y="234836"/>
                  <a:pt x="537882" y="169548"/>
                  <a:pt x="488751" y="120485"/>
                </a:cubicBezTo>
                <a:cubicBezTo>
                  <a:pt x="439619" y="71344"/>
                  <a:pt x="374240" y="44328"/>
                  <a:pt x="304663" y="44328"/>
                </a:cubicBezTo>
                <a:close/>
                <a:moveTo>
                  <a:pt x="304663" y="1009"/>
                </a:moveTo>
                <a:cubicBezTo>
                  <a:pt x="345632" y="1009"/>
                  <a:pt x="385434" y="9083"/>
                  <a:pt x="422905" y="24920"/>
                </a:cubicBezTo>
                <a:cubicBezTo>
                  <a:pt x="459054" y="40136"/>
                  <a:pt x="491549" y="62028"/>
                  <a:pt x="519380" y="89820"/>
                </a:cubicBezTo>
                <a:cubicBezTo>
                  <a:pt x="547289" y="117690"/>
                  <a:pt x="569212" y="150140"/>
                  <a:pt x="584449" y="186239"/>
                </a:cubicBezTo>
                <a:cubicBezTo>
                  <a:pt x="600308" y="223657"/>
                  <a:pt x="608315" y="263327"/>
                  <a:pt x="608315" y="304239"/>
                </a:cubicBezTo>
                <a:cubicBezTo>
                  <a:pt x="608315" y="345151"/>
                  <a:pt x="600308" y="384899"/>
                  <a:pt x="584449" y="422317"/>
                </a:cubicBezTo>
                <a:cubicBezTo>
                  <a:pt x="569212" y="458416"/>
                  <a:pt x="547289" y="490866"/>
                  <a:pt x="519380" y="518658"/>
                </a:cubicBezTo>
                <a:cubicBezTo>
                  <a:pt x="491549" y="546528"/>
                  <a:pt x="459054" y="568343"/>
                  <a:pt x="422905" y="583636"/>
                </a:cubicBezTo>
                <a:cubicBezTo>
                  <a:pt x="385434" y="599473"/>
                  <a:pt x="345632" y="607469"/>
                  <a:pt x="304663" y="607469"/>
                </a:cubicBezTo>
                <a:cubicBezTo>
                  <a:pt x="263694" y="607469"/>
                  <a:pt x="223969" y="599473"/>
                  <a:pt x="186498" y="583636"/>
                </a:cubicBezTo>
                <a:cubicBezTo>
                  <a:pt x="150349" y="568343"/>
                  <a:pt x="117854" y="546528"/>
                  <a:pt x="89945" y="518658"/>
                </a:cubicBezTo>
                <a:cubicBezTo>
                  <a:pt x="62114" y="490866"/>
                  <a:pt x="40191" y="458416"/>
                  <a:pt x="24954" y="422317"/>
                </a:cubicBezTo>
                <a:cubicBezTo>
                  <a:pt x="9096" y="384899"/>
                  <a:pt x="1011" y="345151"/>
                  <a:pt x="1011" y="304239"/>
                </a:cubicBezTo>
                <a:cubicBezTo>
                  <a:pt x="1011" y="263327"/>
                  <a:pt x="9096" y="223657"/>
                  <a:pt x="24954" y="186239"/>
                </a:cubicBezTo>
                <a:cubicBezTo>
                  <a:pt x="40191" y="150140"/>
                  <a:pt x="62114" y="117690"/>
                  <a:pt x="89945" y="89820"/>
                </a:cubicBezTo>
                <a:cubicBezTo>
                  <a:pt x="117854" y="62028"/>
                  <a:pt x="150349" y="40136"/>
                  <a:pt x="186498" y="24920"/>
                </a:cubicBezTo>
                <a:cubicBezTo>
                  <a:pt x="223969" y="9083"/>
                  <a:pt x="263694" y="1009"/>
                  <a:pt x="304663" y="1009"/>
                </a:cubicBezTo>
                <a:close/>
                <a:moveTo>
                  <a:pt x="304699" y="565"/>
                </a:moveTo>
                <a:cubicBezTo>
                  <a:pt x="263650" y="565"/>
                  <a:pt x="223845" y="8561"/>
                  <a:pt x="186295" y="24396"/>
                </a:cubicBezTo>
                <a:cubicBezTo>
                  <a:pt x="150066" y="39689"/>
                  <a:pt x="117569" y="61657"/>
                  <a:pt x="89659" y="89525"/>
                </a:cubicBezTo>
                <a:cubicBezTo>
                  <a:pt x="61749" y="117393"/>
                  <a:pt x="39748" y="149841"/>
                  <a:pt x="24432" y="186015"/>
                </a:cubicBezTo>
                <a:cubicBezTo>
                  <a:pt x="8573" y="223508"/>
                  <a:pt x="565" y="263253"/>
                  <a:pt x="565" y="304240"/>
                </a:cubicBezTo>
                <a:cubicBezTo>
                  <a:pt x="565" y="345226"/>
                  <a:pt x="8573" y="385049"/>
                  <a:pt x="24432" y="422542"/>
                </a:cubicBezTo>
                <a:cubicBezTo>
                  <a:pt x="39748" y="458716"/>
                  <a:pt x="61749" y="491164"/>
                  <a:pt x="89659" y="519032"/>
                </a:cubicBezTo>
                <a:cubicBezTo>
                  <a:pt x="117569" y="546900"/>
                  <a:pt x="150066" y="568791"/>
                  <a:pt x="186295" y="584083"/>
                </a:cubicBezTo>
                <a:cubicBezTo>
                  <a:pt x="223845" y="599997"/>
                  <a:pt x="263650" y="607992"/>
                  <a:pt x="304699" y="607992"/>
                </a:cubicBezTo>
                <a:cubicBezTo>
                  <a:pt x="345747" y="607992"/>
                  <a:pt x="385630" y="599997"/>
                  <a:pt x="423180" y="584083"/>
                </a:cubicBezTo>
                <a:cubicBezTo>
                  <a:pt x="459409" y="568791"/>
                  <a:pt x="491906" y="546900"/>
                  <a:pt x="519816" y="519032"/>
                </a:cubicBezTo>
                <a:cubicBezTo>
                  <a:pt x="547726" y="491164"/>
                  <a:pt x="569649" y="458716"/>
                  <a:pt x="584965" y="422542"/>
                </a:cubicBezTo>
                <a:cubicBezTo>
                  <a:pt x="600902" y="385049"/>
                  <a:pt x="608910" y="345226"/>
                  <a:pt x="608910" y="304240"/>
                </a:cubicBezTo>
                <a:cubicBezTo>
                  <a:pt x="608910" y="263253"/>
                  <a:pt x="600902" y="223508"/>
                  <a:pt x="584965" y="186015"/>
                </a:cubicBezTo>
                <a:cubicBezTo>
                  <a:pt x="569649" y="149841"/>
                  <a:pt x="547726" y="117393"/>
                  <a:pt x="519816" y="89525"/>
                </a:cubicBezTo>
                <a:cubicBezTo>
                  <a:pt x="491906" y="61657"/>
                  <a:pt x="459409" y="39689"/>
                  <a:pt x="423180" y="24396"/>
                </a:cubicBezTo>
                <a:cubicBezTo>
                  <a:pt x="385630" y="8561"/>
                  <a:pt x="345747" y="565"/>
                  <a:pt x="304699" y="565"/>
                </a:cubicBezTo>
                <a:close/>
                <a:moveTo>
                  <a:pt x="304663" y="0"/>
                </a:moveTo>
                <a:cubicBezTo>
                  <a:pt x="345787" y="0"/>
                  <a:pt x="385745" y="8074"/>
                  <a:pt x="423294" y="23911"/>
                </a:cubicBezTo>
                <a:cubicBezTo>
                  <a:pt x="459598" y="39282"/>
                  <a:pt x="492171" y="61174"/>
                  <a:pt x="520158" y="89121"/>
                </a:cubicBezTo>
                <a:cubicBezTo>
                  <a:pt x="548144" y="117069"/>
                  <a:pt x="570067" y="149597"/>
                  <a:pt x="585459" y="185851"/>
                </a:cubicBezTo>
                <a:cubicBezTo>
                  <a:pt x="601318" y="223347"/>
                  <a:pt x="609403" y="263250"/>
                  <a:pt x="609403" y="304239"/>
                </a:cubicBezTo>
                <a:cubicBezTo>
                  <a:pt x="609403" y="345306"/>
                  <a:pt x="601318" y="385209"/>
                  <a:pt x="585459" y="422705"/>
                </a:cubicBezTo>
                <a:cubicBezTo>
                  <a:pt x="570067" y="458959"/>
                  <a:pt x="548144" y="491487"/>
                  <a:pt x="520158" y="519435"/>
                </a:cubicBezTo>
                <a:cubicBezTo>
                  <a:pt x="492171" y="547382"/>
                  <a:pt x="459598" y="569274"/>
                  <a:pt x="423294" y="584645"/>
                </a:cubicBezTo>
                <a:cubicBezTo>
                  <a:pt x="385745" y="600482"/>
                  <a:pt x="345787" y="608556"/>
                  <a:pt x="304663" y="608556"/>
                </a:cubicBezTo>
                <a:cubicBezTo>
                  <a:pt x="263616" y="608556"/>
                  <a:pt x="223658" y="600482"/>
                  <a:pt x="186109" y="584645"/>
                </a:cubicBezTo>
                <a:cubicBezTo>
                  <a:pt x="149805" y="569274"/>
                  <a:pt x="117232" y="547382"/>
                  <a:pt x="89245" y="519435"/>
                </a:cubicBezTo>
                <a:cubicBezTo>
                  <a:pt x="61259" y="491487"/>
                  <a:pt x="39336" y="458959"/>
                  <a:pt x="23944" y="422705"/>
                </a:cubicBezTo>
                <a:cubicBezTo>
                  <a:pt x="8085" y="385209"/>
                  <a:pt x="0" y="345306"/>
                  <a:pt x="0" y="304239"/>
                </a:cubicBezTo>
                <a:cubicBezTo>
                  <a:pt x="0" y="263250"/>
                  <a:pt x="8085" y="223347"/>
                  <a:pt x="23944" y="185851"/>
                </a:cubicBezTo>
                <a:cubicBezTo>
                  <a:pt x="39336" y="149597"/>
                  <a:pt x="61259" y="117069"/>
                  <a:pt x="89245" y="89121"/>
                </a:cubicBezTo>
                <a:cubicBezTo>
                  <a:pt x="117232" y="61174"/>
                  <a:pt x="149805" y="39282"/>
                  <a:pt x="186109" y="23911"/>
                </a:cubicBezTo>
                <a:cubicBezTo>
                  <a:pt x="223658" y="8074"/>
                  <a:pt x="263616" y="0"/>
                  <a:pt x="304663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8FA580-A677-4654-8BE9-48DF2B843F27}"/>
              </a:ext>
            </a:extLst>
          </p:cNvPr>
          <p:cNvSpPr txBox="1"/>
          <p:nvPr/>
        </p:nvSpPr>
        <p:spPr>
          <a:xfrm>
            <a:off x="1291552" y="3855263"/>
            <a:ext cx="3988064" cy="10237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它具有与知乎相似的功能和界面，同学们可以看到大家共同的疑惑和给出的解答，也能够自己发布问题寻求答案，或者为其他同学解决问题。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accept-circular-button-outline_58679">
            <a:extLst>
              <a:ext uri="{FF2B5EF4-FFF2-40B4-BE49-F238E27FC236}">
                <a16:creationId xmlns:a16="http://schemas.microsoft.com/office/drawing/2014/main" id="{222D5A2E-5474-4EB3-804E-583F8B03F318}"/>
              </a:ext>
            </a:extLst>
          </p:cNvPr>
          <p:cNvSpPr>
            <a:spLocks noChangeAspect="1"/>
          </p:cNvSpPr>
          <p:nvPr/>
        </p:nvSpPr>
        <p:spPr bwMode="auto">
          <a:xfrm>
            <a:off x="748305" y="4094699"/>
            <a:ext cx="505914" cy="505210"/>
          </a:xfrm>
          <a:custGeom>
            <a:avLst/>
            <a:gdLst>
              <a:gd name="connsiteX0" fmla="*/ 443164 w 609403"/>
              <a:gd name="connsiteY0" fmla="*/ 187725 h 608556"/>
              <a:gd name="connsiteX1" fmla="*/ 458558 w 609403"/>
              <a:gd name="connsiteY1" fmla="*/ 194090 h 608556"/>
              <a:gd name="connsiteX2" fmla="*/ 464856 w 609403"/>
              <a:gd name="connsiteY2" fmla="*/ 209382 h 608556"/>
              <a:gd name="connsiteX3" fmla="*/ 458558 w 609403"/>
              <a:gd name="connsiteY3" fmla="*/ 224674 h 608556"/>
              <a:gd name="connsiteX4" fmla="*/ 268385 w 609403"/>
              <a:gd name="connsiteY4" fmla="*/ 414466 h 608556"/>
              <a:gd name="connsiteX5" fmla="*/ 253068 w 609403"/>
              <a:gd name="connsiteY5" fmla="*/ 420831 h 608556"/>
              <a:gd name="connsiteX6" fmla="*/ 237752 w 609403"/>
              <a:gd name="connsiteY6" fmla="*/ 414466 h 608556"/>
              <a:gd name="connsiteX7" fmla="*/ 150906 w 609403"/>
              <a:gd name="connsiteY7" fmla="*/ 327837 h 608556"/>
              <a:gd name="connsiteX8" fmla="*/ 150906 w 609403"/>
              <a:gd name="connsiteY8" fmla="*/ 297175 h 608556"/>
              <a:gd name="connsiteX9" fmla="*/ 166223 w 609403"/>
              <a:gd name="connsiteY9" fmla="*/ 290810 h 608556"/>
              <a:gd name="connsiteX10" fmla="*/ 181617 w 609403"/>
              <a:gd name="connsiteY10" fmla="*/ 297175 h 608556"/>
              <a:gd name="connsiteX11" fmla="*/ 253068 w 609403"/>
              <a:gd name="connsiteY11" fmla="*/ 368590 h 608556"/>
              <a:gd name="connsiteX12" fmla="*/ 427847 w 609403"/>
              <a:gd name="connsiteY12" fmla="*/ 194090 h 608556"/>
              <a:gd name="connsiteX13" fmla="*/ 443164 w 609403"/>
              <a:gd name="connsiteY13" fmla="*/ 187725 h 608556"/>
              <a:gd name="connsiteX14" fmla="*/ 443184 w 609403"/>
              <a:gd name="connsiteY14" fmla="*/ 187195 h 608556"/>
              <a:gd name="connsiteX15" fmla="*/ 427451 w 609403"/>
              <a:gd name="connsiteY15" fmla="*/ 193714 h 608556"/>
              <a:gd name="connsiteX16" fmla="*/ 253077 w 609403"/>
              <a:gd name="connsiteY16" fmla="*/ 367795 h 608556"/>
              <a:gd name="connsiteX17" fmla="*/ 181944 w 609403"/>
              <a:gd name="connsiteY17" fmla="*/ 296781 h 608556"/>
              <a:gd name="connsiteX18" fmla="*/ 150614 w 609403"/>
              <a:gd name="connsiteY18" fmla="*/ 296781 h 608556"/>
              <a:gd name="connsiteX19" fmla="*/ 150614 w 609403"/>
              <a:gd name="connsiteY19" fmla="*/ 328136 h 608556"/>
              <a:gd name="connsiteX20" fmla="*/ 237374 w 609403"/>
              <a:gd name="connsiteY20" fmla="*/ 414827 h 608556"/>
              <a:gd name="connsiteX21" fmla="*/ 253077 w 609403"/>
              <a:gd name="connsiteY21" fmla="*/ 421346 h 608556"/>
              <a:gd name="connsiteX22" fmla="*/ 268781 w 609403"/>
              <a:gd name="connsiteY22" fmla="*/ 414827 h 608556"/>
              <a:gd name="connsiteX23" fmla="*/ 458859 w 609403"/>
              <a:gd name="connsiteY23" fmla="*/ 225069 h 608556"/>
              <a:gd name="connsiteX24" fmla="*/ 458859 w 609403"/>
              <a:gd name="connsiteY24" fmla="*/ 193714 h 608556"/>
              <a:gd name="connsiteX25" fmla="*/ 443184 w 609403"/>
              <a:gd name="connsiteY25" fmla="*/ 187195 h 608556"/>
              <a:gd name="connsiteX26" fmla="*/ 443164 w 609403"/>
              <a:gd name="connsiteY26" fmla="*/ 186716 h 608556"/>
              <a:gd name="connsiteX27" fmla="*/ 459258 w 609403"/>
              <a:gd name="connsiteY27" fmla="*/ 193314 h 608556"/>
              <a:gd name="connsiteX28" fmla="*/ 465944 w 609403"/>
              <a:gd name="connsiteY28" fmla="*/ 209382 h 608556"/>
              <a:gd name="connsiteX29" fmla="*/ 459258 w 609403"/>
              <a:gd name="connsiteY29" fmla="*/ 225373 h 608556"/>
              <a:gd name="connsiteX30" fmla="*/ 269162 w 609403"/>
              <a:gd name="connsiteY30" fmla="*/ 415242 h 608556"/>
              <a:gd name="connsiteX31" fmla="*/ 253068 w 609403"/>
              <a:gd name="connsiteY31" fmla="*/ 421840 h 608556"/>
              <a:gd name="connsiteX32" fmla="*/ 237052 w 609403"/>
              <a:gd name="connsiteY32" fmla="*/ 415242 h 608556"/>
              <a:gd name="connsiteX33" fmla="*/ 150206 w 609403"/>
              <a:gd name="connsiteY33" fmla="*/ 328536 h 608556"/>
              <a:gd name="connsiteX34" fmla="*/ 150206 w 609403"/>
              <a:gd name="connsiteY34" fmla="*/ 296477 h 608556"/>
              <a:gd name="connsiteX35" fmla="*/ 166223 w 609403"/>
              <a:gd name="connsiteY35" fmla="*/ 289801 h 608556"/>
              <a:gd name="connsiteX36" fmla="*/ 182317 w 609403"/>
              <a:gd name="connsiteY36" fmla="*/ 296477 h 608556"/>
              <a:gd name="connsiteX37" fmla="*/ 253068 w 609403"/>
              <a:gd name="connsiteY37" fmla="*/ 367115 h 608556"/>
              <a:gd name="connsiteX38" fmla="*/ 427147 w 609403"/>
              <a:gd name="connsiteY38" fmla="*/ 193314 h 608556"/>
              <a:gd name="connsiteX39" fmla="*/ 443164 w 609403"/>
              <a:gd name="connsiteY39" fmla="*/ 186716 h 608556"/>
              <a:gd name="connsiteX40" fmla="*/ 304663 w 609403"/>
              <a:gd name="connsiteY40" fmla="*/ 45415 h 608556"/>
              <a:gd name="connsiteX41" fmla="*/ 121352 w 609403"/>
              <a:gd name="connsiteY41" fmla="*/ 121183 h 608556"/>
              <a:gd name="connsiteX42" fmla="*/ 45478 w 609403"/>
              <a:gd name="connsiteY42" fmla="*/ 304239 h 608556"/>
              <a:gd name="connsiteX43" fmla="*/ 121352 w 609403"/>
              <a:gd name="connsiteY43" fmla="*/ 487295 h 608556"/>
              <a:gd name="connsiteX44" fmla="*/ 304663 w 609403"/>
              <a:gd name="connsiteY44" fmla="*/ 563141 h 608556"/>
              <a:gd name="connsiteX45" fmla="*/ 487973 w 609403"/>
              <a:gd name="connsiteY45" fmla="*/ 487295 h 608556"/>
              <a:gd name="connsiteX46" fmla="*/ 563925 w 609403"/>
              <a:gd name="connsiteY46" fmla="*/ 304239 h 608556"/>
              <a:gd name="connsiteX47" fmla="*/ 487973 w 609403"/>
              <a:gd name="connsiteY47" fmla="*/ 121183 h 608556"/>
              <a:gd name="connsiteX48" fmla="*/ 304663 w 609403"/>
              <a:gd name="connsiteY48" fmla="*/ 45415 h 608556"/>
              <a:gd name="connsiteX49" fmla="*/ 304699 w 609403"/>
              <a:gd name="connsiteY49" fmla="*/ 44890 h 608556"/>
              <a:gd name="connsiteX50" fmla="*/ 564518 w 609403"/>
              <a:gd name="connsiteY50" fmla="*/ 304240 h 608556"/>
              <a:gd name="connsiteX51" fmla="*/ 304699 w 609403"/>
              <a:gd name="connsiteY51" fmla="*/ 563667 h 608556"/>
              <a:gd name="connsiteX52" fmla="*/ 44957 w 609403"/>
              <a:gd name="connsiteY52" fmla="*/ 304240 h 608556"/>
              <a:gd name="connsiteX53" fmla="*/ 304699 w 609403"/>
              <a:gd name="connsiteY53" fmla="*/ 44890 h 608556"/>
              <a:gd name="connsiteX54" fmla="*/ 304663 w 609403"/>
              <a:gd name="connsiteY54" fmla="*/ 44328 h 608556"/>
              <a:gd name="connsiteX55" fmla="*/ 120652 w 609403"/>
              <a:gd name="connsiteY55" fmla="*/ 120485 h 608556"/>
              <a:gd name="connsiteX56" fmla="*/ 44389 w 609403"/>
              <a:gd name="connsiteY56" fmla="*/ 304239 h 608556"/>
              <a:gd name="connsiteX57" fmla="*/ 120652 w 609403"/>
              <a:gd name="connsiteY57" fmla="*/ 488071 h 608556"/>
              <a:gd name="connsiteX58" fmla="*/ 304663 w 609403"/>
              <a:gd name="connsiteY58" fmla="*/ 564228 h 608556"/>
              <a:gd name="connsiteX59" fmla="*/ 488751 w 609403"/>
              <a:gd name="connsiteY59" fmla="*/ 488071 h 608556"/>
              <a:gd name="connsiteX60" fmla="*/ 565014 w 609403"/>
              <a:gd name="connsiteY60" fmla="*/ 304239 h 608556"/>
              <a:gd name="connsiteX61" fmla="*/ 488751 w 609403"/>
              <a:gd name="connsiteY61" fmla="*/ 120485 h 608556"/>
              <a:gd name="connsiteX62" fmla="*/ 304663 w 609403"/>
              <a:gd name="connsiteY62" fmla="*/ 44328 h 608556"/>
              <a:gd name="connsiteX63" fmla="*/ 304663 w 609403"/>
              <a:gd name="connsiteY63" fmla="*/ 1009 h 608556"/>
              <a:gd name="connsiteX64" fmla="*/ 422905 w 609403"/>
              <a:gd name="connsiteY64" fmla="*/ 24920 h 608556"/>
              <a:gd name="connsiteX65" fmla="*/ 519380 w 609403"/>
              <a:gd name="connsiteY65" fmla="*/ 89820 h 608556"/>
              <a:gd name="connsiteX66" fmla="*/ 584449 w 609403"/>
              <a:gd name="connsiteY66" fmla="*/ 186239 h 608556"/>
              <a:gd name="connsiteX67" fmla="*/ 608315 w 609403"/>
              <a:gd name="connsiteY67" fmla="*/ 304239 h 608556"/>
              <a:gd name="connsiteX68" fmla="*/ 584449 w 609403"/>
              <a:gd name="connsiteY68" fmla="*/ 422317 h 608556"/>
              <a:gd name="connsiteX69" fmla="*/ 519380 w 609403"/>
              <a:gd name="connsiteY69" fmla="*/ 518658 h 608556"/>
              <a:gd name="connsiteX70" fmla="*/ 422905 w 609403"/>
              <a:gd name="connsiteY70" fmla="*/ 583636 h 608556"/>
              <a:gd name="connsiteX71" fmla="*/ 304663 w 609403"/>
              <a:gd name="connsiteY71" fmla="*/ 607469 h 608556"/>
              <a:gd name="connsiteX72" fmla="*/ 186498 w 609403"/>
              <a:gd name="connsiteY72" fmla="*/ 583636 h 608556"/>
              <a:gd name="connsiteX73" fmla="*/ 89945 w 609403"/>
              <a:gd name="connsiteY73" fmla="*/ 518658 h 608556"/>
              <a:gd name="connsiteX74" fmla="*/ 24954 w 609403"/>
              <a:gd name="connsiteY74" fmla="*/ 422317 h 608556"/>
              <a:gd name="connsiteX75" fmla="*/ 1011 w 609403"/>
              <a:gd name="connsiteY75" fmla="*/ 304239 h 608556"/>
              <a:gd name="connsiteX76" fmla="*/ 24954 w 609403"/>
              <a:gd name="connsiteY76" fmla="*/ 186239 h 608556"/>
              <a:gd name="connsiteX77" fmla="*/ 89945 w 609403"/>
              <a:gd name="connsiteY77" fmla="*/ 89820 h 608556"/>
              <a:gd name="connsiteX78" fmla="*/ 186498 w 609403"/>
              <a:gd name="connsiteY78" fmla="*/ 24920 h 608556"/>
              <a:gd name="connsiteX79" fmla="*/ 304663 w 609403"/>
              <a:gd name="connsiteY79" fmla="*/ 1009 h 608556"/>
              <a:gd name="connsiteX80" fmla="*/ 304699 w 609403"/>
              <a:gd name="connsiteY80" fmla="*/ 565 h 608556"/>
              <a:gd name="connsiteX81" fmla="*/ 186295 w 609403"/>
              <a:gd name="connsiteY81" fmla="*/ 24396 h 608556"/>
              <a:gd name="connsiteX82" fmla="*/ 89659 w 609403"/>
              <a:gd name="connsiteY82" fmla="*/ 89525 h 608556"/>
              <a:gd name="connsiteX83" fmla="*/ 24432 w 609403"/>
              <a:gd name="connsiteY83" fmla="*/ 186015 h 608556"/>
              <a:gd name="connsiteX84" fmla="*/ 565 w 609403"/>
              <a:gd name="connsiteY84" fmla="*/ 304240 h 608556"/>
              <a:gd name="connsiteX85" fmla="*/ 24432 w 609403"/>
              <a:gd name="connsiteY85" fmla="*/ 422542 h 608556"/>
              <a:gd name="connsiteX86" fmla="*/ 89659 w 609403"/>
              <a:gd name="connsiteY86" fmla="*/ 519032 h 608556"/>
              <a:gd name="connsiteX87" fmla="*/ 186295 w 609403"/>
              <a:gd name="connsiteY87" fmla="*/ 584083 h 608556"/>
              <a:gd name="connsiteX88" fmla="*/ 304699 w 609403"/>
              <a:gd name="connsiteY88" fmla="*/ 607992 h 608556"/>
              <a:gd name="connsiteX89" fmla="*/ 423180 w 609403"/>
              <a:gd name="connsiteY89" fmla="*/ 584083 h 608556"/>
              <a:gd name="connsiteX90" fmla="*/ 519816 w 609403"/>
              <a:gd name="connsiteY90" fmla="*/ 519032 h 608556"/>
              <a:gd name="connsiteX91" fmla="*/ 584965 w 609403"/>
              <a:gd name="connsiteY91" fmla="*/ 422542 h 608556"/>
              <a:gd name="connsiteX92" fmla="*/ 608910 w 609403"/>
              <a:gd name="connsiteY92" fmla="*/ 304240 h 608556"/>
              <a:gd name="connsiteX93" fmla="*/ 584965 w 609403"/>
              <a:gd name="connsiteY93" fmla="*/ 186015 h 608556"/>
              <a:gd name="connsiteX94" fmla="*/ 519816 w 609403"/>
              <a:gd name="connsiteY94" fmla="*/ 89525 h 608556"/>
              <a:gd name="connsiteX95" fmla="*/ 423180 w 609403"/>
              <a:gd name="connsiteY95" fmla="*/ 24396 h 608556"/>
              <a:gd name="connsiteX96" fmla="*/ 304699 w 609403"/>
              <a:gd name="connsiteY96" fmla="*/ 565 h 608556"/>
              <a:gd name="connsiteX97" fmla="*/ 304663 w 609403"/>
              <a:gd name="connsiteY97" fmla="*/ 0 h 608556"/>
              <a:gd name="connsiteX98" fmla="*/ 423294 w 609403"/>
              <a:gd name="connsiteY98" fmla="*/ 23911 h 608556"/>
              <a:gd name="connsiteX99" fmla="*/ 520158 w 609403"/>
              <a:gd name="connsiteY99" fmla="*/ 89121 h 608556"/>
              <a:gd name="connsiteX100" fmla="*/ 585459 w 609403"/>
              <a:gd name="connsiteY100" fmla="*/ 185851 h 608556"/>
              <a:gd name="connsiteX101" fmla="*/ 609403 w 609403"/>
              <a:gd name="connsiteY101" fmla="*/ 304239 h 608556"/>
              <a:gd name="connsiteX102" fmla="*/ 585459 w 609403"/>
              <a:gd name="connsiteY102" fmla="*/ 422705 h 608556"/>
              <a:gd name="connsiteX103" fmla="*/ 520158 w 609403"/>
              <a:gd name="connsiteY103" fmla="*/ 519435 h 608556"/>
              <a:gd name="connsiteX104" fmla="*/ 423294 w 609403"/>
              <a:gd name="connsiteY104" fmla="*/ 584645 h 608556"/>
              <a:gd name="connsiteX105" fmla="*/ 304663 w 609403"/>
              <a:gd name="connsiteY105" fmla="*/ 608556 h 608556"/>
              <a:gd name="connsiteX106" fmla="*/ 186109 w 609403"/>
              <a:gd name="connsiteY106" fmla="*/ 584645 h 608556"/>
              <a:gd name="connsiteX107" fmla="*/ 89245 w 609403"/>
              <a:gd name="connsiteY107" fmla="*/ 519435 h 608556"/>
              <a:gd name="connsiteX108" fmla="*/ 23944 w 609403"/>
              <a:gd name="connsiteY108" fmla="*/ 422705 h 608556"/>
              <a:gd name="connsiteX109" fmla="*/ 0 w 609403"/>
              <a:gd name="connsiteY109" fmla="*/ 304239 h 608556"/>
              <a:gd name="connsiteX110" fmla="*/ 23944 w 609403"/>
              <a:gd name="connsiteY110" fmla="*/ 185851 h 608556"/>
              <a:gd name="connsiteX111" fmla="*/ 89245 w 609403"/>
              <a:gd name="connsiteY111" fmla="*/ 89121 h 608556"/>
              <a:gd name="connsiteX112" fmla="*/ 186109 w 609403"/>
              <a:gd name="connsiteY112" fmla="*/ 23911 h 608556"/>
              <a:gd name="connsiteX113" fmla="*/ 304663 w 609403"/>
              <a:gd name="connsiteY113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9403" h="608556">
                <a:moveTo>
                  <a:pt x="443164" y="187725"/>
                </a:moveTo>
                <a:cubicBezTo>
                  <a:pt x="448995" y="187725"/>
                  <a:pt x="454437" y="189976"/>
                  <a:pt x="458558" y="194090"/>
                </a:cubicBezTo>
                <a:cubicBezTo>
                  <a:pt x="462601" y="198127"/>
                  <a:pt x="464856" y="203560"/>
                  <a:pt x="464856" y="209382"/>
                </a:cubicBezTo>
                <a:cubicBezTo>
                  <a:pt x="464856" y="215126"/>
                  <a:pt x="462601" y="220560"/>
                  <a:pt x="458558" y="224674"/>
                </a:cubicBezTo>
                <a:lnTo>
                  <a:pt x="268385" y="414466"/>
                </a:lnTo>
                <a:cubicBezTo>
                  <a:pt x="264342" y="418580"/>
                  <a:pt x="258899" y="420831"/>
                  <a:pt x="253068" y="420831"/>
                </a:cubicBezTo>
                <a:cubicBezTo>
                  <a:pt x="247315" y="420831"/>
                  <a:pt x="241872" y="418580"/>
                  <a:pt x="237752" y="414466"/>
                </a:cubicBezTo>
                <a:lnTo>
                  <a:pt x="150906" y="327837"/>
                </a:lnTo>
                <a:cubicBezTo>
                  <a:pt x="142509" y="319376"/>
                  <a:pt x="142509" y="305636"/>
                  <a:pt x="150906" y="297175"/>
                </a:cubicBezTo>
                <a:cubicBezTo>
                  <a:pt x="155027" y="293061"/>
                  <a:pt x="160469" y="290810"/>
                  <a:pt x="166223" y="290810"/>
                </a:cubicBezTo>
                <a:cubicBezTo>
                  <a:pt x="172054" y="290810"/>
                  <a:pt x="177496" y="293061"/>
                  <a:pt x="181617" y="297175"/>
                </a:cubicBezTo>
                <a:lnTo>
                  <a:pt x="253068" y="368590"/>
                </a:lnTo>
                <a:lnTo>
                  <a:pt x="427847" y="194090"/>
                </a:lnTo>
                <a:cubicBezTo>
                  <a:pt x="431968" y="189976"/>
                  <a:pt x="437410" y="187725"/>
                  <a:pt x="443164" y="187725"/>
                </a:cubicBezTo>
                <a:close/>
                <a:moveTo>
                  <a:pt x="443184" y="187195"/>
                </a:moveTo>
                <a:cubicBezTo>
                  <a:pt x="437500" y="187195"/>
                  <a:pt x="431805" y="189368"/>
                  <a:pt x="427451" y="193714"/>
                </a:cubicBezTo>
                <a:lnTo>
                  <a:pt x="253077" y="367795"/>
                </a:lnTo>
                <a:lnTo>
                  <a:pt x="181944" y="296781"/>
                </a:lnTo>
                <a:cubicBezTo>
                  <a:pt x="173315" y="288166"/>
                  <a:pt x="159243" y="288166"/>
                  <a:pt x="150614" y="296781"/>
                </a:cubicBezTo>
                <a:cubicBezTo>
                  <a:pt x="141907" y="305474"/>
                  <a:pt x="141907" y="319521"/>
                  <a:pt x="150614" y="328136"/>
                </a:cubicBezTo>
                <a:lnTo>
                  <a:pt x="237374" y="414827"/>
                </a:lnTo>
                <a:cubicBezTo>
                  <a:pt x="241572" y="418940"/>
                  <a:pt x="247169" y="421346"/>
                  <a:pt x="253077" y="421346"/>
                </a:cubicBezTo>
                <a:cubicBezTo>
                  <a:pt x="258986" y="421346"/>
                  <a:pt x="264661" y="418940"/>
                  <a:pt x="268781" y="414827"/>
                </a:cubicBezTo>
                <a:lnTo>
                  <a:pt x="458859" y="225069"/>
                </a:lnTo>
                <a:cubicBezTo>
                  <a:pt x="467566" y="216377"/>
                  <a:pt x="467566" y="202329"/>
                  <a:pt x="458859" y="193714"/>
                </a:cubicBezTo>
                <a:cubicBezTo>
                  <a:pt x="454544" y="189368"/>
                  <a:pt x="448869" y="187195"/>
                  <a:pt x="443184" y="187195"/>
                </a:cubicBezTo>
                <a:close/>
                <a:moveTo>
                  <a:pt x="443164" y="186716"/>
                </a:moveTo>
                <a:cubicBezTo>
                  <a:pt x="449228" y="186716"/>
                  <a:pt x="454982" y="189045"/>
                  <a:pt x="459258" y="193314"/>
                </a:cubicBezTo>
                <a:cubicBezTo>
                  <a:pt x="463534" y="197583"/>
                  <a:pt x="465944" y="203328"/>
                  <a:pt x="465944" y="209382"/>
                </a:cubicBezTo>
                <a:cubicBezTo>
                  <a:pt x="465944" y="215437"/>
                  <a:pt x="463534" y="221104"/>
                  <a:pt x="459258" y="225373"/>
                </a:cubicBezTo>
                <a:lnTo>
                  <a:pt x="269162" y="415242"/>
                </a:lnTo>
                <a:cubicBezTo>
                  <a:pt x="264886" y="419511"/>
                  <a:pt x="259132" y="421840"/>
                  <a:pt x="253068" y="421840"/>
                </a:cubicBezTo>
                <a:cubicBezTo>
                  <a:pt x="247004" y="421840"/>
                  <a:pt x="241328" y="419511"/>
                  <a:pt x="237052" y="415242"/>
                </a:cubicBezTo>
                <a:lnTo>
                  <a:pt x="150206" y="328536"/>
                </a:lnTo>
                <a:cubicBezTo>
                  <a:pt x="141343" y="319686"/>
                  <a:pt x="141343" y="305326"/>
                  <a:pt x="150206" y="296477"/>
                </a:cubicBezTo>
                <a:cubicBezTo>
                  <a:pt x="154483" y="292130"/>
                  <a:pt x="160158" y="289801"/>
                  <a:pt x="166223" y="289801"/>
                </a:cubicBezTo>
                <a:cubicBezTo>
                  <a:pt x="172365" y="289801"/>
                  <a:pt x="178040" y="292130"/>
                  <a:pt x="182317" y="296477"/>
                </a:cubicBezTo>
                <a:lnTo>
                  <a:pt x="253068" y="367115"/>
                </a:lnTo>
                <a:lnTo>
                  <a:pt x="427147" y="193314"/>
                </a:lnTo>
                <a:cubicBezTo>
                  <a:pt x="431424" y="189045"/>
                  <a:pt x="437099" y="186716"/>
                  <a:pt x="443164" y="186716"/>
                </a:cubicBezTo>
                <a:close/>
                <a:moveTo>
                  <a:pt x="304663" y="45415"/>
                </a:moveTo>
                <a:cubicBezTo>
                  <a:pt x="235474" y="45415"/>
                  <a:pt x="170328" y="72275"/>
                  <a:pt x="121352" y="121183"/>
                </a:cubicBezTo>
                <a:cubicBezTo>
                  <a:pt x="72376" y="170091"/>
                  <a:pt x="45478" y="235147"/>
                  <a:pt x="45478" y="304239"/>
                </a:cubicBezTo>
                <a:cubicBezTo>
                  <a:pt x="45478" y="373409"/>
                  <a:pt x="72376" y="438465"/>
                  <a:pt x="121352" y="487295"/>
                </a:cubicBezTo>
                <a:cubicBezTo>
                  <a:pt x="170328" y="536203"/>
                  <a:pt x="235474" y="563141"/>
                  <a:pt x="304663" y="563141"/>
                </a:cubicBezTo>
                <a:cubicBezTo>
                  <a:pt x="373929" y="563141"/>
                  <a:pt x="439075" y="536203"/>
                  <a:pt x="487973" y="487295"/>
                </a:cubicBezTo>
                <a:cubicBezTo>
                  <a:pt x="536950" y="438465"/>
                  <a:pt x="563925" y="373409"/>
                  <a:pt x="563925" y="304239"/>
                </a:cubicBezTo>
                <a:cubicBezTo>
                  <a:pt x="563925" y="235147"/>
                  <a:pt x="536950" y="170091"/>
                  <a:pt x="487973" y="121183"/>
                </a:cubicBezTo>
                <a:cubicBezTo>
                  <a:pt x="439075" y="72275"/>
                  <a:pt x="373929" y="45415"/>
                  <a:pt x="304663" y="45415"/>
                </a:cubicBezTo>
                <a:close/>
                <a:moveTo>
                  <a:pt x="304699" y="44890"/>
                </a:moveTo>
                <a:cubicBezTo>
                  <a:pt x="448214" y="44890"/>
                  <a:pt x="564518" y="161019"/>
                  <a:pt x="564518" y="304240"/>
                </a:cubicBezTo>
                <a:cubicBezTo>
                  <a:pt x="564518" y="447538"/>
                  <a:pt x="448214" y="563667"/>
                  <a:pt x="304699" y="563667"/>
                </a:cubicBezTo>
                <a:cubicBezTo>
                  <a:pt x="161261" y="563667"/>
                  <a:pt x="44957" y="447538"/>
                  <a:pt x="44957" y="304240"/>
                </a:cubicBezTo>
                <a:cubicBezTo>
                  <a:pt x="44957" y="161019"/>
                  <a:pt x="161261" y="44890"/>
                  <a:pt x="304699" y="44890"/>
                </a:cubicBezTo>
                <a:close/>
                <a:moveTo>
                  <a:pt x="304663" y="44328"/>
                </a:moveTo>
                <a:cubicBezTo>
                  <a:pt x="235163" y="44328"/>
                  <a:pt x="169784" y="71344"/>
                  <a:pt x="120652" y="120485"/>
                </a:cubicBezTo>
                <a:cubicBezTo>
                  <a:pt x="71443" y="169548"/>
                  <a:pt x="44389" y="234836"/>
                  <a:pt x="44389" y="304239"/>
                </a:cubicBezTo>
                <a:cubicBezTo>
                  <a:pt x="44389" y="373720"/>
                  <a:pt x="71443" y="439008"/>
                  <a:pt x="120652" y="488071"/>
                </a:cubicBezTo>
                <a:cubicBezTo>
                  <a:pt x="169784" y="537135"/>
                  <a:pt x="235163" y="564228"/>
                  <a:pt x="304663" y="564228"/>
                </a:cubicBezTo>
                <a:cubicBezTo>
                  <a:pt x="374240" y="564228"/>
                  <a:pt x="439619" y="537135"/>
                  <a:pt x="488751" y="488071"/>
                </a:cubicBezTo>
                <a:cubicBezTo>
                  <a:pt x="537882" y="439008"/>
                  <a:pt x="565014" y="373720"/>
                  <a:pt x="565014" y="304239"/>
                </a:cubicBezTo>
                <a:cubicBezTo>
                  <a:pt x="565014" y="234836"/>
                  <a:pt x="537882" y="169548"/>
                  <a:pt x="488751" y="120485"/>
                </a:cubicBezTo>
                <a:cubicBezTo>
                  <a:pt x="439619" y="71344"/>
                  <a:pt x="374240" y="44328"/>
                  <a:pt x="304663" y="44328"/>
                </a:cubicBezTo>
                <a:close/>
                <a:moveTo>
                  <a:pt x="304663" y="1009"/>
                </a:moveTo>
                <a:cubicBezTo>
                  <a:pt x="345632" y="1009"/>
                  <a:pt x="385434" y="9083"/>
                  <a:pt x="422905" y="24920"/>
                </a:cubicBezTo>
                <a:cubicBezTo>
                  <a:pt x="459054" y="40136"/>
                  <a:pt x="491549" y="62028"/>
                  <a:pt x="519380" y="89820"/>
                </a:cubicBezTo>
                <a:cubicBezTo>
                  <a:pt x="547289" y="117690"/>
                  <a:pt x="569212" y="150140"/>
                  <a:pt x="584449" y="186239"/>
                </a:cubicBezTo>
                <a:cubicBezTo>
                  <a:pt x="600308" y="223657"/>
                  <a:pt x="608315" y="263327"/>
                  <a:pt x="608315" y="304239"/>
                </a:cubicBezTo>
                <a:cubicBezTo>
                  <a:pt x="608315" y="345151"/>
                  <a:pt x="600308" y="384899"/>
                  <a:pt x="584449" y="422317"/>
                </a:cubicBezTo>
                <a:cubicBezTo>
                  <a:pt x="569212" y="458416"/>
                  <a:pt x="547289" y="490866"/>
                  <a:pt x="519380" y="518658"/>
                </a:cubicBezTo>
                <a:cubicBezTo>
                  <a:pt x="491549" y="546528"/>
                  <a:pt x="459054" y="568343"/>
                  <a:pt x="422905" y="583636"/>
                </a:cubicBezTo>
                <a:cubicBezTo>
                  <a:pt x="385434" y="599473"/>
                  <a:pt x="345632" y="607469"/>
                  <a:pt x="304663" y="607469"/>
                </a:cubicBezTo>
                <a:cubicBezTo>
                  <a:pt x="263694" y="607469"/>
                  <a:pt x="223969" y="599473"/>
                  <a:pt x="186498" y="583636"/>
                </a:cubicBezTo>
                <a:cubicBezTo>
                  <a:pt x="150349" y="568343"/>
                  <a:pt x="117854" y="546528"/>
                  <a:pt x="89945" y="518658"/>
                </a:cubicBezTo>
                <a:cubicBezTo>
                  <a:pt x="62114" y="490866"/>
                  <a:pt x="40191" y="458416"/>
                  <a:pt x="24954" y="422317"/>
                </a:cubicBezTo>
                <a:cubicBezTo>
                  <a:pt x="9096" y="384899"/>
                  <a:pt x="1011" y="345151"/>
                  <a:pt x="1011" y="304239"/>
                </a:cubicBezTo>
                <a:cubicBezTo>
                  <a:pt x="1011" y="263327"/>
                  <a:pt x="9096" y="223657"/>
                  <a:pt x="24954" y="186239"/>
                </a:cubicBezTo>
                <a:cubicBezTo>
                  <a:pt x="40191" y="150140"/>
                  <a:pt x="62114" y="117690"/>
                  <a:pt x="89945" y="89820"/>
                </a:cubicBezTo>
                <a:cubicBezTo>
                  <a:pt x="117854" y="62028"/>
                  <a:pt x="150349" y="40136"/>
                  <a:pt x="186498" y="24920"/>
                </a:cubicBezTo>
                <a:cubicBezTo>
                  <a:pt x="223969" y="9083"/>
                  <a:pt x="263694" y="1009"/>
                  <a:pt x="304663" y="1009"/>
                </a:cubicBezTo>
                <a:close/>
                <a:moveTo>
                  <a:pt x="304699" y="565"/>
                </a:moveTo>
                <a:cubicBezTo>
                  <a:pt x="263650" y="565"/>
                  <a:pt x="223845" y="8561"/>
                  <a:pt x="186295" y="24396"/>
                </a:cubicBezTo>
                <a:cubicBezTo>
                  <a:pt x="150066" y="39689"/>
                  <a:pt x="117569" y="61657"/>
                  <a:pt x="89659" y="89525"/>
                </a:cubicBezTo>
                <a:cubicBezTo>
                  <a:pt x="61749" y="117393"/>
                  <a:pt x="39748" y="149841"/>
                  <a:pt x="24432" y="186015"/>
                </a:cubicBezTo>
                <a:cubicBezTo>
                  <a:pt x="8573" y="223508"/>
                  <a:pt x="565" y="263253"/>
                  <a:pt x="565" y="304240"/>
                </a:cubicBezTo>
                <a:cubicBezTo>
                  <a:pt x="565" y="345226"/>
                  <a:pt x="8573" y="385049"/>
                  <a:pt x="24432" y="422542"/>
                </a:cubicBezTo>
                <a:cubicBezTo>
                  <a:pt x="39748" y="458716"/>
                  <a:pt x="61749" y="491164"/>
                  <a:pt x="89659" y="519032"/>
                </a:cubicBezTo>
                <a:cubicBezTo>
                  <a:pt x="117569" y="546900"/>
                  <a:pt x="150066" y="568791"/>
                  <a:pt x="186295" y="584083"/>
                </a:cubicBezTo>
                <a:cubicBezTo>
                  <a:pt x="223845" y="599997"/>
                  <a:pt x="263650" y="607992"/>
                  <a:pt x="304699" y="607992"/>
                </a:cubicBezTo>
                <a:cubicBezTo>
                  <a:pt x="345747" y="607992"/>
                  <a:pt x="385630" y="599997"/>
                  <a:pt x="423180" y="584083"/>
                </a:cubicBezTo>
                <a:cubicBezTo>
                  <a:pt x="459409" y="568791"/>
                  <a:pt x="491906" y="546900"/>
                  <a:pt x="519816" y="519032"/>
                </a:cubicBezTo>
                <a:cubicBezTo>
                  <a:pt x="547726" y="491164"/>
                  <a:pt x="569649" y="458716"/>
                  <a:pt x="584965" y="422542"/>
                </a:cubicBezTo>
                <a:cubicBezTo>
                  <a:pt x="600902" y="385049"/>
                  <a:pt x="608910" y="345226"/>
                  <a:pt x="608910" y="304240"/>
                </a:cubicBezTo>
                <a:cubicBezTo>
                  <a:pt x="608910" y="263253"/>
                  <a:pt x="600902" y="223508"/>
                  <a:pt x="584965" y="186015"/>
                </a:cubicBezTo>
                <a:cubicBezTo>
                  <a:pt x="569649" y="149841"/>
                  <a:pt x="547726" y="117393"/>
                  <a:pt x="519816" y="89525"/>
                </a:cubicBezTo>
                <a:cubicBezTo>
                  <a:pt x="491906" y="61657"/>
                  <a:pt x="459409" y="39689"/>
                  <a:pt x="423180" y="24396"/>
                </a:cubicBezTo>
                <a:cubicBezTo>
                  <a:pt x="385630" y="8561"/>
                  <a:pt x="345747" y="565"/>
                  <a:pt x="304699" y="565"/>
                </a:cubicBezTo>
                <a:close/>
                <a:moveTo>
                  <a:pt x="304663" y="0"/>
                </a:moveTo>
                <a:cubicBezTo>
                  <a:pt x="345787" y="0"/>
                  <a:pt x="385745" y="8074"/>
                  <a:pt x="423294" y="23911"/>
                </a:cubicBezTo>
                <a:cubicBezTo>
                  <a:pt x="459598" y="39282"/>
                  <a:pt x="492171" y="61174"/>
                  <a:pt x="520158" y="89121"/>
                </a:cubicBezTo>
                <a:cubicBezTo>
                  <a:pt x="548144" y="117069"/>
                  <a:pt x="570067" y="149597"/>
                  <a:pt x="585459" y="185851"/>
                </a:cubicBezTo>
                <a:cubicBezTo>
                  <a:pt x="601318" y="223347"/>
                  <a:pt x="609403" y="263250"/>
                  <a:pt x="609403" y="304239"/>
                </a:cubicBezTo>
                <a:cubicBezTo>
                  <a:pt x="609403" y="345306"/>
                  <a:pt x="601318" y="385209"/>
                  <a:pt x="585459" y="422705"/>
                </a:cubicBezTo>
                <a:cubicBezTo>
                  <a:pt x="570067" y="458959"/>
                  <a:pt x="548144" y="491487"/>
                  <a:pt x="520158" y="519435"/>
                </a:cubicBezTo>
                <a:cubicBezTo>
                  <a:pt x="492171" y="547382"/>
                  <a:pt x="459598" y="569274"/>
                  <a:pt x="423294" y="584645"/>
                </a:cubicBezTo>
                <a:cubicBezTo>
                  <a:pt x="385745" y="600482"/>
                  <a:pt x="345787" y="608556"/>
                  <a:pt x="304663" y="608556"/>
                </a:cubicBezTo>
                <a:cubicBezTo>
                  <a:pt x="263616" y="608556"/>
                  <a:pt x="223658" y="600482"/>
                  <a:pt x="186109" y="584645"/>
                </a:cubicBezTo>
                <a:cubicBezTo>
                  <a:pt x="149805" y="569274"/>
                  <a:pt x="117232" y="547382"/>
                  <a:pt x="89245" y="519435"/>
                </a:cubicBezTo>
                <a:cubicBezTo>
                  <a:pt x="61259" y="491487"/>
                  <a:pt x="39336" y="458959"/>
                  <a:pt x="23944" y="422705"/>
                </a:cubicBezTo>
                <a:cubicBezTo>
                  <a:pt x="8085" y="385209"/>
                  <a:pt x="0" y="345306"/>
                  <a:pt x="0" y="304239"/>
                </a:cubicBezTo>
                <a:cubicBezTo>
                  <a:pt x="0" y="263250"/>
                  <a:pt x="8085" y="223347"/>
                  <a:pt x="23944" y="185851"/>
                </a:cubicBezTo>
                <a:cubicBezTo>
                  <a:pt x="39336" y="149597"/>
                  <a:pt x="61259" y="117069"/>
                  <a:pt x="89245" y="89121"/>
                </a:cubicBezTo>
                <a:cubicBezTo>
                  <a:pt x="117232" y="61174"/>
                  <a:pt x="149805" y="39282"/>
                  <a:pt x="186109" y="23911"/>
                </a:cubicBezTo>
                <a:cubicBezTo>
                  <a:pt x="223658" y="8074"/>
                  <a:pt x="263616" y="0"/>
                  <a:pt x="304663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 descr="文本&#10;&#10;描述已自动生成">
            <a:extLst>
              <a:ext uri="{FF2B5EF4-FFF2-40B4-BE49-F238E27FC236}">
                <a16:creationId xmlns:a16="http://schemas.microsoft.com/office/drawing/2014/main" id="{97190B75-22B5-4793-9E15-574C0FC82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89" y="110558"/>
            <a:ext cx="3019557" cy="64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îSļiḓê">
            <a:extLst>
              <a:ext uri="{FF2B5EF4-FFF2-40B4-BE49-F238E27FC236}">
                <a16:creationId xmlns:a16="http://schemas.microsoft.com/office/drawing/2014/main" id="{E368979B-2879-4F41-B48D-F90F9CB4697D}"/>
              </a:ext>
            </a:extLst>
          </p:cNvPr>
          <p:cNvSpPr/>
          <p:nvPr/>
        </p:nvSpPr>
        <p:spPr bwMode="auto">
          <a:xfrm>
            <a:off x="4044433" y="1698314"/>
            <a:ext cx="882476" cy="975001"/>
          </a:xfrm>
          <a:custGeom>
            <a:avLst/>
            <a:gdLst>
              <a:gd name="T0" fmla="*/ 80 w 557"/>
              <a:gd name="T1" fmla="*/ 0 h 617"/>
              <a:gd name="T2" fmla="*/ 477 w 557"/>
              <a:gd name="T3" fmla="*/ 0 h 617"/>
              <a:gd name="T4" fmla="*/ 557 w 557"/>
              <a:gd name="T5" fmla="*/ 80 h 617"/>
              <a:gd name="T6" fmla="*/ 557 w 557"/>
              <a:gd name="T7" fmla="*/ 477 h 617"/>
              <a:gd name="T8" fmla="*/ 477 w 557"/>
              <a:gd name="T9" fmla="*/ 557 h 617"/>
              <a:gd name="T10" fmla="*/ 394 w 557"/>
              <a:gd name="T11" fmla="*/ 557 h 617"/>
              <a:gd name="T12" fmla="*/ 310 w 557"/>
              <a:gd name="T13" fmla="*/ 563 h 617"/>
              <a:gd name="T14" fmla="*/ 309 w 557"/>
              <a:gd name="T15" fmla="*/ 565 h 617"/>
              <a:gd name="T16" fmla="*/ 306 w 557"/>
              <a:gd name="T17" fmla="*/ 569 h 617"/>
              <a:gd name="T18" fmla="*/ 302 w 557"/>
              <a:gd name="T19" fmla="*/ 577 h 617"/>
              <a:gd name="T20" fmla="*/ 302 w 557"/>
              <a:gd name="T21" fmla="*/ 577 h 617"/>
              <a:gd name="T22" fmla="*/ 292 w 557"/>
              <a:gd name="T23" fmla="*/ 593 h 617"/>
              <a:gd name="T24" fmla="*/ 292 w 557"/>
              <a:gd name="T25" fmla="*/ 593 h 617"/>
              <a:gd name="T26" fmla="*/ 279 w 557"/>
              <a:gd name="T27" fmla="*/ 617 h 617"/>
              <a:gd name="T28" fmla="*/ 265 w 557"/>
              <a:gd name="T29" fmla="*/ 593 h 617"/>
              <a:gd name="T30" fmla="*/ 260 w 557"/>
              <a:gd name="T31" fmla="*/ 586 h 617"/>
              <a:gd name="T32" fmla="*/ 255 w 557"/>
              <a:gd name="T33" fmla="*/ 576 h 617"/>
              <a:gd name="T34" fmla="*/ 251 w 557"/>
              <a:gd name="T35" fmla="*/ 570 h 617"/>
              <a:gd name="T36" fmla="*/ 251 w 557"/>
              <a:gd name="T37" fmla="*/ 569 h 617"/>
              <a:gd name="T38" fmla="*/ 250 w 557"/>
              <a:gd name="T39" fmla="*/ 568 h 617"/>
              <a:gd name="T40" fmla="*/ 249 w 557"/>
              <a:gd name="T41" fmla="*/ 566 h 617"/>
              <a:gd name="T42" fmla="*/ 247 w 557"/>
              <a:gd name="T43" fmla="*/ 563 h 617"/>
              <a:gd name="T44" fmla="*/ 163 w 557"/>
              <a:gd name="T45" fmla="*/ 557 h 617"/>
              <a:gd name="T46" fmla="*/ 80 w 557"/>
              <a:gd name="T47" fmla="*/ 557 h 617"/>
              <a:gd name="T48" fmla="*/ 0 w 557"/>
              <a:gd name="T49" fmla="*/ 477 h 617"/>
              <a:gd name="T50" fmla="*/ 0 w 557"/>
              <a:gd name="T51" fmla="*/ 80 h 617"/>
              <a:gd name="T52" fmla="*/ 80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80" y="0"/>
                </a:moveTo>
                <a:cubicBezTo>
                  <a:pt x="477" y="0"/>
                  <a:pt x="477" y="0"/>
                  <a:pt x="477" y="0"/>
                </a:cubicBezTo>
                <a:cubicBezTo>
                  <a:pt x="521" y="0"/>
                  <a:pt x="557" y="36"/>
                  <a:pt x="557" y="80"/>
                </a:cubicBezTo>
                <a:cubicBezTo>
                  <a:pt x="557" y="477"/>
                  <a:pt x="557" y="477"/>
                  <a:pt x="557" y="477"/>
                </a:cubicBezTo>
                <a:cubicBezTo>
                  <a:pt x="557" y="521"/>
                  <a:pt x="521" y="557"/>
                  <a:pt x="477" y="557"/>
                </a:cubicBezTo>
                <a:cubicBezTo>
                  <a:pt x="394" y="557"/>
                  <a:pt x="394" y="557"/>
                  <a:pt x="394" y="557"/>
                </a:cubicBezTo>
                <a:cubicBezTo>
                  <a:pt x="350" y="557"/>
                  <a:pt x="312" y="560"/>
                  <a:pt x="310" y="563"/>
                </a:cubicBezTo>
                <a:cubicBezTo>
                  <a:pt x="310" y="563"/>
                  <a:pt x="309" y="564"/>
                  <a:pt x="309" y="565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299" y="582"/>
                  <a:pt x="296" y="588"/>
                  <a:pt x="292" y="593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79" y="617"/>
                  <a:pt x="279" y="617"/>
                  <a:pt x="279" y="617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60" y="586"/>
                  <a:pt x="260" y="586"/>
                  <a:pt x="260" y="58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3" y="574"/>
                  <a:pt x="252" y="572"/>
                  <a:pt x="251" y="570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0" y="568"/>
                  <a:pt x="250" y="568"/>
                  <a:pt x="250" y="568"/>
                </a:cubicBezTo>
                <a:cubicBezTo>
                  <a:pt x="250" y="567"/>
                  <a:pt x="249" y="566"/>
                  <a:pt x="249" y="566"/>
                </a:cubicBezTo>
                <a:cubicBezTo>
                  <a:pt x="247" y="563"/>
                  <a:pt x="247" y="563"/>
                  <a:pt x="247" y="563"/>
                </a:cubicBezTo>
                <a:cubicBezTo>
                  <a:pt x="245" y="560"/>
                  <a:pt x="207" y="557"/>
                  <a:pt x="163" y="557"/>
                </a:cubicBezTo>
                <a:cubicBezTo>
                  <a:pt x="80" y="557"/>
                  <a:pt x="80" y="557"/>
                  <a:pt x="80" y="557"/>
                </a:cubicBezTo>
                <a:cubicBezTo>
                  <a:pt x="36" y="557"/>
                  <a:pt x="0" y="521"/>
                  <a:pt x="0" y="47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ïşlîḑé">
            <a:extLst>
              <a:ext uri="{FF2B5EF4-FFF2-40B4-BE49-F238E27FC236}">
                <a16:creationId xmlns:a16="http://schemas.microsoft.com/office/drawing/2014/main" id="{3FAC7E61-6834-4FAC-A014-505DBE61ADDE}"/>
              </a:ext>
            </a:extLst>
          </p:cNvPr>
          <p:cNvSpPr/>
          <p:nvPr/>
        </p:nvSpPr>
        <p:spPr bwMode="auto">
          <a:xfrm>
            <a:off x="4044433" y="1698314"/>
            <a:ext cx="1985818" cy="1881354"/>
          </a:xfrm>
          <a:custGeom>
            <a:avLst/>
            <a:gdLst>
              <a:gd name="T0" fmla="*/ 712 w 1254"/>
              <a:gd name="T1" fmla="*/ 1190 h 1190"/>
              <a:gd name="T2" fmla="*/ 713 w 1254"/>
              <a:gd name="T3" fmla="*/ 1190 h 1190"/>
              <a:gd name="T4" fmla="*/ 1110 w 1254"/>
              <a:gd name="T5" fmla="*/ 1190 h 1190"/>
              <a:gd name="T6" fmla="*/ 1190 w 1254"/>
              <a:gd name="T7" fmla="*/ 1110 h 1190"/>
              <a:gd name="T8" fmla="*/ 1190 w 1254"/>
              <a:gd name="T9" fmla="*/ 712 h 1190"/>
              <a:gd name="T10" fmla="*/ 1198 w 1254"/>
              <a:gd name="T11" fmla="*/ 628 h 1190"/>
              <a:gd name="T12" fmla="*/ 1211 w 1254"/>
              <a:gd name="T13" fmla="*/ 620 h 1190"/>
              <a:gd name="T14" fmla="*/ 1254 w 1254"/>
              <a:gd name="T15" fmla="*/ 595 h 1190"/>
              <a:gd name="T16" fmla="*/ 1211 w 1254"/>
              <a:gd name="T17" fmla="*/ 570 h 1190"/>
              <a:gd name="T18" fmla="*/ 1198 w 1254"/>
              <a:gd name="T19" fmla="*/ 562 h 1190"/>
              <a:gd name="T20" fmla="*/ 1190 w 1254"/>
              <a:gd name="T21" fmla="*/ 478 h 1190"/>
              <a:gd name="T22" fmla="*/ 1190 w 1254"/>
              <a:gd name="T23" fmla="*/ 80 h 1190"/>
              <a:gd name="T24" fmla="*/ 1190 w 1254"/>
              <a:gd name="T25" fmla="*/ 80 h 1190"/>
              <a:gd name="T26" fmla="*/ 1132 w 1254"/>
              <a:gd name="T27" fmla="*/ 4 h 1190"/>
              <a:gd name="T28" fmla="*/ 1126 w 1254"/>
              <a:gd name="T29" fmla="*/ 2 h 1190"/>
              <a:gd name="T30" fmla="*/ 1110 w 1254"/>
              <a:gd name="T31" fmla="*/ 0 h 1190"/>
              <a:gd name="T32" fmla="*/ 714 w 1254"/>
              <a:gd name="T33" fmla="*/ 0 h 1190"/>
              <a:gd name="T34" fmla="*/ 634 w 1254"/>
              <a:gd name="T35" fmla="*/ 80 h 1190"/>
              <a:gd name="T36" fmla="*/ 634 w 1254"/>
              <a:gd name="T37" fmla="*/ 554 h 1190"/>
              <a:gd name="T38" fmla="*/ 623 w 1254"/>
              <a:gd name="T39" fmla="*/ 595 h 1190"/>
              <a:gd name="T40" fmla="*/ 554 w 1254"/>
              <a:gd name="T41" fmla="*/ 634 h 1190"/>
              <a:gd name="T42" fmla="*/ 80 w 1254"/>
              <a:gd name="T43" fmla="*/ 634 h 1190"/>
              <a:gd name="T44" fmla="*/ 0 w 1254"/>
              <a:gd name="T45" fmla="*/ 714 h 1190"/>
              <a:gd name="T46" fmla="*/ 0 w 1254"/>
              <a:gd name="T47" fmla="*/ 1110 h 1190"/>
              <a:gd name="T48" fmla="*/ 80 w 1254"/>
              <a:gd name="T49" fmla="*/ 1190 h 1190"/>
              <a:gd name="T50" fmla="*/ 478 w 1254"/>
              <a:gd name="T51" fmla="*/ 1190 h 1190"/>
              <a:gd name="T52" fmla="*/ 712 w 1254"/>
              <a:gd name="T53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712" y="1190"/>
                </a:moveTo>
                <a:cubicBezTo>
                  <a:pt x="713" y="1190"/>
                  <a:pt x="713" y="1190"/>
                  <a:pt x="713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2"/>
                  <a:pt x="1190" y="712"/>
                  <a:pt x="1190" y="712"/>
                </a:cubicBezTo>
                <a:cubicBezTo>
                  <a:pt x="1190" y="668"/>
                  <a:pt x="1193" y="630"/>
                  <a:pt x="1198" y="628"/>
                </a:cubicBezTo>
                <a:cubicBezTo>
                  <a:pt x="1200" y="626"/>
                  <a:pt x="1205" y="624"/>
                  <a:pt x="1211" y="620"/>
                </a:cubicBezTo>
                <a:cubicBezTo>
                  <a:pt x="1254" y="595"/>
                  <a:pt x="1254" y="595"/>
                  <a:pt x="1254" y="595"/>
                </a:cubicBezTo>
                <a:cubicBezTo>
                  <a:pt x="1211" y="570"/>
                  <a:pt x="1211" y="570"/>
                  <a:pt x="1211" y="570"/>
                </a:cubicBezTo>
                <a:cubicBezTo>
                  <a:pt x="1205" y="566"/>
                  <a:pt x="1200" y="564"/>
                  <a:pt x="1198" y="562"/>
                </a:cubicBezTo>
                <a:cubicBezTo>
                  <a:pt x="1193" y="560"/>
                  <a:pt x="1190" y="522"/>
                  <a:pt x="1190" y="4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44"/>
                  <a:pt x="1165" y="13"/>
                  <a:pt x="1132" y="4"/>
                </a:cubicBezTo>
                <a:cubicBezTo>
                  <a:pt x="1130" y="3"/>
                  <a:pt x="1128" y="2"/>
                  <a:pt x="1126" y="2"/>
                </a:cubicBezTo>
                <a:cubicBezTo>
                  <a:pt x="1121" y="1"/>
                  <a:pt x="1115" y="0"/>
                  <a:pt x="1110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670" y="0"/>
                  <a:pt x="634" y="36"/>
                  <a:pt x="634" y="80"/>
                </a:cubicBezTo>
                <a:cubicBezTo>
                  <a:pt x="634" y="554"/>
                  <a:pt x="634" y="554"/>
                  <a:pt x="634" y="554"/>
                </a:cubicBezTo>
                <a:cubicBezTo>
                  <a:pt x="634" y="569"/>
                  <a:pt x="630" y="583"/>
                  <a:pt x="623" y="595"/>
                </a:cubicBezTo>
                <a:cubicBezTo>
                  <a:pt x="609" y="619"/>
                  <a:pt x="584" y="634"/>
                  <a:pt x="554" y="634"/>
                </a:cubicBezTo>
                <a:cubicBezTo>
                  <a:pt x="80" y="634"/>
                  <a:pt x="80" y="634"/>
                  <a:pt x="80" y="634"/>
                </a:cubicBezTo>
                <a:cubicBezTo>
                  <a:pt x="36" y="634"/>
                  <a:pt x="0" y="670"/>
                  <a:pt x="0" y="714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lnTo>
                  <a:pt x="712" y="119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ïṡļíḍè">
            <a:extLst>
              <a:ext uri="{FF2B5EF4-FFF2-40B4-BE49-F238E27FC236}">
                <a16:creationId xmlns:a16="http://schemas.microsoft.com/office/drawing/2014/main" id="{3D502FE2-B237-43AF-8F81-22DD98E65E2E}"/>
              </a:ext>
            </a:extLst>
          </p:cNvPr>
          <p:cNvSpPr/>
          <p:nvPr/>
        </p:nvSpPr>
        <p:spPr bwMode="auto">
          <a:xfrm>
            <a:off x="5322228" y="2067180"/>
            <a:ext cx="355482" cy="281045"/>
          </a:xfrm>
          <a:custGeom>
            <a:avLst/>
            <a:gdLst>
              <a:gd name="T0" fmla="*/ 292 w 294"/>
              <a:gd name="T1" fmla="*/ 114 h 233"/>
              <a:gd name="T2" fmla="*/ 252 w 294"/>
              <a:gd name="T3" fmla="*/ 81 h 233"/>
              <a:gd name="T4" fmla="*/ 252 w 294"/>
              <a:gd name="T5" fmla="*/ 7 h 233"/>
              <a:gd name="T6" fmla="*/ 250 w 294"/>
              <a:gd name="T7" fmla="*/ 2 h 233"/>
              <a:gd name="T8" fmla="*/ 246 w 294"/>
              <a:gd name="T9" fmla="*/ 1 h 233"/>
              <a:gd name="T10" fmla="*/ 211 w 294"/>
              <a:gd name="T11" fmla="*/ 1 h 233"/>
              <a:gd name="T12" fmla="*/ 207 w 294"/>
              <a:gd name="T13" fmla="*/ 2 h 233"/>
              <a:gd name="T14" fmla="*/ 205 w 294"/>
              <a:gd name="T15" fmla="*/ 7 h 233"/>
              <a:gd name="T16" fmla="*/ 205 w 294"/>
              <a:gd name="T17" fmla="*/ 42 h 233"/>
              <a:gd name="T18" fmla="*/ 161 w 294"/>
              <a:gd name="T19" fmla="*/ 5 h 233"/>
              <a:gd name="T20" fmla="*/ 147 w 294"/>
              <a:gd name="T21" fmla="*/ 0 h 233"/>
              <a:gd name="T22" fmla="*/ 133 w 294"/>
              <a:gd name="T23" fmla="*/ 5 h 233"/>
              <a:gd name="T24" fmla="*/ 2 w 294"/>
              <a:gd name="T25" fmla="*/ 114 h 233"/>
              <a:gd name="T26" fmla="*/ 0 w 294"/>
              <a:gd name="T27" fmla="*/ 118 h 233"/>
              <a:gd name="T28" fmla="*/ 1 w 294"/>
              <a:gd name="T29" fmla="*/ 122 h 233"/>
              <a:gd name="T30" fmla="*/ 13 w 294"/>
              <a:gd name="T31" fmla="*/ 136 h 233"/>
              <a:gd name="T32" fmla="*/ 16 w 294"/>
              <a:gd name="T33" fmla="*/ 138 h 233"/>
              <a:gd name="T34" fmla="*/ 21 w 294"/>
              <a:gd name="T35" fmla="*/ 136 h 233"/>
              <a:gd name="T36" fmla="*/ 42 w 294"/>
              <a:gd name="T37" fmla="*/ 119 h 233"/>
              <a:gd name="T38" fmla="*/ 42 w 294"/>
              <a:gd name="T39" fmla="*/ 222 h 233"/>
              <a:gd name="T40" fmla="*/ 45 w 294"/>
              <a:gd name="T41" fmla="*/ 230 h 233"/>
              <a:gd name="T42" fmla="*/ 54 w 294"/>
              <a:gd name="T43" fmla="*/ 233 h 233"/>
              <a:gd name="T44" fmla="*/ 115 w 294"/>
              <a:gd name="T45" fmla="*/ 233 h 233"/>
              <a:gd name="T46" fmla="*/ 115 w 294"/>
              <a:gd name="T47" fmla="*/ 133 h 233"/>
              <a:gd name="T48" fmla="*/ 179 w 294"/>
              <a:gd name="T49" fmla="*/ 133 h 233"/>
              <a:gd name="T50" fmla="*/ 179 w 294"/>
              <a:gd name="T51" fmla="*/ 233 h 233"/>
              <a:gd name="T52" fmla="*/ 240 w 294"/>
              <a:gd name="T53" fmla="*/ 233 h 233"/>
              <a:gd name="T54" fmla="*/ 248 w 294"/>
              <a:gd name="T55" fmla="*/ 230 h 233"/>
              <a:gd name="T56" fmla="*/ 252 w 294"/>
              <a:gd name="T57" fmla="*/ 222 h 233"/>
              <a:gd name="T58" fmla="*/ 252 w 294"/>
              <a:gd name="T59" fmla="*/ 119 h 233"/>
              <a:gd name="T60" fmla="*/ 273 w 294"/>
              <a:gd name="T61" fmla="*/ 136 h 233"/>
              <a:gd name="T62" fmla="*/ 277 w 294"/>
              <a:gd name="T63" fmla="*/ 138 h 233"/>
              <a:gd name="T64" fmla="*/ 277 w 294"/>
              <a:gd name="T65" fmla="*/ 138 h 233"/>
              <a:gd name="T66" fmla="*/ 281 w 294"/>
              <a:gd name="T67" fmla="*/ 136 h 233"/>
              <a:gd name="T68" fmla="*/ 293 w 294"/>
              <a:gd name="T69" fmla="*/ 122 h 233"/>
              <a:gd name="T70" fmla="*/ 294 w 294"/>
              <a:gd name="T71" fmla="*/ 118 h 233"/>
              <a:gd name="T72" fmla="*/ 292 w 294"/>
              <a:gd name="T73" fmla="*/ 11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4" h="233">
                <a:moveTo>
                  <a:pt x="292" y="114"/>
                </a:moveTo>
                <a:cubicBezTo>
                  <a:pt x="252" y="81"/>
                  <a:pt x="252" y="81"/>
                  <a:pt x="252" y="81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5"/>
                  <a:pt x="251" y="3"/>
                  <a:pt x="250" y="2"/>
                </a:cubicBezTo>
                <a:cubicBezTo>
                  <a:pt x="249" y="1"/>
                  <a:pt x="248" y="1"/>
                  <a:pt x="246" y="1"/>
                </a:cubicBezTo>
                <a:cubicBezTo>
                  <a:pt x="211" y="1"/>
                  <a:pt x="211" y="1"/>
                  <a:pt x="211" y="1"/>
                </a:cubicBezTo>
                <a:cubicBezTo>
                  <a:pt x="209" y="1"/>
                  <a:pt x="208" y="1"/>
                  <a:pt x="207" y="2"/>
                </a:cubicBezTo>
                <a:cubicBezTo>
                  <a:pt x="206" y="3"/>
                  <a:pt x="205" y="5"/>
                  <a:pt x="205" y="7"/>
                </a:cubicBezTo>
                <a:cubicBezTo>
                  <a:pt x="205" y="42"/>
                  <a:pt x="205" y="42"/>
                  <a:pt x="205" y="42"/>
                </a:cubicBezTo>
                <a:cubicBezTo>
                  <a:pt x="161" y="5"/>
                  <a:pt x="161" y="5"/>
                  <a:pt x="161" y="5"/>
                </a:cubicBezTo>
                <a:cubicBezTo>
                  <a:pt x="157" y="2"/>
                  <a:pt x="152" y="0"/>
                  <a:pt x="147" y="0"/>
                </a:cubicBezTo>
                <a:cubicBezTo>
                  <a:pt x="142" y="0"/>
                  <a:pt x="137" y="2"/>
                  <a:pt x="133" y="5"/>
                </a:cubicBezTo>
                <a:cubicBezTo>
                  <a:pt x="2" y="114"/>
                  <a:pt x="2" y="114"/>
                  <a:pt x="2" y="114"/>
                </a:cubicBezTo>
                <a:cubicBezTo>
                  <a:pt x="1" y="115"/>
                  <a:pt x="0" y="116"/>
                  <a:pt x="0" y="118"/>
                </a:cubicBezTo>
                <a:cubicBezTo>
                  <a:pt x="0" y="120"/>
                  <a:pt x="0" y="121"/>
                  <a:pt x="1" y="122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4" y="137"/>
                  <a:pt x="15" y="137"/>
                  <a:pt x="16" y="138"/>
                </a:cubicBezTo>
                <a:cubicBezTo>
                  <a:pt x="18" y="138"/>
                  <a:pt x="19" y="137"/>
                  <a:pt x="21" y="136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42" y="222"/>
                  <a:pt x="42" y="222"/>
                  <a:pt x="42" y="222"/>
                </a:cubicBezTo>
                <a:cubicBezTo>
                  <a:pt x="42" y="225"/>
                  <a:pt x="43" y="227"/>
                  <a:pt x="45" y="230"/>
                </a:cubicBezTo>
                <a:cubicBezTo>
                  <a:pt x="48" y="232"/>
                  <a:pt x="51" y="233"/>
                  <a:pt x="54" y="233"/>
                </a:cubicBezTo>
                <a:cubicBezTo>
                  <a:pt x="115" y="233"/>
                  <a:pt x="115" y="233"/>
                  <a:pt x="115" y="2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9" y="233"/>
                  <a:pt x="179" y="233"/>
                  <a:pt x="17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3" y="233"/>
                  <a:pt x="246" y="232"/>
                  <a:pt x="248" y="230"/>
                </a:cubicBezTo>
                <a:cubicBezTo>
                  <a:pt x="251" y="228"/>
                  <a:pt x="252" y="225"/>
                  <a:pt x="252" y="222"/>
                </a:cubicBezTo>
                <a:cubicBezTo>
                  <a:pt x="252" y="119"/>
                  <a:pt x="252" y="119"/>
                  <a:pt x="252" y="119"/>
                </a:cubicBezTo>
                <a:cubicBezTo>
                  <a:pt x="273" y="136"/>
                  <a:pt x="273" y="136"/>
                  <a:pt x="273" y="136"/>
                </a:cubicBezTo>
                <a:cubicBezTo>
                  <a:pt x="274" y="137"/>
                  <a:pt x="275" y="138"/>
                  <a:pt x="277" y="138"/>
                </a:cubicBezTo>
                <a:cubicBezTo>
                  <a:pt x="277" y="138"/>
                  <a:pt x="277" y="138"/>
                  <a:pt x="277" y="138"/>
                </a:cubicBezTo>
                <a:cubicBezTo>
                  <a:pt x="279" y="137"/>
                  <a:pt x="280" y="137"/>
                  <a:pt x="281" y="136"/>
                </a:cubicBezTo>
                <a:cubicBezTo>
                  <a:pt x="293" y="122"/>
                  <a:pt x="293" y="122"/>
                  <a:pt x="293" y="122"/>
                </a:cubicBezTo>
                <a:cubicBezTo>
                  <a:pt x="294" y="121"/>
                  <a:pt x="294" y="120"/>
                  <a:pt x="294" y="118"/>
                </a:cubicBezTo>
                <a:cubicBezTo>
                  <a:pt x="294" y="116"/>
                  <a:pt x="293" y="115"/>
                  <a:pt x="29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îṧliḍê">
            <a:extLst>
              <a:ext uri="{FF2B5EF4-FFF2-40B4-BE49-F238E27FC236}">
                <a16:creationId xmlns:a16="http://schemas.microsoft.com/office/drawing/2014/main" id="{28C2B591-6FB8-4141-B7FE-E4291E848646}"/>
              </a:ext>
            </a:extLst>
          </p:cNvPr>
          <p:cNvSpPr/>
          <p:nvPr/>
        </p:nvSpPr>
        <p:spPr>
          <a:xfrm>
            <a:off x="4484658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登录注册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1B9A40-5348-4C1B-920A-8AA216C9AC7E}"/>
              </a:ext>
            </a:extLst>
          </p:cNvPr>
          <p:cNvSpPr txBox="1"/>
          <p:nvPr/>
        </p:nvSpPr>
        <p:spPr>
          <a:xfrm>
            <a:off x="1060787" y="2236696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可进行注册登录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查看内容，需要登录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 descr="图形用户界面, 应用程序, Teams&#10;&#10;描述已自动生成">
            <a:extLst>
              <a:ext uri="{FF2B5EF4-FFF2-40B4-BE49-F238E27FC236}">
                <a16:creationId xmlns:a16="http://schemas.microsoft.com/office/drawing/2014/main" id="{AC9F5A25-2A2B-4ACB-BB88-C6A83E5C2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32" y="539405"/>
            <a:ext cx="2585350" cy="5585813"/>
          </a:xfrm>
          <a:prstGeom prst="rect">
            <a:avLst/>
          </a:prstGeom>
        </p:spPr>
      </p:pic>
      <p:pic>
        <p:nvPicPr>
          <p:cNvPr id="28" name="图片 27" descr="图形用户界面, 文本, 应用程序&#10;&#10;描述已自动生成">
            <a:extLst>
              <a:ext uri="{FF2B5EF4-FFF2-40B4-BE49-F238E27FC236}">
                <a16:creationId xmlns:a16="http://schemas.microsoft.com/office/drawing/2014/main" id="{91C91D45-D33D-47E3-9713-17F77D22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42" y="539404"/>
            <a:ext cx="2599411" cy="55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 xmlns:a16="http://schemas.microsoft.com/office/drawing/2014/main" xmlns:a14="http://schemas.microsoft.com/office/drawing/2010/main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íSļiḓé">
            <a:extLst>
              <a:ext uri="{FF2B5EF4-FFF2-40B4-BE49-F238E27FC236}">
                <a16:creationId xmlns:a16="http://schemas.microsoft.com/office/drawing/2014/main" id="{EB229249-D2EA-43D3-8CE1-1300D67D633D}"/>
              </a:ext>
            </a:extLst>
          </p:cNvPr>
          <p:cNvSpPr/>
          <p:nvPr/>
        </p:nvSpPr>
        <p:spPr bwMode="auto">
          <a:xfrm>
            <a:off x="6262063" y="1698314"/>
            <a:ext cx="1884338" cy="1982835"/>
          </a:xfrm>
          <a:custGeom>
            <a:avLst/>
            <a:gdLst>
              <a:gd name="T0" fmla="*/ 1110 w 1190"/>
              <a:gd name="T1" fmla="*/ 634 h 1254"/>
              <a:gd name="T2" fmla="*/ 636 w 1190"/>
              <a:gd name="T3" fmla="*/ 634 h 1254"/>
              <a:gd name="T4" fmla="*/ 556 w 1190"/>
              <a:gd name="T5" fmla="*/ 554 h 1254"/>
              <a:gd name="T6" fmla="*/ 556 w 1190"/>
              <a:gd name="T7" fmla="*/ 80 h 1254"/>
              <a:gd name="T8" fmla="*/ 476 w 1190"/>
              <a:gd name="T9" fmla="*/ 0 h 1254"/>
              <a:gd name="T10" fmla="*/ 80 w 1190"/>
              <a:gd name="T11" fmla="*/ 0 h 1254"/>
              <a:gd name="T12" fmla="*/ 0 w 1190"/>
              <a:gd name="T13" fmla="*/ 80 h 1254"/>
              <a:gd name="T14" fmla="*/ 0 w 1190"/>
              <a:gd name="T15" fmla="*/ 1110 h 1254"/>
              <a:gd name="T16" fmla="*/ 80 w 1190"/>
              <a:gd name="T17" fmla="*/ 1190 h 1254"/>
              <a:gd name="T18" fmla="*/ 478 w 1190"/>
              <a:gd name="T19" fmla="*/ 1190 h 1254"/>
              <a:gd name="T20" fmla="*/ 562 w 1190"/>
              <a:gd name="T21" fmla="*/ 1198 h 1254"/>
              <a:gd name="T22" fmla="*/ 570 w 1190"/>
              <a:gd name="T23" fmla="*/ 1211 h 1254"/>
              <a:gd name="T24" fmla="*/ 595 w 1190"/>
              <a:gd name="T25" fmla="*/ 1254 h 1254"/>
              <a:gd name="T26" fmla="*/ 620 w 1190"/>
              <a:gd name="T27" fmla="*/ 1211 h 1254"/>
              <a:gd name="T28" fmla="*/ 628 w 1190"/>
              <a:gd name="T29" fmla="*/ 1198 h 1254"/>
              <a:gd name="T30" fmla="*/ 712 w 1190"/>
              <a:gd name="T31" fmla="*/ 1190 h 1254"/>
              <a:gd name="T32" fmla="*/ 1110 w 1190"/>
              <a:gd name="T33" fmla="*/ 1190 h 1254"/>
              <a:gd name="T34" fmla="*/ 1190 w 1190"/>
              <a:gd name="T35" fmla="*/ 1110 h 1254"/>
              <a:gd name="T36" fmla="*/ 1190 w 1190"/>
              <a:gd name="T37" fmla="*/ 714 h 1254"/>
              <a:gd name="T38" fmla="*/ 1110 w 1190"/>
              <a:gd name="T39" fmla="*/ 634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4">
                <a:moveTo>
                  <a:pt x="1110" y="634"/>
                </a:moveTo>
                <a:cubicBezTo>
                  <a:pt x="636" y="634"/>
                  <a:pt x="636" y="634"/>
                  <a:pt x="636" y="634"/>
                </a:cubicBezTo>
                <a:cubicBezTo>
                  <a:pt x="592" y="634"/>
                  <a:pt x="556" y="598"/>
                  <a:pt x="556" y="554"/>
                </a:cubicBezTo>
                <a:cubicBezTo>
                  <a:pt x="556" y="80"/>
                  <a:pt x="556" y="80"/>
                  <a:pt x="556" y="80"/>
                </a:cubicBezTo>
                <a:cubicBezTo>
                  <a:pt x="556" y="36"/>
                  <a:pt x="520" y="0"/>
                  <a:pt x="4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cubicBezTo>
                  <a:pt x="522" y="1190"/>
                  <a:pt x="560" y="1193"/>
                  <a:pt x="562" y="1198"/>
                </a:cubicBezTo>
                <a:cubicBezTo>
                  <a:pt x="564" y="1200"/>
                  <a:pt x="566" y="1205"/>
                  <a:pt x="570" y="1211"/>
                </a:cubicBezTo>
                <a:cubicBezTo>
                  <a:pt x="595" y="1254"/>
                  <a:pt x="595" y="1254"/>
                  <a:pt x="595" y="1254"/>
                </a:cubicBezTo>
                <a:cubicBezTo>
                  <a:pt x="620" y="1211"/>
                  <a:pt x="620" y="1211"/>
                  <a:pt x="620" y="1211"/>
                </a:cubicBezTo>
                <a:cubicBezTo>
                  <a:pt x="624" y="1205"/>
                  <a:pt x="626" y="1200"/>
                  <a:pt x="628" y="1198"/>
                </a:cubicBezTo>
                <a:cubicBezTo>
                  <a:pt x="630" y="1193"/>
                  <a:pt x="668" y="1190"/>
                  <a:pt x="712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4"/>
                  <a:pt x="1190" y="714"/>
                  <a:pt x="1190" y="714"/>
                </a:cubicBezTo>
                <a:cubicBezTo>
                  <a:pt x="1190" y="670"/>
                  <a:pt x="1154" y="634"/>
                  <a:pt x="1110" y="63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îṧľîḋê">
            <a:extLst>
              <a:ext uri="{FF2B5EF4-FFF2-40B4-BE49-F238E27FC236}">
                <a16:creationId xmlns:a16="http://schemas.microsoft.com/office/drawing/2014/main" id="{269B107F-18FA-4D6B-B28C-160CA92FE232}"/>
              </a:ext>
            </a:extLst>
          </p:cNvPr>
          <p:cNvSpPr/>
          <p:nvPr/>
        </p:nvSpPr>
        <p:spPr bwMode="auto">
          <a:xfrm>
            <a:off x="6557188" y="2059060"/>
            <a:ext cx="280285" cy="299274"/>
          </a:xfrm>
          <a:custGeom>
            <a:avLst/>
            <a:gdLst>
              <a:gd name="T0" fmla="*/ 216 w 232"/>
              <a:gd name="T1" fmla="*/ 109 h 248"/>
              <a:gd name="T2" fmla="*/ 140 w 232"/>
              <a:gd name="T3" fmla="*/ 44 h 248"/>
              <a:gd name="T4" fmla="*/ 181 w 232"/>
              <a:gd name="T5" fmla="*/ 22 h 248"/>
              <a:gd name="T6" fmla="*/ 232 w 232"/>
              <a:gd name="T7" fmla="*/ 73 h 248"/>
              <a:gd name="T8" fmla="*/ 216 w 232"/>
              <a:gd name="T9" fmla="*/ 109 h 248"/>
              <a:gd name="T10" fmla="*/ 119 w 232"/>
              <a:gd name="T11" fmla="*/ 24 h 248"/>
              <a:gd name="T12" fmla="*/ 119 w 232"/>
              <a:gd name="T13" fmla="*/ 56 h 248"/>
              <a:gd name="T14" fmla="*/ 206 w 232"/>
              <a:gd name="T15" fmla="*/ 146 h 248"/>
              <a:gd name="T16" fmla="*/ 188 w 232"/>
              <a:gd name="T17" fmla="*/ 200 h 248"/>
              <a:gd name="T18" fmla="*/ 209 w 232"/>
              <a:gd name="T19" fmla="*/ 237 h 248"/>
              <a:gd name="T20" fmla="*/ 191 w 232"/>
              <a:gd name="T21" fmla="*/ 247 h 248"/>
              <a:gd name="T22" fmla="*/ 173 w 232"/>
              <a:gd name="T23" fmla="*/ 216 h 248"/>
              <a:gd name="T24" fmla="*/ 115 w 232"/>
              <a:gd name="T25" fmla="*/ 237 h 248"/>
              <a:gd name="T26" fmla="*/ 57 w 232"/>
              <a:gd name="T27" fmla="*/ 216 h 248"/>
              <a:gd name="T28" fmla="*/ 39 w 232"/>
              <a:gd name="T29" fmla="*/ 248 h 248"/>
              <a:gd name="T30" fmla="*/ 22 w 232"/>
              <a:gd name="T31" fmla="*/ 238 h 248"/>
              <a:gd name="T32" fmla="*/ 43 w 232"/>
              <a:gd name="T33" fmla="*/ 201 h 248"/>
              <a:gd name="T34" fmla="*/ 25 w 232"/>
              <a:gd name="T35" fmla="*/ 146 h 248"/>
              <a:gd name="T36" fmla="*/ 110 w 232"/>
              <a:gd name="T37" fmla="*/ 56 h 248"/>
              <a:gd name="T38" fmla="*/ 110 w 232"/>
              <a:gd name="T39" fmla="*/ 24 h 248"/>
              <a:gd name="T40" fmla="*/ 102 w 232"/>
              <a:gd name="T41" fmla="*/ 12 h 248"/>
              <a:gd name="T42" fmla="*/ 115 w 232"/>
              <a:gd name="T43" fmla="*/ 0 h 248"/>
              <a:gd name="T44" fmla="*/ 127 w 232"/>
              <a:gd name="T45" fmla="*/ 12 h 248"/>
              <a:gd name="T46" fmla="*/ 119 w 232"/>
              <a:gd name="T47" fmla="*/ 24 h 248"/>
              <a:gd name="T48" fmla="*/ 45 w 232"/>
              <a:gd name="T49" fmla="*/ 146 h 248"/>
              <a:gd name="T50" fmla="*/ 115 w 232"/>
              <a:gd name="T51" fmla="*/ 217 h 248"/>
              <a:gd name="T52" fmla="*/ 186 w 232"/>
              <a:gd name="T53" fmla="*/ 146 h 248"/>
              <a:gd name="T54" fmla="*/ 115 w 232"/>
              <a:gd name="T55" fmla="*/ 76 h 248"/>
              <a:gd name="T56" fmla="*/ 45 w 232"/>
              <a:gd name="T57" fmla="*/ 146 h 248"/>
              <a:gd name="T58" fmla="*/ 136 w 232"/>
              <a:gd name="T59" fmla="*/ 161 h 248"/>
              <a:gd name="T60" fmla="*/ 111 w 232"/>
              <a:gd name="T61" fmla="*/ 161 h 248"/>
              <a:gd name="T62" fmla="*/ 103 w 232"/>
              <a:gd name="T63" fmla="*/ 153 h 248"/>
              <a:gd name="T64" fmla="*/ 103 w 232"/>
              <a:gd name="T65" fmla="*/ 119 h 248"/>
              <a:gd name="T66" fmla="*/ 111 w 232"/>
              <a:gd name="T67" fmla="*/ 111 h 248"/>
              <a:gd name="T68" fmla="*/ 119 w 232"/>
              <a:gd name="T69" fmla="*/ 119 h 248"/>
              <a:gd name="T70" fmla="*/ 119 w 232"/>
              <a:gd name="T71" fmla="*/ 144 h 248"/>
              <a:gd name="T72" fmla="*/ 136 w 232"/>
              <a:gd name="T73" fmla="*/ 144 h 248"/>
              <a:gd name="T74" fmla="*/ 145 w 232"/>
              <a:gd name="T75" fmla="*/ 153 h 248"/>
              <a:gd name="T76" fmla="*/ 136 w 232"/>
              <a:gd name="T77" fmla="*/ 161 h 248"/>
              <a:gd name="T78" fmla="*/ 16 w 232"/>
              <a:gd name="T79" fmla="*/ 109 h 248"/>
              <a:gd name="T80" fmla="*/ 0 w 232"/>
              <a:gd name="T81" fmla="*/ 73 h 248"/>
              <a:gd name="T82" fmla="*/ 50 w 232"/>
              <a:gd name="T83" fmla="*/ 22 h 248"/>
              <a:gd name="T84" fmla="*/ 92 w 232"/>
              <a:gd name="T85" fmla="*/ 44 h 248"/>
              <a:gd name="T86" fmla="*/ 16 w 232"/>
              <a:gd name="T87" fmla="*/ 10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48">
                <a:moveTo>
                  <a:pt x="216" y="109"/>
                </a:moveTo>
                <a:cubicBezTo>
                  <a:pt x="204" y="77"/>
                  <a:pt x="175" y="52"/>
                  <a:pt x="140" y="44"/>
                </a:cubicBezTo>
                <a:cubicBezTo>
                  <a:pt x="149" y="31"/>
                  <a:pt x="164" y="22"/>
                  <a:pt x="181" y="22"/>
                </a:cubicBezTo>
                <a:cubicBezTo>
                  <a:pt x="209" y="22"/>
                  <a:pt x="232" y="45"/>
                  <a:pt x="232" y="73"/>
                </a:cubicBezTo>
                <a:cubicBezTo>
                  <a:pt x="232" y="87"/>
                  <a:pt x="225" y="100"/>
                  <a:pt x="216" y="109"/>
                </a:cubicBezTo>
                <a:close/>
                <a:moveTo>
                  <a:pt x="119" y="24"/>
                </a:moveTo>
                <a:cubicBezTo>
                  <a:pt x="119" y="56"/>
                  <a:pt x="119" y="56"/>
                  <a:pt x="119" y="56"/>
                </a:cubicBezTo>
                <a:cubicBezTo>
                  <a:pt x="167" y="58"/>
                  <a:pt x="206" y="97"/>
                  <a:pt x="206" y="146"/>
                </a:cubicBezTo>
                <a:cubicBezTo>
                  <a:pt x="206" y="166"/>
                  <a:pt x="199" y="185"/>
                  <a:pt x="188" y="200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191" y="247"/>
                  <a:pt x="191" y="247"/>
                  <a:pt x="191" y="247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58" y="229"/>
                  <a:pt x="137" y="237"/>
                  <a:pt x="115" y="237"/>
                </a:cubicBezTo>
                <a:cubicBezTo>
                  <a:pt x="93" y="237"/>
                  <a:pt x="73" y="229"/>
                  <a:pt x="57" y="216"/>
                </a:cubicBezTo>
                <a:cubicBezTo>
                  <a:pt x="39" y="248"/>
                  <a:pt x="39" y="248"/>
                  <a:pt x="39" y="248"/>
                </a:cubicBezTo>
                <a:cubicBezTo>
                  <a:pt x="22" y="238"/>
                  <a:pt x="22" y="238"/>
                  <a:pt x="22" y="238"/>
                </a:cubicBezTo>
                <a:cubicBezTo>
                  <a:pt x="43" y="201"/>
                  <a:pt x="43" y="201"/>
                  <a:pt x="43" y="201"/>
                </a:cubicBezTo>
                <a:cubicBezTo>
                  <a:pt x="32" y="185"/>
                  <a:pt x="25" y="167"/>
                  <a:pt x="25" y="146"/>
                </a:cubicBezTo>
                <a:cubicBezTo>
                  <a:pt x="25" y="98"/>
                  <a:pt x="63" y="58"/>
                  <a:pt x="110" y="5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06" y="22"/>
                  <a:pt x="102" y="18"/>
                  <a:pt x="102" y="12"/>
                </a:cubicBezTo>
                <a:cubicBezTo>
                  <a:pt x="102" y="5"/>
                  <a:pt x="108" y="0"/>
                  <a:pt x="115" y="0"/>
                </a:cubicBezTo>
                <a:cubicBezTo>
                  <a:pt x="122" y="0"/>
                  <a:pt x="127" y="5"/>
                  <a:pt x="127" y="12"/>
                </a:cubicBezTo>
                <a:cubicBezTo>
                  <a:pt x="127" y="18"/>
                  <a:pt x="124" y="22"/>
                  <a:pt x="119" y="24"/>
                </a:cubicBezTo>
                <a:close/>
                <a:moveTo>
                  <a:pt x="45" y="146"/>
                </a:moveTo>
                <a:cubicBezTo>
                  <a:pt x="45" y="185"/>
                  <a:pt x="76" y="217"/>
                  <a:pt x="115" y="217"/>
                </a:cubicBezTo>
                <a:cubicBezTo>
                  <a:pt x="154" y="217"/>
                  <a:pt x="186" y="185"/>
                  <a:pt x="186" y="146"/>
                </a:cubicBezTo>
                <a:cubicBezTo>
                  <a:pt x="186" y="107"/>
                  <a:pt x="154" y="76"/>
                  <a:pt x="115" y="76"/>
                </a:cubicBezTo>
                <a:cubicBezTo>
                  <a:pt x="76" y="76"/>
                  <a:pt x="45" y="107"/>
                  <a:pt x="45" y="146"/>
                </a:cubicBezTo>
                <a:close/>
                <a:moveTo>
                  <a:pt x="136" y="161"/>
                </a:moveTo>
                <a:cubicBezTo>
                  <a:pt x="111" y="161"/>
                  <a:pt x="111" y="161"/>
                  <a:pt x="111" y="161"/>
                </a:cubicBezTo>
                <a:cubicBezTo>
                  <a:pt x="106" y="161"/>
                  <a:pt x="103" y="158"/>
                  <a:pt x="103" y="153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5"/>
                  <a:pt x="106" y="111"/>
                  <a:pt x="111" y="111"/>
                </a:cubicBezTo>
                <a:cubicBezTo>
                  <a:pt x="116" y="111"/>
                  <a:pt x="119" y="115"/>
                  <a:pt x="119" y="119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1" y="144"/>
                  <a:pt x="145" y="148"/>
                  <a:pt x="145" y="153"/>
                </a:cubicBezTo>
                <a:cubicBezTo>
                  <a:pt x="145" y="158"/>
                  <a:pt x="141" y="161"/>
                  <a:pt x="136" y="161"/>
                </a:cubicBezTo>
                <a:close/>
                <a:moveTo>
                  <a:pt x="16" y="109"/>
                </a:moveTo>
                <a:cubicBezTo>
                  <a:pt x="6" y="100"/>
                  <a:pt x="0" y="87"/>
                  <a:pt x="0" y="73"/>
                </a:cubicBezTo>
                <a:cubicBezTo>
                  <a:pt x="0" y="45"/>
                  <a:pt x="23" y="22"/>
                  <a:pt x="50" y="22"/>
                </a:cubicBezTo>
                <a:cubicBezTo>
                  <a:pt x="68" y="22"/>
                  <a:pt x="83" y="31"/>
                  <a:pt x="92" y="44"/>
                </a:cubicBezTo>
                <a:cubicBezTo>
                  <a:pt x="56" y="52"/>
                  <a:pt x="28" y="77"/>
                  <a:pt x="16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îṡḷîḋe">
            <a:extLst>
              <a:ext uri="{FF2B5EF4-FFF2-40B4-BE49-F238E27FC236}">
                <a16:creationId xmlns:a16="http://schemas.microsoft.com/office/drawing/2014/main" id="{4848C8A1-E5E8-4366-AC88-890B35B018FD}"/>
              </a:ext>
            </a:extLst>
          </p:cNvPr>
          <p:cNvSpPr/>
          <p:nvPr/>
        </p:nvSpPr>
        <p:spPr bwMode="auto">
          <a:xfrm>
            <a:off x="7264921" y="1698314"/>
            <a:ext cx="881480" cy="975001"/>
          </a:xfrm>
          <a:custGeom>
            <a:avLst/>
            <a:gdLst>
              <a:gd name="T0" fmla="*/ 477 w 557"/>
              <a:gd name="T1" fmla="*/ 0 h 617"/>
              <a:gd name="T2" fmla="*/ 80 w 557"/>
              <a:gd name="T3" fmla="*/ 0 h 617"/>
              <a:gd name="T4" fmla="*/ 0 w 557"/>
              <a:gd name="T5" fmla="*/ 80 h 617"/>
              <a:gd name="T6" fmla="*/ 0 w 557"/>
              <a:gd name="T7" fmla="*/ 477 h 617"/>
              <a:gd name="T8" fmla="*/ 80 w 557"/>
              <a:gd name="T9" fmla="*/ 557 h 617"/>
              <a:gd name="T10" fmla="*/ 163 w 557"/>
              <a:gd name="T11" fmla="*/ 557 h 617"/>
              <a:gd name="T12" fmla="*/ 247 w 557"/>
              <a:gd name="T13" fmla="*/ 563 h 617"/>
              <a:gd name="T14" fmla="*/ 248 w 557"/>
              <a:gd name="T15" fmla="*/ 565 h 617"/>
              <a:gd name="T16" fmla="*/ 251 w 557"/>
              <a:gd name="T17" fmla="*/ 569 h 617"/>
              <a:gd name="T18" fmla="*/ 255 w 557"/>
              <a:gd name="T19" fmla="*/ 577 h 617"/>
              <a:gd name="T20" fmla="*/ 255 w 557"/>
              <a:gd name="T21" fmla="*/ 577 h 617"/>
              <a:gd name="T22" fmla="*/ 265 w 557"/>
              <a:gd name="T23" fmla="*/ 593 h 617"/>
              <a:gd name="T24" fmla="*/ 265 w 557"/>
              <a:gd name="T25" fmla="*/ 593 h 617"/>
              <a:gd name="T26" fmla="*/ 278 w 557"/>
              <a:gd name="T27" fmla="*/ 617 h 617"/>
              <a:gd name="T28" fmla="*/ 292 w 557"/>
              <a:gd name="T29" fmla="*/ 593 h 617"/>
              <a:gd name="T30" fmla="*/ 297 w 557"/>
              <a:gd name="T31" fmla="*/ 586 h 617"/>
              <a:gd name="T32" fmla="*/ 302 w 557"/>
              <a:gd name="T33" fmla="*/ 576 h 617"/>
              <a:gd name="T34" fmla="*/ 306 w 557"/>
              <a:gd name="T35" fmla="*/ 570 h 617"/>
              <a:gd name="T36" fmla="*/ 306 w 557"/>
              <a:gd name="T37" fmla="*/ 569 h 617"/>
              <a:gd name="T38" fmla="*/ 307 w 557"/>
              <a:gd name="T39" fmla="*/ 568 h 617"/>
              <a:gd name="T40" fmla="*/ 308 w 557"/>
              <a:gd name="T41" fmla="*/ 566 h 617"/>
              <a:gd name="T42" fmla="*/ 310 w 557"/>
              <a:gd name="T43" fmla="*/ 563 h 617"/>
              <a:gd name="T44" fmla="*/ 394 w 557"/>
              <a:gd name="T45" fmla="*/ 557 h 617"/>
              <a:gd name="T46" fmla="*/ 477 w 557"/>
              <a:gd name="T47" fmla="*/ 557 h 617"/>
              <a:gd name="T48" fmla="*/ 557 w 557"/>
              <a:gd name="T49" fmla="*/ 477 h 617"/>
              <a:gd name="T50" fmla="*/ 557 w 557"/>
              <a:gd name="T51" fmla="*/ 80 h 617"/>
              <a:gd name="T52" fmla="*/ 477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477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21"/>
                  <a:pt x="36" y="557"/>
                  <a:pt x="80" y="557"/>
                </a:cubicBezTo>
                <a:cubicBezTo>
                  <a:pt x="163" y="557"/>
                  <a:pt x="163" y="557"/>
                  <a:pt x="163" y="557"/>
                </a:cubicBezTo>
                <a:cubicBezTo>
                  <a:pt x="207" y="557"/>
                  <a:pt x="245" y="560"/>
                  <a:pt x="247" y="563"/>
                </a:cubicBezTo>
                <a:cubicBezTo>
                  <a:pt x="247" y="563"/>
                  <a:pt x="248" y="564"/>
                  <a:pt x="248" y="565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8" y="582"/>
                  <a:pt x="261" y="588"/>
                  <a:pt x="265" y="593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78" y="617"/>
                  <a:pt x="278" y="617"/>
                  <a:pt x="278" y="617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97" y="586"/>
                  <a:pt x="297" y="586"/>
                  <a:pt x="297" y="586"/>
                </a:cubicBezTo>
                <a:cubicBezTo>
                  <a:pt x="302" y="576"/>
                  <a:pt x="302" y="576"/>
                  <a:pt x="302" y="576"/>
                </a:cubicBezTo>
                <a:cubicBezTo>
                  <a:pt x="304" y="574"/>
                  <a:pt x="305" y="572"/>
                  <a:pt x="306" y="570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7" y="568"/>
                  <a:pt x="307" y="568"/>
                  <a:pt x="307" y="568"/>
                </a:cubicBezTo>
                <a:cubicBezTo>
                  <a:pt x="308" y="567"/>
                  <a:pt x="308" y="566"/>
                  <a:pt x="308" y="566"/>
                </a:cubicBezTo>
                <a:cubicBezTo>
                  <a:pt x="310" y="563"/>
                  <a:pt x="310" y="563"/>
                  <a:pt x="310" y="563"/>
                </a:cubicBezTo>
                <a:cubicBezTo>
                  <a:pt x="312" y="560"/>
                  <a:pt x="350" y="557"/>
                  <a:pt x="394" y="557"/>
                </a:cubicBezTo>
                <a:cubicBezTo>
                  <a:pt x="477" y="557"/>
                  <a:pt x="477" y="557"/>
                  <a:pt x="477" y="557"/>
                </a:cubicBezTo>
                <a:cubicBezTo>
                  <a:pt x="521" y="557"/>
                  <a:pt x="557" y="521"/>
                  <a:pt x="557" y="477"/>
                </a:cubicBezTo>
                <a:cubicBezTo>
                  <a:pt x="557" y="80"/>
                  <a:pt x="557" y="80"/>
                  <a:pt x="557" y="80"/>
                </a:cubicBezTo>
                <a:cubicBezTo>
                  <a:pt x="557" y="36"/>
                  <a:pt x="521" y="0"/>
                  <a:pt x="477" y="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2" name="íṣḷîḓê">
            <a:extLst>
              <a:ext uri="{FF2B5EF4-FFF2-40B4-BE49-F238E27FC236}">
                <a16:creationId xmlns:a16="http://schemas.microsoft.com/office/drawing/2014/main" id="{1F80E022-FD35-47CB-BAAE-4F59045DC8DE}"/>
              </a:ext>
            </a:extLst>
          </p:cNvPr>
          <p:cNvSpPr/>
          <p:nvPr/>
        </p:nvSpPr>
        <p:spPr>
          <a:xfrm>
            <a:off x="6651547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4E3F26-5141-4699-92F1-9592CBC3D1E4}"/>
              </a:ext>
            </a:extLst>
          </p:cNvPr>
          <p:cNvSpPr txBox="1"/>
          <p:nvPr/>
        </p:nvSpPr>
        <p:spPr>
          <a:xfrm>
            <a:off x="8330604" y="1965537"/>
            <a:ext cx="2836084" cy="1346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有精选、推荐、热搜三个选择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右上角菜单可进入我的主页、设置、发布问题三个界面，也可进行退出账号的操作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9B6C8415-B729-47F8-94B8-2E3F26F7F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" y="989045"/>
            <a:ext cx="2271802" cy="515968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4B92D3A6-A6B4-4CFA-BA6C-6999160F4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82" y="989042"/>
            <a:ext cx="2418199" cy="5159686"/>
          </a:xfrm>
          <a:prstGeom prst="rect">
            <a:avLst/>
          </a:prstGeom>
        </p:spPr>
      </p:pic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E2356905-930A-47CA-AF7B-975F64204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01" y="989042"/>
            <a:ext cx="2378394" cy="5159686"/>
          </a:xfrm>
          <a:prstGeom prst="rect">
            <a:avLst/>
          </a:prstGeom>
        </p:spPr>
      </p:pic>
      <p:pic>
        <p:nvPicPr>
          <p:cNvPr id="30" name="图片 29" descr="文本&#10;&#10;描述已自动生成">
            <a:extLst>
              <a:ext uri="{FF2B5EF4-FFF2-40B4-BE49-F238E27FC236}">
                <a16:creationId xmlns:a16="http://schemas.microsoft.com/office/drawing/2014/main" id="{EFC5060C-AE53-41EC-8531-E3809D716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74" y="989042"/>
            <a:ext cx="2393879" cy="5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íśḷîḓé">
            <a:extLst>
              <a:ext uri="{FF2B5EF4-FFF2-40B4-BE49-F238E27FC236}">
                <a16:creationId xmlns:a16="http://schemas.microsoft.com/office/drawing/2014/main" id="{8A97E7CB-FC7F-409E-9945-F43B42696F01}"/>
              </a:ext>
            </a:extLst>
          </p:cNvPr>
          <p:cNvSpPr/>
          <p:nvPr/>
        </p:nvSpPr>
        <p:spPr bwMode="auto">
          <a:xfrm>
            <a:off x="4044433" y="4898903"/>
            <a:ext cx="882476" cy="976991"/>
          </a:xfrm>
          <a:custGeom>
            <a:avLst/>
            <a:gdLst>
              <a:gd name="T0" fmla="*/ 80 w 557"/>
              <a:gd name="T1" fmla="*/ 618 h 618"/>
              <a:gd name="T2" fmla="*/ 477 w 557"/>
              <a:gd name="T3" fmla="*/ 618 h 618"/>
              <a:gd name="T4" fmla="*/ 557 w 557"/>
              <a:gd name="T5" fmla="*/ 538 h 618"/>
              <a:gd name="T6" fmla="*/ 557 w 557"/>
              <a:gd name="T7" fmla="*/ 141 h 618"/>
              <a:gd name="T8" fmla="*/ 477 w 557"/>
              <a:gd name="T9" fmla="*/ 61 h 618"/>
              <a:gd name="T10" fmla="*/ 394 w 557"/>
              <a:gd name="T11" fmla="*/ 61 h 618"/>
              <a:gd name="T12" fmla="*/ 310 w 557"/>
              <a:gd name="T13" fmla="*/ 55 h 618"/>
              <a:gd name="T14" fmla="*/ 309 w 557"/>
              <a:gd name="T15" fmla="*/ 53 h 618"/>
              <a:gd name="T16" fmla="*/ 306 w 557"/>
              <a:gd name="T17" fmla="*/ 49 h 618"/>
              <a:gd name="T18" fmla="*/ 302 w 557"/>
              <a:gd name="T19" fmla="*/ 41 h 618"/>
              <a:gd name="T20" fmla="*/ 302 w 557"/>
              <a:gd name="T21" fmla="*/ 41 h 618"/>
              <a:gd name="T22" fmla="*/ 292 w 557"/>
              <a:gd name="T23" fmla="*/ 25 h 618"/>
              <a:gd name="T24" fmla="*/ 292 w 557"/>
              <a:gd name="T25" fmla="*/ 24 h 618"/>
              <a:gd name="T26" fmla="*/ 279 w 557"/>
              <a:gd name="T27" fmla="*/ 0 h 618"/>
              <a:gd name="T28" fmla="*/ 265 w 557"/>
              <a:gd name="T29" fmla="*/ 24 h 618"/>
              <a:gd name="T30" fmla="*/ 260 w 557"/>
              <a:gd name="T31" fmla="*/ 32 h 618"/>
              <a:gd name="T32" fmla="*/ 255 w 557"/>
              <a:gd name="T33" fmla="*/ 42 h 618"/>
              <a:gd name="T34" fmla="*/ 251 w 557"/>
              <a:gd name="T35" fmla="*/ 48 h 618"/>
              <a:gd name="T36" fmla="*/ 251 w 557"/>
              <a:gd name="T37" fmla="*/ 49 h 618"/>
              <a:gd name="T38" fmla="*/ 250 w 557"/>
              <a:gd name="T39" fmla="*/ 50 h 618"/>
              <a:gd name="T40" fmla="*/ 249 w 557"/>
              <a:gd name="T41" fmla="*/ 52 h 618"/>
              <a:gd name="T42" fmla="*/ 247 w 557"/>
              <a:gd name="T43" fmla="*/ 55 h 618"/>
              <a:gd name="T44" fmla="*/ 163 w 557"/>
              <a:gd name="T45" fmla="*/ 61 h 618"/>
              <a:gd name="T46" fmla="*/ 80 w 557"/>
              <a:gd name="T47" fmla="*/ 61 h 618"/>
              <a:gd name="T48" fmla="*/ 0 w 557"/>
              <a:gd name="T49" fmla="*/ 141 h 618"/>
              <a:gd name="T50" fmla="*/ 0 w 557"/>
              <a:gd name="T51" fmla="*/ 538 h 618"/>
              <a:gd name="T52" fmla="*/ 80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80" y="618"/>
                </a:moveTo>
                <a:cubicBezTo>
                  <a:pt x="477" y="618"/>
                  <a:pt x="477" y="618"/>
                  <a:pt x="477" y="618"/>
                </a:cubicBezTo>
                <a:cubicBezTo>
                  <a:pt x="521" y="618"/>
                  <a:pt x="557" y="582"/>
                  <a:pt x="557" y="538"/>
                </a:cubicBezTo>
                <a:cubicBezTo>
                  <a:pt x="557" y="141"/>
                  <a:pt x="557" y="141"/>
                  <a:pt x="557" y="141"/>
                </a:cubicBezTo>
                <a:cubicBezTo>
                  <a:pt x="557" y="97"/>
                  <a:pt x="521" y="61"/>
                  <a:pt x="477" y="61"/>
                </a:cubicBezTo>
                <a:cubicBezTo>
                  <a:pt x="394" y="61"/>
                  <a:pt x="394" y="61"/>
                  <a:pt x="394" y="61"/>
                </a:cubicBezTo>
                <a:cubicBezTo>
                  <a:pt x="350" y="61"/>
                  <a:pt x="312" y="58"/>
                  <a:pt x="310" y="55"/>
                </a:cubicBezTo>
                <a:cubicBezTo>
                  <a:pt x="310" y="54"/>
                  <a:pt x="309" y="54"/>
                  <a:pt x="309" y="53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299" y="36"/>
                  <a:pt x="296" y="30"/>
                  <a:pt x="292" y="25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79" y="0"/>
                  <a:pt x="279" y="0"/>
                  <a:pt x="279" y="0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42"/>
                  <a:pt x="255" y="42"/>
                  <a:pt x="255" y="42"/>
                </a:cubicBezTo>
                <a:cubicBezTo>
                  <a:pt x="253" y="44"/>
                  <a:pt x="252" y="46"/>
                  <a:pt x="251" y="48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0" y="50"/>
                  <a:pt x="250" y="50"/>
                  <a:pt x="250" y="50"/>
                </a:cubicBezTo>
                <a:cubicBezTo>
                  <a:pt x="250" y="51"/>
                  <a:pt x="249" y="51"/>
                  <a:pt x="249" y="52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45" y="58"/>
                  <a:pt x="207" y="61"/>
                  <a:pt x="163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36" y="61"/>
                  <a:pt x="0" y="97"/>
                  <a:pt x="0" y="141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82"/>
                  <a:pt x="36" y="618"/>
                  <a:pt x="80" y="618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6" name="ïš1ïdê">
            <a:extLst>
              <a:ext uri="{FF2B5EF4-FFF2-40B4-BE49-F238E27FC236}">
                <a16:creationId xmlns:a16="http://schemas.microsoft.com/office/drawing/2014/main" id="{F170B393-4E62-4DC0-B33B-E503AB4E90F2}"/>
              </a:ext>
            </a:extLst>
          </p:cNvPr>
          <p:cNvSpPr/>
          <p:nvPr/>
        </p:nvSpPr>
        <p:spPr bwMode="auto">
          <a:xfrm>
            <a:off x="4044433" y="3891072"/>
            <a:ext cx="1884338" cy="1984823"/>
          </a:xfrm>
          <a:custGeom>
            <a:avLst/>
            <a:gdLst>
              <a:gd name="T0" fmla="*/ 80 w 1190"/>
              <a:gd name="T1" fmla="*/ 620 h 1255"/>
              <a:gd name="T2" fmla="*/ 554 w 1190"/>
              <a:gd name="T3" fmla="*/ 620 h 1255"/>
              <a:gd name="T4" fmla="*/ 634 w 1190"/>
              <a:gd name="T5" fmla="*/ 700 h 1255"/>
              <a:gd name="T6" fmla="*/ 634 w 1190"/>
              <a:gd name="T7" fmla="*/ 1175 h 1255"/>
              <a:gd name="T8" fmla="*/ 714 w 1190"/>
              <a:gd name="T9" fmla="*/ 1255 h 1255"/>
              <a:gd name="T10" fmla="*/ 1110 w 1190"/>
              <a:gd name="T11" fmla="*/ 1255 h 1255"/>
              <a:gd name="T12" fmla="*/ 1190 w 1190"/>
              <a:gd name="T13" fmla="*/ 1175 h 1255"/>
              <a:gd name="T14" fmla="*/ 1190 w 1190"/>
              <a:gd name="T15" fmla="*/ 145 h 1255"/>
              <a:gd name="T16" fmla="*/ 1110 w 1190"/>
              <a:gd name="T17" fmla="*/ 65 h 1255"/>
              <a:gd name="T18" fmla="*/ 712 w 1190"/>
              <a:gd name="T19" fmla="*/ 65 h 1255"/>
              <a:gd name="T20" fmla="*/ 628 w 1190"/>
              <a:gd name="T21" fmla="*/ 57 h 1255"/>
              <a:gd name="T22" fmla="*/ 620 w 1190"/>
              <a:gd name="T23" fmla="*/ 44 h 1255"/>
              <a:gd name="T24" fmla="*/ 595 w 1190"/>
              <a:gd name="T25" fmla="*/ 0 h 1255"/>
              <a:gd name="T26" fmla="*/ 570 w 1190"/>
              <a:gd name="T27" fmla="*/ 44 h 1255"/>
              <a:gd name="T28" fmla="*/ 562 w 1190"/>
              <a:gd name="T29" fmla="*/ 57 h 1255"/>
              <a:gd name="T30" fmla="*/ 478 w 1190"/>
              <a:gd name="T31" fmla="*/ 65 h 1255"/>
              <a:gd name="T32" fmla="*/ 80 w 1190"/>
              <a:gd name="T33" fmla="*/ 65 h 1255"/>
              <a:gd name="T34" fmla="*/ 0 w 1190"/>
              <a:gd name="T35" fmla="*/ 145 h 1255"/>
              <a:gd name="T36" fmla="*/ 0 w 1190"/>
              <a:gd name="T37" fmla="*/ 540 h 1255"/>
              <a:gd name="T38" fmla="*/ 80 w 1190"/>
              <a:gd name="T39" fmla="*/ 62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5">
                <a:moveTo>
                  <a:pt x="80" y="620"/>
                </a:moveTo>
                <a:cubicBezTo>
                  <a:pt x="554" y="620"/>
                  <a:pt x="554" y="620"/>
                  <a:pt x="554" y="620"/>
                </a:cubicBezTo>
                <a:cubicBezTo>
                  <a:pt x="598" y="620"/>
                  <a:pt x="634" y="656"/>
                  <a:pt x="634" y="700"/>
                </a:cubicBezTo>
                <a:cubicBezTo>
                  <a:pt x="634" y="1175"/>
                  <a:pt x="634" y="1175"/>
                  <a:pt x="634" y="1175"/>
                </a:cubicBezTo>
                <a:cubicBezTo>
                  <a:pt x="634" y="1219"/>
                  <a:pt x="670" y="1255"/>
                  <a:pt x="714" y="1255"/>
                </a:cubicBezTo>
                <a:cubicBezTo>
                  <a:pt x="1110" y="1255"/>
                  <a:pt x="1110" y="1255"/>
                  <a:pt x="1110" y="1255"/>
                </a:cubicBezTo>
                <a:cubicBezTo>
                  <a:pt x="1154" y="1255"/>
                  <a:pt x="1190" y="1219"/>
                  <a:pt x="1190" y="1175"/>
                </a:cubicBezTo>
                <a:cubicBezTo>
                  <a:pt x="1190" y="145"/>
                  <a:pt x="1190" y="145"/>
                  <a:pt x="1190" y="145"/>
                </a:cubicBezTo>
                <a:cubicBezTo>
                  <a:pt x="1190" y="101"/>
                  <a:pt x="1154" y="65"/>
                  <a:pt x="1110" y="65"/>
                </a:cubicBezTo>
                <a:cubicBezTo>
                  <a:pt x="712" y="65"/>
                  <a:pt x="712" y="65"/>
                  <a:pt x="712" y="65"/>
                </a:cubicBezTo>
                <a:cubicBezTo>
                  <a:pt x="668" y="65"/>
                  <a:pt x="630" y="61"/>
                  <a:pt x="628" y="57"/>
                </a:cubicBezTo>
                <a:cubicBezTo>
                  <a:pt x="626" y="55"/>
                  <a:pt x="624" y="50"/>
                  <a:pt x="620" y="44"/>
                </a:cubicBezTo>
                <a:cubicBezTo>
                  <a:pt x="595" y="0"/>
                  <a:pt x="595" y="0"/>
                  <a:pt x="595" y="0"/>
                </a:cubicBezTo>
                <a:cubicBezTo>
                  <a:pt x="570" y="44"/>
                  <a:pt x="570" y="44"/>
                  <a:pt x="570" y="44"/>
                </a:cubicBezTo>
                <a:cubicBezTo>
                  <a:pt x="566" y="50"/>
                  <a:pt x="564" y="55"/>
                  <a:pt x="562" y="57"/>
                </a:cubicBezTo>
                <a:cubicBezTo>
                  <a:pt x="560" y="61"/>
                  <a:pt x="522" y="65"/>
                  <a:pt x="478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36" y="65"/>
                  <a:pt x="0" y="101"/>
                  <a:pt x="0" y="145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84"/>
                  <a:pt x="36" y="620"/>
                  <a:pt x="80" y="62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ïṡḷïďe">
            <a:extLst>
              <a:ext uri="{FF2B5EF4-FFF2-40B4-BE49-F238E27FC236}">
                <a16:creationId xmlns:a16="http://schemas.microsoft.com/office/drawing/2014/main" id="{E4961CC3-2190-4C43-8AD8-D77F0040A2DF}"/>
              </a:ext>
            </a:extLst>
          </p:cNvPr>
          <p:cNvSpPr/>
          <p:nvPr/>
        </p:nvSpPr>
        <p:spPr bwMode="auto">
          <a:xfrm>
            <a:off x="5356433" y="5325137"/>
            <a:ext cx="242307" cy="158378"/>
          </a:xfrm>
          <a:custGeom>
            <a:avLst/>
            <a:gdLst>
              <a:gd name="connsiteX0" fmla="*/ 192447 w 506413"/>
              <a:gd name="connsiteY0" fmla="*/ 181356 h 331006"/>
              <a:gd name="connsiteX1" fmla="*/ 253206 w 506413"/>
              <a:gd name="connsiteY1" fmla="*/ 231542 h 331006"/>
              <a:gd name="connsiteX2" fmla="*/ 316497 w 506413"/>
              <a:gd name="connsiteY2" fmla="*/ 181356 h 331006"/>
              <a:gd name="connsiteX3" fmla="*/ 362068 w 506413"/>
              <a:gd name="connsiteY3" fmla="*/ 216486 h 331006"/>
              <a:gd name="connsiteX4" fmla="*/ 493713 w 506413"/>
              <a:gd name="connsiteY4" fmla="*/ 319366 h 331006"/>
              <a:gd name="connsiteX5" fmla="*/ 407637 w 506413"/>
              <a:gd name="connsiteY5" fmla="*/ 329403 h 331006"/>
              <a:gd name="connsiteX6" fmla="*/ 253206 w 506413"/>
              <a:gd name="connsiteY6" fmla="*/ 329403 h 331006"/>
              <a:gd name="connsiteX7" fmla="*/ 93712 w 506413"/>
              <a:gd name="connsiteY7" fmla="*/ 329403 h 331006"/>
              <a:gd name="connsiteX8" fmla="*/ 12700 w 506413"/>
              <a:gd name="connsiteY8" fmla="*/ 319366 h 331006"/>
              <a:gd name="connsiteX9" fmla="*/ 149409 w 506413"/>
              <a:gd name="connsiteY9" fmla="*/ 213977 h 331006"/>
              <a:gd name="connsiteX10" fmla="*/ 192447 w 506413"/>
              <a:gd name="connsiteY10" fmla="*/ 181356 h 331006"/>
              <a:gd name="connsiteX11" fmla="*/ 0 w 506413"/>
              <a:gd name="connsiteY11" fmla="*/ 32131 h 331006"/>
              <a:gd name="connsiteX12" fmla="*/ 174625 w 506413"/>
              <a:gd name="connsiteY12" fmla="*/ 168330 h 331006"/>
              <a:gd name="connsiteX13" fmla="*/ 0 w 506413"/>
              <a:gd name="connsiteY13" fmla="*/ 302006 h 331006"/>
              <a:gd name="connsiteX14" fmla="*/ 0 w 506413"/>
              <a:gd name="connsiteY14" fmla="*/ 32131 h 331006"/>
              <a:gd name="connsiteX15" fmla="*/ 506413 w 506413"/>
              <a:gd name="connsiteY15" fmla="*/ 28956 h 331006"/>
              <a:gd name="connsiteX16" fmla="*/ 506413 w 506413"/>
              <a:gd name="connsiteY16" fmla="*/ 302006 h 331006"/>
              <a:gd name="connsiteX17" fmla="*/ 331788 w 506413"/>
              <a:gd name="connsiteY17" fmla="*/ 168009 h 331006"/>
              <a:gd name="connsiteX18" fmla="*/ 506413 w 506413"/>
              <a:gd name="connsiteY18" fmla="*/ 28956 h 331006"/>
              <a:gd name="connsiteX19" fmla="*/ 455106 w 506413"/>
              <a:gd name="connsiteY19" fmla="*/ 35 h 331006"/>
              <a:gd name="connsiteX20" fmla="*/ 493713 w 506413"/>
              <a:gd name="connsiteY20" fmla="*/ 11728 h 331006"/>
              <a:gd name="connsiteX21" fmla="*/ 374726 w 506413"/>
              <a:gd name="connsiteY21" fmla="*/ 105274 h 331006"/>
              <a:gd name="connsiteX22" fmla="*/ 291181 w 506413"/>
              <a:gd name="connsiteY22" fmla="*/ 168480 h 331006"/>
              <a:gd name="connsiteX23" fmla="*/ 253206 w 506413"/>
              <a:gd name="connsiteY23" fmla="*/ 198819 h 331006"/>
              <a:gd name="connsiteX24" fmla="*/ 215232 w 506413"/>
              <a:gd name="connsiteY24" fmla="*/ 168480 h 331006"/>
              <a:gd name="connsiteX25" fmla="*/ 134219 w 506413"/>
              <a:gd name="connsiteY25" fmla="*/ 105274 h 331006"/>
              <a:gd name="connsiteX26" fmla="*/ 12700 w 506413"/>
              <a:gd name="connsiteY26" fmla="*/ 11728 h 331006"/>
              <a:gd name="connsiteX27" fmla="*/ 54788 w 506413"/>
              <a:gd name="connsiteY27" fmla="*/ 35 h 331006"/>
              <a:gd name="connsiteX28" fmla="*/ 98776 w 506413"/>
              <a:gd name="connsiteY28" fmla="*/ 1615 h 331006"/>
              <a:gd name="connsiteX29" fmla="*/ 253206 w 506413"/>
              <a:gd name="connsiteY29" fmla="*/ 1615 h 331006"/>
              <a:gd name="connsiteX30" fmla="*/ 412701 w 506413"/>
              <a:gd name="connsiteY30" fmla="*/ 1615 h 331006"/>
              <a:gd name="connsiteX31" fmla="*/ 455106 w 506413"/>
              <a:gd name="connsiteY31" fmla="*/ 35 h 3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6413" h="331006">
                <a:moveTo>
                  <a:pt x="192447" y="181356"/>
                </a:moveTo>
                <a:cubicBezTo>
                  <a:pt x="212700" y="198921"/>
                  <a:pt x="232953" y="213977"/>
                  <a:pt x="253206" y="231542"/>
                </a:cubicBezTo>
                <a:cubicBezTo>
                  <a:pt x="265864" y="221505"/>
                  <a:pt x="301308" y="181356"/>
                  <a:pt x="316497" y="181356"/>
                </a:cubicBezTo>
                <a:cubicBezTo>
                  <a:pt x="326624" y="181356"/>
                  <a:pt x="354473" y="211468"/>
                  <a:pt x="362068" y="216486"/>
                </a:cubicBezTo>
                <a:cubicBezTo>
                  <a:pt x="407637" y="251616"/>
                  <a:pt x="450675" y="286746"/>
                  <a:pt x="493713" y="319366"/>
                </a:cubicBezTo>
                <a:cubicBezTo>
                  <a:pt x="475992" y="336931"/>
                  <a:pt x="430422" y="329403"/>
                  <a:pt x="407637" y="329403"/>
                </a:cubicBezTo>
                <a:cubicBezTo>
                  <a:pt x="357004" y="329403"/>
                  <a:pt x="306371" y="329403"/>
                  <a:pt x="253206" y="329403"/>
                </a:cubicBezTo>
                <a:cubicBezTo>
                  <a:pt x="200042" y="329403"/>
                  <a:pt x="146877" y="329403"/>
                  <a:pt x="93712" y="329403"/>
                </a:cubicBezTo>
                <a:cubicBezTo>
                  <a:pt x="70928" y="329403"/>
                  <a:pt x="30421" y="336931"/>
                  <a:pt x="12700" y="319366"/>
                </a:cubicBezTo>
                <a:cubicBezTo>
                  <a:pt x="58269" y="284236"/>
                  <a:pt x="103839" y="249107"/>
                  <a:pt x="149409" y="213977"/>
                </a:cubicBezTo>
                <a:cubicBezTo>
                  <a:pt x="154472" y="211468"/>
                  <a:pt x="189915" y="181356"/>
                  <a:pt x="192447" y="181356"/>
                </a:cubicBezTo>
                <a:close/>
                <a:moveTo>
                  <a:pt x="0" y="32131"/>
                </a:moveTo>
                <a:cubicBezTo>
                  <a:pt x="58208" y="77531"/>
                  <a:pt x="116416" y="122930"/>
                  <a:pt x="174625" y="168330"/>
                </a:cubicBezTo>
                <a:cubicBezTo>
                  <a:pt x="116416" y="213729"/>
                  <a:pt x="58208" y="256607"/>
                  <a:pt x="0" y="302006"/>
                </a:cubicBezTo>
                <a:cubicBezTo>
                  <a:pt x="0" y="211207"/>
                  <a:pt x="0" y="120408"/>
                  <a:pt x="0" y="32131"/>
                </a:cubicBezTo>
                <a:close/>
                <a:moveTo>
                  <a:pt x="506413" y="28956"/>
                </a:moveTo>
                <a:cubicBezTo>
                  <a:pt x="506413" y="119973"/>
                  <a:pt x="506413" y="210990"/>
                  <a:pt x="506413" y="302006"/>
                </a:cubicBezTo>
                <a:cubicBezTo>
                  <a:pt x="448205" y="256498"/>
                  <a:pt x="389997" y="213518"/>
                  <a:pt x="331788" y="168009"/>
                </a:cubicBezTo>
                <a:cubicBezTo>
                  <a:pt x="389997" y="122501"/>
                  <a:pt x="448205" y="76993"/>
                  <a:pt x="506413" y="28956"/>
                </a:cubicBezTo>
                <a:close/>
                <a:moveTo>
                  <a:pt x="455106" y="35"/>
                </a:moveTo>
                <a:cubicBezTo>
                  <a:pt x="470296" y="351"/>
                  <a:pt x="484853" y="2880"/>
                  <a:pt x="493713" y="11728"/>
                </a:cubicBezTo>
                <a:cubicBezTo>
                  <a:pt x="453207" y="42068"/>
                  <a:pt x="415232" y="72407"/>
                  <a:pt x="374726" y="105274"/>
                </a:cubicBezTo>
                <a:cubicBezTo>
                  <a:pt x="346878" y="125500"/>
                  <a:pt x="319029" y="148254"/>
                  <a:pt x="291181" y="168480"/>
                </a:cubicBezTo>
                <a:cubicBezTo>
                  <a:pt x="283586" y="173537"/>
                  <a:pt x="263333" y="198819"/>
                  <a:pt x="253206" y="198819"/>
                </a:cubicBezTo>
                <a:cubicBezTo>
                  <a:pt x="245611" y="198819"/>
                  <a:pt x="222826" y="173537"/>
                  <a:pt x="215232" y="168480"/>
                </a:cubicBezTo>
                <a:cubicBezTo>
                  <a:pt x="187383" y="148254"/>
                  <a:pt x="162067" y="125500"/>
                  <a:pt x="134219" y="105274"/>
                </a:cubicBezTo>
                <a:cubicBezTo>
                  <a:pt x="93712" y="72407"/>
                  <a:pt x="53206" y="42068"/>
                  <a:pt x="12700" y="11728"/>
                </a:cubicBezTo>
                <a:cubicBezTo>
                  <a:pt x="22826" y="2880"/>
                  <a:pt x="38649" y="351"/>
                  <a:pt x="54788" y="35"/>
                </a:cubicBezTo>
                <a:cubicBezTo>
                  <a:pt x="70928" y="-281"/>
                  <a:pt x="87383" y="1615"/>
                  <a:pt x="98776" y="1615"/>
                </a:cubicBezTo>
                <a:cubicBezTo>
                  <a:pt x="149409" y="1615"/>
                  <a:pt x="202573" y="1615"/>
                  <a:pt x="253206" y="1615"/>
                </a:cubicBezTo>
                <a:cubicBezTo>
                  <a:pt x="306371" y="1615"/>
                  <a:pt x="359536" y="1615"/>
                  <a:pt x="412701" y="1615"/>
                </a:cubicBezTo>
                <a:cubicBezTo>
                  <a:pt x="424093" y="1615"/>
                  <a:pt x="439916" y="-281"/>
                  <a:pt x="455106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iṧľîḍê">
            <a:extLst>
              <a:ext uri="{FF2B5EF4-FFF2-40B4-BE49-F238E27FC236}">
                <a16:creationId xmlns:a16="http://schemas.microsoft.com/office/drawing/2014/main" id="{FF4EB208-47B4-4406-BFE7-FD6AC9DDA94E}"/>
              </a:ext>
            </a:extLst>
          </p:cNvPr>
          <p:cNvSpPr/>
          <p:nvPr/>
        </p:nvSpPr>
        <p:spPr>
          <a:xfrm>
            <a:off x="4484658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具体回答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C76CEF-AA4E-4A1A-BE78-D5401E2926F2}"/>
              </a:ext>
            </a:extLst>
          </p:cNvPr>
          <p:cNvSpPr txBox="1"/>
          <p:nvPr/>
        </p:nvSpPr>
        <p:spPr>
          <a:xfrm>
            <a:off x="1157611" y="4433182"/>
            <a:ext cx="2836084" cy="10237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在这里可以看到问题的具体回答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可对回答进行评论、点赞等操作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可以进入写回答界面回答该问题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DEE69842-4986-438D-91AC-608E4AB3F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7" y="643990"/>
            <a:ext cx="2434195" cy="5188163"/>
          </a:xfrm>
          <a:prstGeom prst="rect">
            <a:avLst/>
          </a:prstGeom>
        </p:spPr>
      </p:pic>
      <p:pic>
        <p:nvPicPr>
          <p:cNvPr id="28" name="图片 27" descr="图片包含 形状&#10;&#10;描述已自动生成">
            <a:extLst>
              <a:ext uri="{FF2B5EF4-FFF2-40B4-BE49-F238E27FC236}">
                <a16:creationId xmlns:a16="http://schemas.microsoft.com/office/drawing/2014/main" id="{ECA07F5A-E158-469F-9F0A-1DD6038F4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61" y="632895"/>
            <a:ext cx="2434196" cy="5191633"/>
          </a:xfrm>
          <a:prstGeom prst="rect">
            <a:avLst/>
          </a:prstGeom>
        </p:spPr>
      </p:pic>
      <p:pic>
        <p:nvPicPr>
          <p:cNvPr id="30" name="图片 29" descr="图形用户界面, 文本, 应用程序&#10;&#10;描述已自动生成">
            <a:extLst>
              <a:ext uri="{FF2B5EF4-FFF2-40B4-BE49-F238E27FC236}">
                <a16:creationId xmlns:a16="http://schemas.microsoft.com/office/drawing/2014/main" id="{096737B6-91CF-4C04-9292-1D5D809CE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68" y="649973"/>
            <a:ext cx="2371671" cy="51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íṡliḑê">
            <a:extLst>
              <a:ext uri="{FF2B5EF4-FFF2-40B4-BE49-F238E27FC236}">
                <a16:creationId xmlns:a16="http://schemas.microsoft.com/office/drawing/2014/main" id="{09606448-EF31-4E31-A116-472323FB40DE}"/>
              </a:ext>
            </a:extLst>
          </p:cNvPr>
          <p:cNvSpPr/>
          <p:nvPr/>
        </p:nvSpPr>
        <p:spPr bwMode="auto">
          <a:xfrm>
            <a:off x="7264921" y="4898903"/>
            <a:ext cx="881480" cy="976991"/>
          </a:xfrm>
          <a:custGeom>
            <a:avLst/>
            <a:gdLst>
              <a:gd name="T0" fmla="*/ 477 w 557"/>
              <a:gd name="T1" fmla="*/ 618 h 618"/>
              <a:gd name="T2" fmla="*/ 80 w 557"/>
              <a:gd name="T3" fmla="*/ 618 h 618"/>
              <a:gd name="T4" fmla="*/ 0 w 557"/>
              <a:gd name="T5" fmla="*/ 538 h 618"/>
              <a:gd name="T6" fmla="*/ 0 w 557"/>
              <a:gd name="T7" fmla="*/ 141 h 618"/>
              <a:gd name="T8" fmla="*/ 80 w 557"/>
              <a:gd name="T9" fmla="*/ 61 h 618"/>
              <a:gd name="T10" fmla="*/ 163 w 557"/>
              <a:gd name="T11" fmla="*/ 61 h 618"/>
              <a:gd name="T12" fmla="*/ 247 w 557"/>
              <a:gd name="T13" fmla="*/ 55 h 618"/>
              <a:gd name="T14" fmla="*/ 248 w 557"/>
              <a:gd name="T15" fmla="*/ 53 h 618"/>
              <a:gd name="T16" fmla="*/ 251 w 557"/>
              <a:gd name="T17" fmla="*/ 49 h 618"/>
              <a:gd name="T18" fmla="*/ 255 w 557"/>
              <a:gd name="T19" fmla="*/ 41 h 618"/>
              <a:gd name="T20" fmla="*/ 255 w 557"/>
              <a:gd name="T21" fmla="*/ 41 h 618"/>
              <a:gd name="T22" fmla="*/ 265 w 557"/>
              <a:gd name="T23" fmla="*/ 25 h 618"/>
              <a:gd name="T24" fmla="*/ 265 w 557"/>
              <a:gd name="T25" fmla="*/ 24 h 618"/>
              <a:gd name="T26" fmla="*/ 278 w 557"/>
              <a:gd name="T27" fmla="*/ 0 h 618"/>
              <a:gd name="T28" fmla="*/ 292 w 557"/>
              <a:gd name="T29" fmla="*/ 24 h 618"/>
              <a:gd name="T30" fmla="*/ 297 w 557"/>
              <a:gd name="T31" fmla="*/ 32 h 618"/>
              <a:gd name="T32" fmla="*/ 302 w 557"/>
              <a:gd name="T33" fmla="*/ 42 h 618"/>
              <a:gd name="T34" fmla="*/ 306 w 557"/>
              <a:gd name="T35" fmla="*/ 48 h 618"/>
              <a:gd name="T36" fmla="*/ 306 w 557"/>
              <a:gd name="T37" fmla="*/ 49 h 618"/>
              <a:gd name="T38" fmla="*/ 307 w 557"/>
              <a:gd name="T39" fmla="*/ 50 h 618"/>
              <a:gd name="T40" fmla="*/ 308 w 557"/>
              <a:gd name="T41" fmla="*/ 52 h 618"/>
              <a:gd name="T42" fmla="*/ 310 w 557"/>
              <a:gd name="T43" fmla="*/ 55 h 618"/>
              <a:gd name="T44" fmla="*/ 394 w 557"/>
              <a:gd name="T45" fmla="*/ 61 h 618"/>
              <a:gd name="T46" fmla="*/ 477 w 557"/>
              <a:gd name="T47" fmla="*/ 61 h 618"/>
              <a:gd name="T48" fmla="*/ 557 w 557"/>
              <a:gd name="T49" fmla="*/ 141 h 618"/>
              <a:gd name="T50" fmla="*/ 557 w 557"/>
              <a:gd name="T51" fmla="*/ 538 h 618"/>
              <a:gd name="T52" fmla="*/ 477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477" y="618"/>
                </a:moveTo>
                <a:cubicBezTo>
                  <a:pt x="80" y="618"/>
                  <a:pt x="80" y="618"/>
                  <a:pt x="80" y="618"/>
                </a:cubicBezTo>
                <a:cubicBezTo>
                  <a:pt x="36" y="618"/>
                  <a:pt x="0" y="582"/>
                  <a:pt x="0" y="53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97"/>
                  <a:pt x="36" y="61"/>
                  <a:pt x="80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207" y="61"/>
                  <a:pt x="245" y="58"/>
                  <a:pt x="247" y="55"/>
                </a:cubicBezTo>
                <a:cubicBezTo>
                  <a:pt x="247" y="54"/>
                  <a:pt x="248" y="54"/>
                  <a:pt x="248" y="53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8" y="36"/>
                  <a:pt x="261" y="30"/>
                  <a:pt x="265" y="25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78" y="0"/>
                  <a:pt x="278" y="0"/>
                  <a:pt x="278" y="0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97" y="32"/>
                  <a:pt x="297" y="32"/>
                  <a:pt x="297" y="32"/>
                </a:cubicBezTo>
                <a:cubicBezTo>
                  <a:pt x="302" y="42"/>
                  <a:pt x="302" y="42"/>
                  <a:pt x="302" y="42"/>
                </a:cubicBezTo>
                <a:cubicBezTo>
                  <a:pt x="304" y="44"/>
                  <a:pt x="305" y="46"/>
                  <a:pt x="306" y="48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308" y="51"/>
                  <a:pt x="308" y="51"/>
                  <a:pt x="308" y="52"/>
                </a:cubicBezTo>
                <a:cubicBezTo>
                  <a:pt x="310" y="55"/>
                  <a:pt x="310" y="55"/>
                  <a:pt x="310" y="55"/>
                </a:cubicBezTo>
                <a:cubicBezTo>
                  <a:pt x="312" y="58"/>
                  <a:pt x="350" y="61"/>
                  <a:pt x="394" y="61"/>
                </a:cubicBezTo>
                <a:cubicBezTo>
                  <a:pt x="477" y="61"/>
                  <a:pt x="477" y="61"/>
                  <a:pt x="477" y="61"/>
                </a:cubicBezTo>
                <a:cubicBezTo>
                  <a:pt x="521" y="61"/>
                  <a:pt x="557" y="97"/>
                  <a:pt x="557" y="141"/>
                </a:cubicBezTo>
                <a:cubicBezTo>
                  <a:pt x="557" y="538"/>
                  <a:pt x="557" y="538"/>
                  <a:pt x="557" y="538"/>
                </a:cubicBezTo>
                <a:cubicBezTo>
                  <a:pt x="557" y="582"/>
                  <a:pt x="521" y="618"/>
                  <a:pt x="477" y="618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íśḷiďe">
            <a:extLst>
              <a:ext uri="{FF2B5EF4-FFF2-40B4-BE49-F238E27FC236}">
                <a16:creationId xmlns:a16="http://schemas.microsoft.com/office/drawing/2014/main" id="{FEA32860-AC0D-4325-9719-75AD656B44E7}"/>
              </a:ext>
            </a:extLst>
          </p:cNvPr>
          <p:cNvSpPr/>
          <p:nvPr/>
        </p:nvSpPr>
        <p:spPr bwMode="auto">
          <a:xfrm>
            <a:off x="6160583" y="3993546"/>
            <a:ext cx="1985818" cy="1882349"/>
          </a:xfrm>
          <a:custGeom>
            <a:avLst/>
            <a:gdLst>
              <a:gd name="T0" fmla="*/ 542 w 1254"/>
              <a:gd name="T1" fmla="*/ 0 h 1190"/>
              <a:gd name="T2" fmla="*/ 541 w 1254"/>
              <a:gd name="T3" fmla="*/ 0 h 1190"/>
              <a:gd name="T4" fmla="*/ 144 w 1254"/>
              <a:gd name="T5" fmla="*/ 0 h 1190"/>
              <a:gd name="T6" fmla="*/ 64 w 1254"/>
              <a:gd name="T7" fmla="*/ 80 h 1190"/>
              <a:gd name="T8" fmla="*/ 64 w 1254"/>
              <a:gd name="T9" fmla="*/ 477 h 1190"/>
              <a:gd name="T10" fmla="*/ 56 w 1254"/>
              <a:gd name="T11" fmla="*/ 562 h 1190"/>
              <a:gd name="T12" fmla="*/ 43 w 1254"/>
              <a:gd name="T13" fmla="*/ 570 h 1190"/>
              <a:gd name="T14" fmla="*/ 0 w 1254"/>
              <a:gd name="T15" fmla="*/ 595 h 1190"/>
              <a:gd name="T16" fmla="*/ 43 w 1254"/>
              <a:gd name="T17" fmla="*/ 620 h 1190"/>
              <a:gd name="T18" fmla="*/ 56 w 1254"/>
              <a:gd name="T19" fmla="*/ 627 h 1190"/>
              <a:gd name="T20" fmla="*/ 64 w 1254"/>
              <a:gd name="T21" fmla="*/ 712 h 1190"/>
              <a:gd name="T22" fmla="*/ 64 w 1254"/>
              <a:gd name="T23" fmla="*/ 1110 h 1190"/>
              <a:gd name="T24" fmla="*/ 64 w 1254"/>
              <a:gd name="T25" fmla="*/ 1110 h 1190"/>
              <a:gd name="T26" fmla="*/ 122 w 1254"/>
              <a:gd name="T27" fmla="*/ 1186 h 1190"/>
              <a:gd name="T28" fmla="*/ 128 w 1254"/>
              <a:gd name="T29" fmla="*/ 1188 h 1190"/>
              <a:gd name="T30" fmla="*/ 144 w 1254"/>
              <a:gd name="T31" fmla="*/ 1190 h 1190"/>
              <a:gd name="T32" fmla="*/ 540 w 1254"/>
              <a:gd name="T33" fmla="*/ 1190 h 1190"/>
              <a:gd name="T34" fmla="*/ 620 w 1254"/>
              <a:gd name="T35" fmla="*/ 1110 h 1190"/>
              <a:gd name="T36" fmla="*/ 620 w 1254"/>
              <a:gd name="T37" fmla="*/ 635 h 1190"/>
              <a:gd name="T38" fmla="*/ 631 w 1254"/>
              <a:gd name="T39" fmla="*/ 595 h 1190"/>
              <a:gd name="T40" fmla="*/ 700 w 1254"/>
              <a:gd name="T41" fmla="*/ 555 h 1190"/>
              <a:gd name="T42" fmla="*/ 1174 w 1254"/>
              <a:gd name="T43" fmla="*/ 555 h 1190"/>
              <a:gd name="T44" fmla="*/ 1254 w 1254"/>
              <a:gd name="T45" fmla="*/ 475 h 1190"/>
              <a:gd name="T46" fmla="*/ 1254 w 1254"/>
              <a:gd name="T47" fmla="*/ 80 h 1190"/>
              <a:gd name="T48" fmla="*/ 1174 w 1254"/>
              <a:gd name="T49" fmla="*/ 0 h 1190"/>
              <a:gd name="T50" fmla="*/ 776 w 1254"/>
              <a:gd name="T51" fmla="*/ 0 h 1190"/>
              <a:gd name="T52" fmla="*/ 542 w 1254"/>
              <a:gd name="T53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542" y="0"/>
                </a:moveTo>
                <a:cubicBezTo>
                  <a:pt x="541" y="0"/>
                  <a:pt x="541" y="0"/>
                  <a:pt x="54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00" y="0"/>
                  <a:pt x="64" y="36"/>
                  <a:pt x="64" y="80"/>
                </a:cubicBezTo>
                <a:cubicBezTo>
                  <a:pt x="64" y="477"/>
                  <a:pt x="64" y="477"/>
                  <a:pt x="64" y="477"/>
                </a:cubicBezTo>
                <a:cubicBezTo>
                  <a:pt x="64" y="521"/>
                  <a:pt x="61" y="560"/>
                  <a:pt x="56" y="562"/>
                </a:cubicBezTo>
                <a:cubicBezTo>
                  <a:pt x="54" y="564"/>
                  <a:pt x="49" y="566"/>
                  <a:pt x="43" y="570"/>
                </a:cubicBezTo>
                <a:cubicBezTo>
                  <a:pt x="0" y="595"/>
                  <a:pt x="0" y="595"/>
                  <a:pt x="0" y="595"/>
                </a:cubicBezTo>
                <a:cubicBezTo>
                  <a:pt x="43" y="620"/>
                  <a:pt x="43" y="620"/>
                  <a:pt x="43" y="620"/>
                </a:cubicBezTo>
                <a:cubicBezTo>
                  <a:pt x="49" y="623"/>
                  <a:pt x="54" y="626"/>
                  <a:pt x="56" y="627"/>
                </a:cubicBezTo>
                <a:cubicBezTo>
                  <a:pt x="61" y="630"/>
                  <a:pt x="64" y="668"/>
                  <a:pt x="64" y="712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46"/>
                  <a:pt x="89" y="1176"/>
                  <a:pt x="122" y="1186"/>
                </a:cubicBezTo>
                <a:cubicBezTo>
                  <a:pt x="124" y="1187"/>
                  <a:pt x="126" y="1187"/>
                  <a:pt x="128" y="1188"/>
                </a:cubicBezTo>
                <a:cubicBezTo>
                  <a:pt x="133" y="1189"/>
                  <a:pt x="139" y="1190"/>
                  <a:pt x="144" y="1190"/>
                </a:cubicBezTo>
                <a:cubicBezTo>
                  <a:pt x="540" y="1190"/>
                  <a:pt x="540" y="1190"/>
                  <a:pt x="540" y="1190"/>
                </a:cubicBezTo>
                <a:cubicBezTo>
                  <a:pt x="584" y="1190"/>
                  <a:pt x="620" y="1154"/>
                  <a:pt x="620" y="1110"/>
                </a:cubicBezTo>
                <a:cubicBezTo>
                  <a:pt x="620" y="635"/>
                  <a:pt x="620" y="635"/>
                  <a:pt x="620" y="635"/>
                </a:cubicBezTo>
                <a:cubicBezTo>
                  <a:pt x="620" y="621"/>
                  <a:pt x="624" y="607"/>
                  <a:pt x="631" y="595"/>
                </a:cubicBezTo>
                <a:cubicBezTo>
                  <a:pt x="645" y="571"/>
                  <a:pt x="670" y="555"/>
                  <a:pt x="700" y="555"/>
                </a:cubicBezTo>
                <a:cubicBezTo>
                  <a:pt x="1174" y="555"/>
                  <a:pt x="1174" y="555"/>
                  <a:pt x="1174" y="555"/>
                </a:cubicBezTo>
                <a:cubicBezTo>
                  <a:pt x="1218" y="555"/>
                  <a:pt x="1254" y="519"/>
                  <a:pt x="1254" y="475"/>
                </a:cubicBezTo>
                <a:cubicBezTo>
                  <a:pt x="1254" y="80"/>
                  <a:pt x="1254" y="80"/>
                  <a:pt x="1254" y="80"/>
                </a:cubicBezTo>
                <a:cubicBezTo>
                  <a:pt x="1254" y="36"/>
                  <a:pt x="1218" y="0"/>
                  <a:pt x="1174" y="0"/>
                </a:cubicBezTo>
                <a:cubicBezTo>
                  <a:pt x="776" y="0"/>
                  <a:pt x="776" y="0"/>
                  <a:pt x="776" y="0"/>
                </a:cubicBezTo>
                <a:lnTo>
                  <a:pt x="542" y="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îś1îde">
            <a:extLst>
              <a:ext uri="{FF2B5EF4-FFF2-40B4-BE49-F238E27FC236}">
                <a16:creationId xmlns:a16="http://schemas.microsoft.com/office/drawing/2014/main" id="{197B5CE4-AAF6-46A6-B8CB-FAE6A1CFED7F}"/>
              </a:ext>
            </a:extLst>
          </p:cNvPr>
          <p:cNvSpPr/>
          <p:nvPr/>
        </p:nvSpPr>
        <p:spPr bwMode="auto">
          <a:xfrm>
            <a:off x="6551872" y="5297877"/>
            <a:ext cx="290918" cy="237763"/>
          </a:xfrm>
          <a:custGeom>
            <a:avLst/>
            <a:gdLst>
              <a:gd name="connsiteX0" fmla="*/ 291307 w 608013"/>
              <a:gd name="connsiteY0" fmla="*/ 133350 h 496918"/>
              <a:gd name="connsiteX1" fmla="*/ 263525 w 608013"/>
              <a:gd name="connsiteY1" fmla="*/ 161132 h 496918"/>
              <a:gd name="connsiteX2" fmla="*/ 291307 w 608013"/>
              <a:gd name="connsiteY2" fmla="*/ 188914 h 496918"/>
              <a:gd name="connsiteX3" fmla="*/ 319089 w 608013"/>
              <a:gd name="connsiteY3" fmla="*/ 161132 h 496918"/>
              <a:gd name="connsiteX4" fmla="*/ 291307 w 608013"/>
              <a:gd name="connsiteY4" fmla="*/ 133350 h 496918"/>
              <a:gd name="connsiteX5" fmla="*/ 210345 w 608013"/>
              <a:gd name="connsiteY5" fmla="*/ 133350 h 496918"/>
              <a:gd name="connsiteX6" fmla="*/ 182563 w 608013"/>
              <a:gd name="connsiteY6" fmla="*/ 161132 h 496918"/>
              <a:gd name="connsiteX7" fmla="*/ 210345 w 608013"/>
              <a:gd name="connsiteY7" fmla="*/ 188914 h 496918"/>
              <a:gd name="connsiteX8" fmla="*/ 238127 w 608013"/>
              <a:gd name="connsiteY8" fmla="*/ 161132 h 496918"/>
              <a:gd name="connsiteX9" fmla="*/ 210345 w 608013"/>
              <a:gd name="connsiteY9" fmla="*/ 133350 h 496918"/>
              <a:gd name="connsiteX10" fmla="*/ 129382 w 608013"/>
              <a:gd name="connsiteY10" fmla="*/ 133350 h 496918"/>
              <a:gd name="connsiteX11" fmla="*/ 101600 w 608013"/>
              <a:gd name="connsiteY11" fmla="*/ 161132 h 496918"/>
              <a:gd name="connsiteX12" fmla="*/ 129382 w 608013"/>
              <a:gd name="connsiteY12" fmla="*/ 188914 h 496918"/>
              <a:gd name="connsiteX13" fmla="*/ 157164 w 608013"/>
              <a:gd name="connsiteY13" fmla="*/ 161132 h 496918"/>
              <a:gd name="connsiteX14" fmla="*/ 129382 w 608013"/>
              <a:gd name="connsiteY14" fmla="*/ 133350 h 496918"/>
              <a:gd name="connsiteX15" fmla="*/ 448484 w 608013"/>
              <a:gd name="connsiteY15" fmla="*/ 117475 h 496918"/>
              <a:gd name="connsiteX16" fmla="*/ 582691 w 608013"/>
              <a:gd name="connsiteY16" fmla="*/ 117475 h 496918"/>
              <a:gd name="connsiteX17" fmla="*/ 608013 w 608013"/>
              <a:gd name="connsiteY17" fmla="*/ 145277 h 496918"/>
              <a:gd name="connsiteX18" fmla="*/ 608013 w 608013"/>
              <a:gd name="connsiteY18" fmla="*/ 395497 h 496918"/>
              <a:gd name="connsiteX19" fmla="*/ 582691 w 608013"/>
              <a:gd name="connsiteY19" fmla="*/ 420771 h 496918"/>
              <a:gd name="connsiteX20" fmla="*/ 521918 w 608013"/>
              <a:gd name="connsiteY20" fmla="*/ 420771 h 496918"/>
              <a:gd name="connsiteX21" fmla="*/ 539644 w 608013"/>
              <a:gd name="connsiteY21" fmla="*/ 483958 h 496918"/>
              <a:gd name="connsiteX22" fmla="*/ 526983 w 608013"/>
              <a:gd name="connsiteY22" fmla="*/ 491540 h 496918"/>
              <a:gd name="connsiteX23" fmla="*/ 440887 w 608013"/>
              <a:gd name="connsiteY23" fmla="*/ 420771 h 496918"/>
              <a:gd name="connsiteX24" fmla="*/ 223118 w 608013"/>
              <a:gd name="connsiteY24" fmla="*/ 420771 h 496918"/>
              <a:gd name="connsiteX25" fmla="*/ 195263 w 608013"/>
              <a:gd name="connsiteY25" fmla="*/ 395497 h 496918"/>
              <a:gd name="connsiteX26" fmla="*/ 195263 w 608013"/>
              <a:gd name="connsiteY26" fmla="*/ 337365 h 496918"/>
              <a:gd name="connsiteX27" fmla="*/ 402904 w 608013"/>
              <a:gd name="connsiteY27" fmla="*/ 337365 h 496918"/>
              <a:gd name="connsiteX28" fmla="*/ 448484 w 608013"/>
              <a:gd name="connsiteY28" fmla="*/ 291870 h 496918"/>
              <a:gd name="connsiteX29" fmla="*/ 448484 w 608013"/>
              <a:gd name="connsiteY29" fmla="*/ 117475 h 496918"/>
              <a:gd name="connsiteX30" fmla="*/ 25322 w 608013"/>
              <a:gd name="connsiteY30" fmla="*/ 0 h 496918"/>
              <a:gd name="connsiteX31" fmla="*/ 384896 w 608013"/>
              <a:gd name="connsiteY31" fmla="*/ 0 h 496918"/>
              <a:gd name="connsiteX32" fmla="*/ 412750 w 608013"/>
              <a:gd name="connsiteY32" fmla="*/ 25189 h 496918"/>
              <a:gd name="connsiteX33" fmla="*/ 412750 w 608013"/>
              <a:gd name="connsiteY33" fmla="*/ 274553 h 496918"/>
              <a:gd name="connsiteX34" fmla="*/ 384896 w 608013"/>
              <a:gd name="connsiteY34" fmla="*/ 302260 h 496918"/>
              <a:gd name="connsiteX35" fmla="*/ 146868 w 608013"/>
              <a:gd name="connsiteY35" fmla="*/ 302260 h 496918"/>
              <a:gd name="connsiteX36" fmla="*/ 63305 w 608013"/>
              <a:gd name="connsiteY36" fmla="*/ 372788 h 496918"/>
              <a:gd name="connsiteX37" fmla="*/ 53177 w 608013"/>
              <a:gd name="connsiteY37" fmla="*/ 377825 h 496918"/>
              <a:gd name="connsiteX38" fmla="*/ 48112 w 608013"/>
              <a:gd name="connsiteY38" fmla="*/ 362712 h 496918"/>
              <a:gd name="connsiteX39" fmla="*/ 65838 w 608013"/>
              <a:gd name="connsiteY39" fmla="*/ 302260 h 496918"/>
              <a:gd name="connsiteX40" fmla="*/ 25322 w 608013"/>
              <a:gd name="connsiteY40" fmla="*/ 302260 h 496918"/>
              <a:gd name="connsiteX41" fmla="*/ 0 w 608013"/>
              <a:gd name="connsiteY41" fmla="*/ 274553 h 496918"/>
              <a:gd name="connsiteX42" fmla="*/ 0 w 608013"/>
              <a:gd name="connsiteY42" fmla="*/ 25189 h 496918"/>
              <a:gd name="connsiteX43" fmla="*/ 25322 w 608013"/>
              <a:gd name="connsiteY43" fmla="*/ 0 h 49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8013" h="496918">
                <a:moveTo>
                  <a:pt x="291307" y="133350"/>
                </a:moveTo>
                <a:cubicBezTo>
                  <a:pt x="275963" y="133350"/>
                  <a:pt x="263525" y="145788"/>
                  <a:pt x="263525" y="161132"/>
                </a:cubicBezTo>
                <a:cubicBezTo>
                  <a:pt x="263525" y="176476"/>
                  <a:pt x="275963" y="188914"/>
                  <a:pt x="291307" y="188914"/>
                </a:cubicBezTo>
                <a:cubicBezTo>
                  <a:pt x="306651" y="188914"/>
                  <a:pt x="319089" y="176476"/>
                  <a:pt x="319089" y="161132"/>
                </a:cubicBezTo>
                <a:cubicBezTo>
                  <a:pt x="319089" y="145788"/>
                  <a:pt x="306651" y="133350"/>
                  <a:pt x="291307" y="133350"/>
                </a:cubicBezTo>
                <a:close/>
                <a:moveTo>
                  <a:pt x="210345" y="133350"/>
                </a:moveTo>
                <a:cubicBezTo>
                  <a:pt x="195001" y="133350"/>
                  <a:pt x="182563" y="145788"/>
                  <a:pt x="182563" y="161132"/>
                </a:cubicBezTo>
                <a:cubicBezTo>
                  <a:pt x="182563" y="176476"/>
                  <a:pt x="195001" y="188914"/>
                  <a:pt x="210345" y="188914"/>
                </a:cubicBezTo>
                <a:cubicBezTo>
                  <a:pt x="225689" y="188914"/>
                  <a:pt x="238127" y="176476"/>
                  <a:pt x="238127" y="161132"/>
                </a:cubicBezTo>
                <a:cubicBezTo>
                  <a:pt x="238127" y="145788"/>
                  <a:pt x="225689" y="133350"/>
                  <a:pt x="210345" y="133350"/>
                </a:cubicBezTo>
                <a:close/>
                <a:moveTo>
                  <a:pt x="129382" y="133350"/>
                </a:moveTo>
                <a:cubicBezTo>
                  <a:pt x="114038" y="133350"/>
                  <a:pt x="101600" y="145788"/>
                  <a:pt x="101600" y="161132"/>
                </a:cubicBezTo>
                <a:cubicBezTo>
                  <a:pt x="101600" y="176476"/>
                  <a:pt x="114038" y="188914"/>
                  <a:pt x="129382" y="188914"/>
                </a:cubicBezTo>
                <a:cubicBezTo>
                  <a:pt x="144726" y="188914"/>
                  <a:pt x="157164" y="176476"/>
                  <a:pt x="157164" y="161132"/>
                </a:cubicBezTo>
                <a:cubicBezTo>
                  <a:pt x="157164" y="145788"/>
                  <a:pt x="144726" y="133350"/>
                  <a:pt x="129382" y="133350"/>
                </a:cubicBezTo>
                <a:close/>
                <a:moveTo>
                  <a:pt x="448484" y="117475"/>
                </a:moveTo>
                <a:cubicBezTo>
                  <a:pt x="448484" y="117475"/>
                  <a:pt x="448484" y="117475"/>
                  <a:pt x="582691" y="117475"/>
                </a:cubicBezTo>
                <a:cubicBezTo>
                  <a:pt x="597884" y="117475"/>
                  <a:pt x="608013" y="130113"/>
                  <a:pt x="608013" y="145277"/>
                </a:cubicBezTo>
                <a:cubicBezTo>
                  <a:pt x="608013" y="145277"/>
                  <a:pt x="608013" y="145277"/>
                  <a:pt x="608013" y="395497"/>
                </a:cubicBezTo>
                <a:cubicBezTo>
                  <a:pt x="608013" y="408134"/>
                  <a:pt x="597884" y="420771"/>
                  <a:pt x="582691" y="420771"/>
                </a:cubicBezTo>
                <a:cubicBezTo>
                  <a:pt x="582691" y="420771"/>
                  <a:pt x="582691" y="420771"/>
                  <a:pt x="521918" y="420771"/>
                </a:cubicBezTo>
                <a:cubicBezTo>
                  <a:pt x="521918" y="420771"/>
                  <a:pt x="521918" y="420771"/>
                  <a:pt x="539644" y="483958"/>
                </a:cubicBezTo>
                <a:cubicBezTo>
                  <a:pt x="544708" y="496595"/>
                  <a:pt x="537111" y="501650"/>
                  <a:pt x="526983" y="491540"/>
                </a:cubicBezTo>
                <a:cubicBezTo>
                  <a:pt x="526983" y="491540"/>
                  <a:pt x="526983" y="491540"/>
                  <a:pt x="440887" y="420771"/>
                </a:cubicBezTo>
                <a:cubicBezTo>
                  <a:pt x="440887" y="420771"/>
                  <a:pt x="440887" y="420771"/>
                  <a:pt x="223118" y="420771"/>
                </a:cubicBezTo>
                <a:cubicBezTo>
                  <a:pt x="207924" y="420771"/>
                  <a:pt x="195263" y="408134"/>
                  <a:pt x="195263" y="395497"/>
                </a:cubicBezTo>
                <a:cubicBezTo>
                  <a:pt x="195263" y="395497"/>
                  <a:pt x="195263" y="395497"/>
                  <a:pt x="195263" y="337365"/>
                </a:cubicBezTo>
                <a:cubicBezTo>
                  <a:pt x="195263" y="337365"/>
                  <a:pt x="195263" y="337365"/>
                  <a:pt x="402904" y="337365"/>
                </a:cubicBezTo>
                <a:cubicBezTo>
                  <a:pt x="428226" y="337365"/>
                  <a:pt x="448484" y="317145"/>
                  <a:pt x="448484" y="291870"/>
                </a:cubicBezTo>
                <a:cubicBezTo>
                  <a:pt x="448484" y="291870"/>
                  <a:pt x="448484" y="291870"/>
                  <a:pt x="448484" y="117475"/>
                </a:cubicBezTo>
                <a:close/>
                <a:moveTo>
                  <a:pt x="25322" y="0"/>
                </a:moveTo>
                <a:cubicBezTo>
                  <a:pt x="25322" y="0"/>
                  <a:pt x="25322" y="0"/>
                  <a:pt x="384896" y="0"/>
                </a:cubicBezTo>
                <a:cubicBezTo>
                  <a:pt x="400089" y="0"/>
                  <a:pt x="412750" y="12594"/>
                  <a:pt x="412750" y="25189"/>
                </a:cubicBezTo>
                <a:cubicBezTo>
                  <a:pt x="412750" y="25189"/>
                  <a:pt x="412750" y="25189"/>
                  <a:pt x="412750" y="274553"/>
                </a:cubicBezTo>
                <a:cubicBezTo>
                  <a:pt x="412750" y="289666"/>
                  <a:pt x="400089" y="302260"/>
                  <a:pt x="384896" y="302260"/>
                </a:cubicBezTo>
                <a:cubicBezTo>
                  <a:pt x="384896" y="302260"/>
                  <a:pt x="384896" y="302260"/>
                  <a:pt x="146868" y="302260"/>
                </a:cubicBezTo>
                <a:cubicBezTo>
                  <a:pt x="146868" y="302260"/>
                  <a:pt x="146868" y="302260"/>
                  <a:pt x="63305" y="372788"/>
                </a:cubicBezTo>
                <a:cubicBezTo>
                  <a:pt x="58241" y="375306"/>
                  <a:pt x="55709" y="377825"/>
                  <a:pt x="53177" y="377825"/>
                </a:cubicBezTo>
                <a:cubicBezTo>
                  <a:pt x="48112" y="377825"/>
                  <a:pt x="45580" y="372788"/>
                  <a:pt x="48112" y="362712"/>
                </a:cubicBezTo>
                <a:cubicBezTo>
                  <a:pt x="48112" y="362712"/>
                  <a:pt x="48112" y="362712"/>
                  <a:pt x="65838" y="302260"/>
                </a:cubicBezTo>
                <a:cubicBezTo>
                  <a:pt x="65838" y="302260"/>
                  <a:pt x="65838" y="302260"/>
                  <a:pt x="25322" y="302260"/>
                </a:cubicBezTo>
                <a:cubicBezTo>
                  <a:pt x="10129" y="302260"/>
                  <a:pt x="0" y="289666"/>
                  <a:pt x="0" y="274553"/>
                </a:cubicBezTo>
                <a:cubicBezTo>
                  <a:pt x="0" y="274553"/>
                  <a:pt x="0" y="274553"/>
                  <a:pt x="0" y="25189"/>
                </a:cubicBezTo>
                <a:cubicBezTo>
                  <a:pt x="0" y="12594"/>
                  <a:pt x="10129" y="0"/>
                  <a:pt x="253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ïśḷïḋè">
            <a:extLst>
              <a:ext uri="{FF2B5EF4-FFF2-40B4-BE49-F238E27FC236}">
                <a16:creationId xmlns:a16="http://schemas.microsoft.com/office/drawing/2014/main" id="{8088BE03-A2D2-43EC-9F0C-EF3B565EF4D6}"/>
              </a:ext>
            </a:extLst>
          </p:cNvPr>
          <p:cNvSpPr/>
          <p:nvPr/>
        </p:nvSpPr>
        <p:spPr>
          <a:xfrm>
            <a:off x="6651547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我的主页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116EFC-527F-4647-A193-F2EB7C5F968E}"/>
              </a:ext>
            </a:extLst>
          </p:cNvPr>
          <p:cNvSpPr txBox="1"/>
          <p:nvPr/>
        </p:nvSpPr>
        <p:spPr>
          <a:xfrm>
            <a:off x="8330604" y="4433182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这里会收录用户的浏览历史、喜欢内容、所发布和回答的问题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A9CBEC14-E4BD-4173-AB96-8A7768A3A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" y="1015074"/>
            <a:ext cx="2393830" cy="5188898"/>
          </a:xfrm>
          <a:prstGeom prst="rect">
            <a:avLst/>
          </a:prstGeom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5D54134D-46CF-4B9E-A4B2-D37D1EFA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22" y="1015074"/>
            <a:ext cx="2408898" cy="51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îSļiḓê">
            <a:extLst>
              <a:ext uri="{FF2B5EF4-FFF2-40B4-BE49-F238E27FC236}">
                <a16:creationId xmlns:a16="http://schemas.microsoft.com/office/drawing/2014/main" id="{E368979B-2879-4F41-B48D-F90F9CB4697D}"/>
              </a:ext>
            </a:extLst>
          </p:cNvPr>
          <p:cNvSpPr/>
          <p:nvPr/>
        </p:nvSpPr>
        <p:spPr bwMode="auto">
          <a:xfrm>
            <a:off x="4044433" y="1698314"/>
            <a:ext cx="882476" cy="975001"/>
          </a:xfrm>
          <a:custGeom>
            <a:avLst/>
            <a:gdLst>
              <a:gd name="T0" fmla="*/ 80 w 557"/>
              <a:gd name="T1" fmla="*/ 0 h 617"/>
              <a:gd name="T2" fmla="*/ 477 w 557"/>
              <a:gd name="T3" fmla="*/ 0 h 617"/>
              <a:gd name="T4" fmla="*/ 557 w 557"/>
              <a:gd name="T5" fmla="*/ 80 h 617"/>
              <a:gd name="T6" fmla="*/ 557 w 557"/>
              <a:gd name="T7" fmla="*/ 477 h 617"/>
              <a:gd name="T8" fmla="*/ 477 w 557"/>
              <a:gd name="T9" fmla="*/ 557 h 617"/>
              <a:gd name="T10" fmla="*/ 394 w 557"/>
              <a:gd name="T11" fmla="*/ 557 h 617"/>
              <a:gd name="T12" fmla="*/ 310 w 557"/>
              <a:gd name="T13" fmla="*/ 563 h 617"/>
              <a:gd name="T14" fmla="*/ 309 w 557"/>
              <a:gd name="T15" fmla="*/ 565 h 617"/>
              <a:gd name="T16" fmla="*/ 306 w 557"/>
              <a:gd name="T17" fmla="*/ 569 h 617"/>
              <a:gd name="T18" fmla="*/ 302 w 557"/>
              <a:gd name="T19" fmla="*/ 577 h 617"/>
              <a:gd name="T20" fmla="*/ 302 w 557"/>
              <a:gd name="T21" fmla="*/ 577 h 617"/>
              <a:gd name="T22" fmla="*/ 292 w 557"/>
              <a:gd name="T23" fmla="*/ 593 h 617"/>
              <a:gd name="T24" fmla="*/ 292 w 557"/>
              <a:gd name="T25" fmla="*/ 593 h 617"/>
              <a:gd name="T26" fmla="*/ 279 w 557"/>
              <a:gd name="T27" fmla="*/ 617 h 617"/>
              <a:gd name="T28" fmla="*/ 265 w 557"/>
              <a:gd name="T29" fmla="*/ 593 h 617"/>
              <a:gd name="T30" fmla="*/ 260 w 557"/>
              <a:gd name="T31" fmla="*/ 586 h 617"/>
              <a:gd name="T32" fmla="*/ 255 w 557"/>
              <a:gd name="T33" fmla="*/ 576 h 617"/>
              <a:gd name="T34" fmla="*/ 251 w 557"/>
              <a:gd name="T35" fmla="*/ 570 h 617"/>
              <a:gd name="T36" fmla="*/ 251 w 557"/>
              <a:gd name="T37" fmla="*/ 569 h 617"/>
              <a:gd name="T38" fmla="*/ 250 w 557"/>
              <a:gd name="T39" fmla="*/ 568 h 617"/>
              <a:gd name="T40" fmla="*/ 249 w 557"/>
              <a:gd name="T41" fmla="*/ 566 h 617"/>
              <a:gd name="T42" fmla="*/ 247 w 557"/>
              <a:gd name="T43" fmla="*/ 563 h 617"/>
              <a:gd name="T44" fmla="*/ 163 w 557"/>
              <a:gd name="T45" fmla="*/ 557 h 617"/>
              <a:gd name="T46" fmla="*/ 80 w 557"/>
              <a:gd name="T47" fmla="*/ 557 h 617"/>
              <a:gd name="T48" fmla="*/ 0 w 557"/>
              <a:gd name="T49" fmla="*/ 477 h 617"/>
              <a:gd name="T50" fmla="*/ 0 w 557"/>
              <a:gd name="T51" fmla="*/ 80 h 617"/>
              <a:gd name="T52" fmla="*/ 80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80" y="0"/>
                </a:moveTo>
                <a:cubicBezTo>
                  <a:pt x="477" y="0"/>
                  <a:pt x="477" y="0"/>
                  <a:pt x="477" y="0"/>
                </a:cubicBezTo>
                <a:cubicBezTo>
                  <a:pt x="521" y="0"/>
                  <a:pt x="557" y="36"/>
                  <a:pt x="557" y="80"/>
                </a:cubicBezTo>
                <a:cubicBezTo>
                  <a:pt x="557" y="477"/>
                  <a:pt x="557" y="477"/>
                  <a:pt x="557" y="477"/>
                </a:cubicBezTo>
                <a:cubicBezTo>
                  <a:pt x="557" y="521"/>
                  <a:pt x="521" y="557"/>
                  <a:pt x="477" y="557"/>
                </a:cubicBezTo>
                <a:cubicBezTo>
                  <a:pt x="394" y="557"/>
                  <a:pt x="394" y="557"/>
                  <a:pt x="394" y="557"/>
                </a:cubicBezTo>
                <a:cubicBezTo>
                  <a:pt x="350" y="557"/>
                  <a:pt x="312" y="560"/>
                  <a:pt x="310" y="563"/>
                </a:cubicBezTo>
                <a:cubicBezTo>
                  <a:pt x="310" y="563"/>
                  <a:pt x="309" y="564"/>
                  <a:pt x="309" y="565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299" y="582"/>
                  <a:pt x="296" y="588"/>
                  <a:pt x="292" y="593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79" y="617"/>
                  <a:pt x="279" y="617"/>
                  <a:pt x="279" y="617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60" y="586"/>
                  <a:pt x="260" y="586"/>
                  <a:pt x="260" y="58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3" y="574"/>
                  <a:pt x="252" y="572"/>
                  <a:pt x="251" y="570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0" y="568"/>
                  <a:pt x="250" y="568"/>
                  <a:pt x="250" y="568"/>
                </a:cubicBezTo>
                <a:cubicBezTo>
                  <a:pt x="250" y="567"/>
                  <a:pt x="249" y="566"/>
                  <a:pt x="249" y="566"/>
                </a:cubicBezTo>
                <a:cubicBezTo>
                  <a:pt x="247" y="563"/>
                  <a:pt x="247" y="563"/>
                  <a:pt x="247" y="563"/>
                </a:cubicBezTo>
                <a:cubicBezTo>
                  <a:pt x="245" y="560"/>
                  <a:pt x="207" y="557"/>
                  <a:pt x="163" y="557"/>
                </a:cubicBezTo>
                <a:cubicBezTo>
                  <a:pt x="80" y="557"/>
                  <a:pt x="80" y="557"/>
                  <a:pt x="80" y="557"/>
                </a:cubicBezTo>
                <a:cubicBezTo>
                  <a:pt x="36" y="557"/>
                  <a:pt x="0" y="521"/>
                  <a:pt x="0" y="47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ïşlîḑé">
            <a:extLst>
              <a:ext uri="{FF2B5EF4-FFF2-40B4-BE49-F238E27FC236}">
                <a16:creationId xmlns:a16="http://schemas.microsoft.com/office/drawing/2014/main" id="{3FAC7E61-6834-4FAC-A014-505DBE61ADDE}"/>
              </a:ext>
            </a:extLst>
          </p:cNvPr>
          <p:cNvSpPr/>
          <p:nvPr/>
        </p:nvSpPr>
        <p:spPr bwMode="auto">
          <a:xfrm>
            <a:off x="4044433" y="1698314"/>
            <a:ext cx="1985818" cy="1881354"/>
          </a:xfrm>
          <a:custGeom>
            <a:avLst/>
            <a:gdLst>
              <a:gd name="T0" fmla="*/ 712 w 1254"/>
              <a:gd name="T1" fmla="*/ 1190 h 1190"/>
              <a:gd name="T2" fmla="*/ 713 w 1254"/>
              <a:gd name="T3" fmla="*/ 1190 h 1190"/>
              <a:gd name="T4" fmla="*/ 1110 w 1254"/>
              <a:gd name="T5" fmla="*/ 1190 h 1190"/>
              <a:gd name="T6" fmla="*/ 1190 w 1254"/>
              <a:gd name="T7" fmla="*/ 1110 h 1190"/>
              <a:gd name="T8" fmla="*/ 1190 w 1254"/>
              <a:gd name="T9" fmla="*/ 712 h 1190"/>
              <a:gd name="T10" fmla="*/ 1198 w 1254"/>
              <a:gd name="T11" fmla="*/ 628 h 1190"/>
              <a:gd name="T12" fmla="*/ 1211 w 1254"/>
              <a:gd name="T13" fmla="*/ 620 h 1190"/>
              <a:gd name="T14" fmla="*/ 1254 w 1254"/>
              <a:gd name="T15" fmla="*/ 595 h 1190"/>
              <a:gd name="T16" fmla="*/ 1211 w 1254"/>
              <a:gd name="T17" fmla="*/ 570 h 1190"/>
              <a:gd name="T18" fmla="*/ 1198 w 1254"/>
              <a:gd name="T19" fmla="*/ 562 h 1190"/>
              <a:gd name="T20" fmla="*/ 1190 w 1254"/>
              <a:gd name="T21" fmla="*/ 478 h 1190"/>
              <a:gd name="T22" fmla="*/ 1190 w 1254"/>
              <a:gd name="T23" fmla="*/ 80 h 1190"/>
              <a:gd name="T24" fmla="*/ 1190 w 1254"/>
              <a:gd name="T25" fmla="*/ 80 h 1190"/>
              <a:gd name="T26" fmla="*/ 1132 w 1254"/>
              <a:gd name="T27" fmla="*/ 4 h 1190"/>
              <a:gd name="T28" fmla="*/ 1126 w 1254"/>
              <a:gd name="T29" fmla="*/ 2 h 1190"/>
              <a:gd name="T30" fmla="*/ 1110 w 1254"/>
              <a:gd name="T31" fmla="*/ 0 h 1190"/>
              <a:gd name="T32" fmla="*/ 714 w 1254"/>
              <a:gd name="T33" fmla="*/ 0 h 1190"/>
              <a:gd name="T34" fmla="*/ 634 w 1254"/>
              <a:gd name="T35" fmla="*/ 80 h 1190"/>
              <a:gd name="T36" fmla="*/ 634 w 1254"/>
              <a:gd name="T37" fmla="*/ 554 h 1190"/>
              <a:gd name="T38" fmla="*/ 623 w 1254"/>
              <a:gd name="T39" fmla="*/ 595 h 1190"/>
              <a:gd name="T40" fmla="*/ 554 w 1254"/>
              <a:gd name="T41" fmla="*/ 634 h 1190"/>
              <a:gd name="T42" fmla="*/ 80 w 1254"/>
              <a:gd name="T43" fmla="*/ 634 h 1190"/>
              <a:gd name="T44" fmla="*/ 0 w 1254"/>
              <a:gd name="T45" fmla="*/ 714 h 1190"/>
              <a:gd name="T46" fmla="*/ 0 w 1254"/>
              <a:gd name="T47" fmla="*/ 1110 h 1190"/>
              <a:gd name="T48" fmla="*/ 80 w 1254"/>
              <a:gd name="T49" fmla="*/ 1190 h 1190"/>
              <a:gd name="T50" fmla="*/ 478 w 1254"/>
              <a:gd name="T51" fmla="*/ 1190 h 1190"/>
              <a:gd name="T52" fmla="*/ 712 w 1254"/>
              <a:gd name="T53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712" y="1190"/>
                </a:moveTo>
                <a:cubicBezTo>
                  <a:pt x="713" y="1190"/>
                  <a:pt x="713" y="1190"/>
                  <a:pt x="713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2"/>
                  <a:pt x="1190" y="712"/>
                  <a:pt x="1190" y="712"/>
                </a:cubicBezTo>
                <a:cubicBezTo>
                  <a:pt x="1190" y="668"/>
                  <a:pt x="1193" y="630"/>
                  <a:pt x="1198" y="628"/>
                </a:cubicBezTo>
                <a:cubicBezTo>
                  <a:pt x="1200" y="626"/>
                  <a:pt x="1205" y="624"/>
                  <a:pt x="1211" y="620"/>
                </a:cubicBezTo>
                <a:cubicBezTo>
                  <a:pt x="1254" y="595"/>
                  <a:pt x="1254" y="595"/>
                  <a:pt x="1254" y="595"/>
                </a:cubicBezTo>
                <a:cubicBezTo>
                  <a:pt x="1211" y="570"/>
                  <a:pt x="1211" y="570"/>
                  <a:pt x="1211" y="570"/>
                </a:cubicBezTo>
                <a:cubicBezTo>
                  <a:pt x="1205" y="566"/>
                  <a:pt x="1200" y="564"/>
                  <a:pt x="1198" y="562"/>
                </a:cubicBezTo>
                <a:cubicBezTo>
                  <a:pt x="1193" y="560"/>
                  <a:pt x="1190" y="522"/>
                  <a:pt x="1190" y="4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44"/>
                  <a:pt x="1165" y="13"/>
                  <a:pt x="1132" y="4"/>
                </a:cubicBezTo>
                <a:cubicBezTo>
                  <a:pt x="1130" y="3"/>
                  <a:pt x="1128" y="2"/>
                  <a:pt x="1126" y="2"/>
                </a:cubicBezTo>
                <a:cubicBezTo>
                  <a:pt x="1121" y="1"/>
                  <a:pt x="1115" y="0"/>
                  <a:pt x="1110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670" y="0"/>
                  <a:pt x="634" y="36"/>
                  <a:pt x="634" y="80"/>
                </a:cubicBezTo>
                <a:cubicBezTo>
                  <a:pt x="634" y="554"/>
                  <a:pt x="634" y="554"/>
                  <a:pt x="634" y="554"/>
                </a:cubicBezTo>
                <a:cubicBezTo>
                  <a:pt x="634" y="569"/>
                  <a:pt x="630" y="583"/>
                  <a:pt x="623" y="595"/>
                </a:cubicBezTo>
                <a:cubicBezTo>
                  <a:pt x="609" y="619"/>
                  <a:pt x="584" y="634"/>
                  <a:pt x="554" y="634"/>
                </a:cubicBezTo>
                <a:cubicBezTo>
                  <a:pt x="80" y="634"/>
                  <a:pt x="80" y="634"/>
                  <a:pt x="80" y="634"/>
                </a:cubicBezTo>
                <a:cubicBezTo>
                  <a:pt x="36" y="634"/>
                  <a:pt x="0" y="670"/>
                  <a:pt x="0" y="714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lnTo>
                  <a:pt x="712" y="119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ïṡļíḍè">
            <a:extLst>
              <a:ext uri="{FF2B5EF4-FFF2-40B4-BE49-F238E27FC236}">
                <a16:creationId xmlns:a16="http://schemas.microsoft.com/office/drawing/2014/main" id="{3D502FE2-B237-43AF-8F81-22DD98E65E2E}"/>
              </a:ext>
            </a:extLst>
          </p:cNvPr>
          <p:cNvSpPr/>
          <p:nvPr/>
        </p:nvSpPr>
        <p:spPr bwMode="auto">
          <a:xfrm>
            <a:off x="5322228" y="2067180"/>
            <a:ext cx="355482" cy="281045"/>
          </a:xfrm>
          <a:custGeom>
            <a:avLst/>
            <a:gdLst>
              <a:gd name="T0" fmla="*/ 292 w 294"/>
              <a:gd name="T1" fmla="*/ 114 h 233"/>
              <a:gd name="T2" fmla="*/ 252 w 294"/>
              <a:gd name="T3" fmla="*/ 81 h 233"/>
              <a:gd name="T4" fmla="*/ 252 w 294"/>
              <a:gd name="T5" fmla="*/ 7 h 233"/>
              <a:gd name="T6" fmla="*/ 250 w 294"/>
              <a:gd name="T7" fmla="*/ 2 h 233"/>
              <a:gd name="T8" fmla="*/ 246 w 294"/>
              <a:gd name="T9" fmla="*/ 1 h 233"/>
              <a:gd name="T10" fmla="*/ 211 w 294"/>
              <a:gd name="T11" fmla="*/ 1 h 233"/>
              <a:gd name="T12" fmla="*/ 207 w 294"/>
              <a:gd name="T13" fmla="*/ 2 h 233"/>
              <a:gd name="T14" fmla="*/ 205 w 294"/>
              <a:gd name="T15" fmla="*/ 7 h 233"/>
              <a:gd name="T16" fmla="*/ 205 w 294"/>
              <a:gd name="T17" fmla="*/ 42 h 233"/>
              <a:gd name="T18" fmla="*/ 161 w 294"/>
              <a:gd name="T19" fmla="*/ 5 h 233"/>
              <a:gd name="T20" fmla="*/ 147 w 294"/>
              <a:gd name="T21" fmla="*/ 0 h 233"/>
              <a:gd name="T22" fmla="*/ 133 w 294"/>
              <a:gd name="T23" fmla="*/ 5 h 233"/>
              <a:gd name="T24" fmla="*/ 2 w 294"/>
              <a:gd name="T25" fmla="*/ 114 h 233"/>
              <a:gd name="T26" fmla="*/ 0 w 294"/>
              <a:gd name="T27" fmla="*/ 118 h 233"/>
              <a:gd name="T28" fmla="*/ 1 w 294"/>
              <a:gd name="T29" fmla="*/ 122 h 233"/>
              <a:gd name="T30" fmla="*/ 13 w 294"/>
              <a:gd name="T31" fmla="*/ 136 h 233"/>
              <a:gd name="T32" fmla="*/ 16 w 294"/>
              <a:gd name="T33" fmla="*/ 138 h 233"/>
              <a:gd name="T34" fmla="*/ 21 w 294"/>
              <a:gd name="T35" fmla="*/ 136 h 233"/>
              <a:gd name="T36" fmla="*/ 42 w 294"/>
              <a:gd name="T37" fmla="*/ 119 h 233"/>
              <a:gd name="T38" fmla="*/ 42 w 294"/>
              <a:gd name="T39" fmla="*/ 222 h 233"/>
              <a:gd name="T40" fmla="*/ 45 w 294"/>
              <a:gd name="T41" fmla="*/ 230 h 233"/>
              <a:gd name="T42" fmla="*/ 54 w 294"/>
              <a:gd name="T43" fmla="*/ 233 h 233"/>
              <a:gd name="T44" fmla="*/ 115 w 294"/>
              <a:gd name="T45" fmla="*/ 233 h 233"/>
              <a:gd name="T46" fmla="*/ 115 w 294"/>
              <a:gd name="T47" fmla="*/ 133 h 233"/>
              <a:gd name="T48" fmla="*/ 179 w 294"/>
              <a:gd name="T49" fmla="*/ 133 h 233"/>
              <a:gd name="T50" fmla="*/ 179 w 294"/>
              <a:gd name="T51" fmla="*/ 233 h 233"/>
              <a:gd name="T52" fmla="*/ 240 w 294"/>
              <a:gd name="T53" fmla="*/ 233 h 233"/>
              <a:gd name="T54" fmla="*/ 248 w 294"/>
              <a:gd name="T55" fmla="*/ 230 h 233"/>
              <a:gd name="T56" fmla="*/ 252 w 294"/>
              <a:gd name="T57" fmla="*/ 222 h 233"/>
              <a:gd name="T58" fmla="*/ 252 w 294"/>
              <a:gd name="T59" fmla="*/ 119 h 233"/>
              <a:gd name="T60" fmla="*/ 273 w 294"/>
              <a:gd name="T61" fmla="*/ 136 h 233"/>
              <a:gd name="T62" fmla="*/ 277 w 294"/>
              <a:gd name="T63" fmla="*/ 138 h 233"/>
              <a:gd name="T64" fmla="*/ 277 w 294"/>
              <a:gd name="T65" fmla="*/ 138 h 233"/>
              <a:gd name="T66" fmla="*/ 281 w 294"/>
              <a:gd name="T67" fmla="*/ 136 h 233"/>
              <a:gd name="T68" fmla="*/ 293 w 294"/>
              <a:gd name="T69" fmla="*/ 122 h 233"/>
              <a:gd name="T70" fmla="*/ 294 w 294"/>
              <a:gd name="T71" fmla="*/ 118 h 233"/>
              <a:gd name="T72" fmla="*/ 292 w 294"/>
              <a:gd name="T73" fmla="*/ 11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4" h="233">
                <a:moveTo>
                  <a:pt x="292" y="114"/>
                </a:moveTo>
                <a:cubicBezTo>
                  <a:pt x="252" y="81"/>
                  <a:pt x="252" y="81"/>
                  <a:pt x="252" y="81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5"/>
                  <a:pt x="251" y="3"/>
                  <a:pt x="250" y="2"/>
                </a:cubicBezTo>
                <a:cubicBezTo>
                  <a:pt x="249" y="1"/>
                  <a:pt x="248" y="1"/>
                  <a:pt x="246" y="1"/>
                </a:cubicBezTo>
                <a:cubicBezTo>
                  <a:pt x="211" y="1"/>
                  <a:pt x="211" y="1"/>
                  <a:pt x="211" y="1"/>
                </a:cubicBezTo>
                <a:cubicBezTo>
                  <a:pt x="209" y="1"/>
                  <a:pt x="208" y="1"/>
                  <a:pt x="207" y="2"/>
                </a:cubicBezTo>
                <a:cubicBezTo>
                  <a:pt x="206" y="3"/>
                  <a:pt x="205" y="5"/>
                  <a:pt x="205" y="7"/>
                </a:cubicBezTo>
                <a:cubicBezTo>
                  <a:pt x="205" y="42"/>
                  <a:pt x="205" y="42"/>
                  <a:pt x="205" y="42"/>
                </a:cubicBezTo>
                <a:cubicBezTo>
                  <a:pt x="161" y="5"/>
                  <a:pt x="161" y="5"/>
                  <a:pt x="161" y="5"/>
                </a:cubicBezTo>
                <a:cubicBezTo>
                  <a:pt x="157" y="2"/>
                  <a:pt x="152" y="0"/>
                  <a:pt x="147" y="0"/>
                </a:cubicBezTo>
                <a:cubicBezTo>
                  <a:pt x="142" y="0"/>
                  <a:pt x="137" y="2"/>
                  <a:pt x="133" y="5"/>
                </a:cubicBezTo>
                <a:cubicBezTo>
                  <a:pt x="2" y="114"/>
                  <a:pt x="2" y="114"/>
                  <a:pt x="2" y="114"/>
                </a:cubicBezTo>
                <a:cubicBezTo>
                  <a:pt x="1" y="115"/>
                  <a:pt x="0" y="116"/>
                  <a:pt x="0" y="118"/>
                </a:cubicBezTo>
                <a:cubicBezTo>
                  <a:pt x="0" y="120"/>
                  <a:pt x="0" y="121"/>
                  <a:pt x="1" y="122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4" y="137"/>
                  <a:pt x="15" y="137"/>
                  <a:pt x="16" y="138"/>
                </a:cubicBezTo>
                <a:cubicBezTo>
                  <a:pt x="18" y="138"/>
                  <a:pt x="19" y="137"/>
                  <a:pt x="21" y="136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42" y="222"/>
                  <a:pt x="42" y="222"/>
                  <a:pt x="42" y="222"/>
                </a:cubicBezTo>
                <a:cubicBezTo>
                  <a:pt x="42" y="225"/>
                  <a:pt x="43" y="227"/>
                  <a:pt x="45" y="230"/>
                </a:cubicBezTo>
                <a:cubicBezTo>
                  <a:pt x="48" y="232"/>
                  <a:pt x="51" y="233"/>
                  <a:pt x="54" y="233"/>
                </a:cubicBezTo>
                <a:cubicBezTo>
                  <a:pt x="115" y="233"/>
                  <a:pt x="115" y="233"/>
                  <a:pt x="115" y="2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9" y="233"/>
                  <a:pt x="179" y="233"/>
                  <a:pt x="17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3" y="233"/>
                  <a:pt x="246" y="232"/>
                  <a:pt x="248" y="230"/>
                </a:cubicBezTo>
                <a:cubicBezTo>
                  <a:pt x="251" y="228"/>
                  <a:pt x="252" y="225"/>
                  <a:pt x="252" y="222"/>
                </a:cubicBezTo>
                <a:cubicBezTo>
                  <a:pt x="252" y="119"/>
                  <a:pt x="252" y="119"/>
                  <a:pt x="252" y="119"/>
                </a:cubicBezTo>
                <a:cubicBezTo>
                  <a:pt x="273" y="136"/>
                  <a:pt x="273" y="136"/>
                  <a:pt x="273" y="136"/>
                </a:cubicBezTo>
                <a:cubicBezTo>
                  <a:pt x="274" y="137"/>
                  <a:pt x="275" y="138"/>
                  <a:pt x="277" y="138"/>
                </a:cubicBezTo>
                <a:cubicBezTo>
                  <a:pt x="277" y="138"/>
                  <a:pt x="277" y="138"/>
                  <a:pt x="277" y="138"/>
                </a:cubicBezTo>
                <a:cubicBezTo>
                  <a:pt x="279" y="137"/>
                  <a:pt x="280" y="137"/>
                  <a:pt x="281" y="136"/>
                </a:cubicBezTo>
                <a:cubicBezTo>
                  <a:pt x="293" y="122"/>
                  <a:pt x="293" y="122"/>
                  <a:pt x="293" y="122"/>
                </a:cubicBezTo>
                <a:cubicBezTo>
                  <a:pt x="294" y="121"/>
                  <a:pt x="294" y="120"/>
                  <a:pt x="294" y="118"/>
                </a:cubicBezTo>
                <a:cubicBezTo>
                  <a:pt x="294" y="116"/>
                  <a:pt x="293" y="115"/>
                  <a:pt x="29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íSļiḓé">
            <a:extLst>
              <a:ext uri="{FF2B5EF4-FFF2-40B4-BE49-F238E27FC236}">
                <a16:creationId xmlns:a16="http://schemas.microsoft.com/office/drawing/2014/main" id="{EB229249-D2EA-43D3-8CE1-1300D67D633D}"/>
              </a:ext>
            </a:extLst>
          </p:cNvPr>
          <p:cNvSpPr/>
          <p:nvPr/>
        </p:nvSpPr>
        <p:spPr bwMode="auto">
          <a:xfrm>
            <a:off x="6262063" y="1698314"/>
            <a:ext cx="1884338" cy="1982835"/>
          </a:xfrm>
          <a:custGeom>
            <a:avLst/>
            <a:gdLst>
              <a:gd name="T0" fmla="*/ 1110 w 1190"/>
              <a:gd name="T1" fmla="*/ 634 h 1254"/>
              <a:gd name="T2" fmla="*/ 636 w 1190"/>
              <a:gd name="T3" fmla="*/ 634 h 1254"/>
              <a:gd name="T4" fmla="*/ 556 w 1190"/>
              <a:gd name="T5" fmla="*/ 554 h 1254"/>
              <a:gd name="T6" fmla="*/ 556 w 1190"/>
              <a:gd name="T7" fmla="*/ 80 h 1254"/>
              <a:gd name="T8" fmla="*/ 476 w 1190"/>
              <a:gd name="T9" fmla="*/ 0 h 1254"/>
              <a:gd name="T10" fmla="*/ 80 w 1190"/>
              <a:gd name="T11" fmla="*/ 0 h 1254"/>
              <a:gd name="T12" fmla="*/ 0 w 1190"/>
              <a:gd name="T13" fmla="*/ 80 h 1254"/>
              <a:gd name="T14" fmla="*/ 0 w 1190"/>
              <a:gd name="T15" fmla="*/ 1110 h 1254"/>
              <a:gd name="T16" fmla="*/ 80 w 1190"/>
              <a:gd name="T17" fmla="*/ 1190 h 1254"/>
              <a:gd name="T18" fmla="*/ 478 w 1190"/>
              <a:gd name="T19" fmla="*/ 1190 h 1254"/>
              <a:gd name="T20" fmla="*/ 562 w 1190"/>
              <a:gd name="T21" fmla="*/ 1198 h 1254"/>
              <a:gd name="T22" fmla="*/ 570 w 1190"/>
              <a:gd name="T23" fmla="*/ 1211 h 1254"/>
              <a:gd name="T24" fmla="*/ 595 w 1190"/>
              <a:gd name="T25" fmla="*/ 1254 h 1254"/>
              <a:gd name="T26" fmla="*/ 620 w 1190"/>
              <a:gd name="T27" fmla="*/ 1211 h 1254"/>
              <a:gd name="T28" fmla="*/ 628 w 1190"/>
              <a:gd name="T29" fmla="*/ 1198 h 1254"/>
              <a:gd name="T30" fmla="*/ 712 w 1190"/>
              <a:gd name="T31" fmla="*/ 1190 h 1254"/>
              <a:gd name="T32" fmla="*/ 1110 w 1190"/>
              <a:gd name="T33" fmla="*/ 1190 h 1254"/>
              <a:gd name="T34" fmla="*/ 1190 w 1190"/>
              <a:gd name="T35" fmla="*/ 1110 h 1254"/>
              <a:gd name="T36" fmla="*/ 1190 w 1190"/>
              <a:gd name="T37" fmla="*/ 714 h 1254"/>
              <a:gd name="T38" fmla="*/ 1110 w 1190"/>
              <a:gd name="T39" fmla="*/ 634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4">
                <a:moveTo>
                  <a:pt x="1110" y="634"/>
                </a:moveTo>
                <a:cubicBezTo>
                  <a:pt x="636" y="634"/>
                  <a:pt x="636" y="634"/>
                  <a:pt x="636" y="634"/>
                </a:cubicBezTo>
                <a:cubicBezTo>
                  <a:pt x="592" y="634"/>
                  <a:pt x="556" y="598"/>
                  <a:pt x="556" y="554"/>
                </a:cubicBezTo>
                <a:cubicBezTo>
                  <a:pt x="556" y="80"/>
                  <a:pt x="556" y="80"/>
                  <a:pt x="556" y="80"/>
                </a:cubicBezTo>
                <a:cubicBezTo>
                  <a:pt x="556" y="36"/>
                  <a:pt x="520" y="0"/>
                  <a:pt x="4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cubicBezTo>
                  <a:pt x="522" y="1190"/>
                  <a:pt x="560" y="1193"/>
                  <a:pt x="562" y="1198"/>
                </a:cubicBezTo>
                <a:cubicBezTo>
                  <a:pt x="564" y="1200"/>
                  <a:pt x="566" y="1205"/>
                  <a:pt x="570" y="1211"/>
                </a:cubicBezTo>
                <a:cubicBezTo>
                  <a:pt x="595" y="1254"/>
                  <a:pt x="595" y="1254"/>
                  <a:pt x="595" y="1254"/>
                </a:cubicBezTo>
                <a:cubicBezTo>
                  <a:pt x="620" y="1211"/>
                  <a:pt x="620" y="1211"/>
                  <a:pt x="620" y="1211"/>
                </a:cubicBezTo>
                <a:cubicBezTo>
                  <a:pt x="624" y="1205"/>
                  <a:pt x="626" y="1200"/>
                  <a:pt x="628" y="1198"/>
                </a:cubicBezTo>
                <a:cubicBezTo>
                  <a:pt x="630" y="1193"/>
                  <a:pt x="668" y="1190"/>
                  <a:pt x="712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4"/>
                  <a:pt x="1190" y="714"/>
                  <a:pt x="1190" y="714"/>
                </a:cubicBezTo>
                <a:cubicBezTo>
                  <a:pt x="1190" y="670"/>
                  <a:pt x="1154" y="634"/>
                  <a:pt x="1110" y="63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îṧľîḋê">
            <a:extLst>
              <a:ext uri="{FF2B5EF4-FFF2-40B4-BE49-F238E27FC236}">
                <a16:creationId xmlns:a16="http://schemas.microsoft.com/office/drawing/2014/main" id="{269B107F-18FA-4D6B-B28C-160CA92FE232}"/>
              </a:ext>
            </a:extLst>
          </p:cNvPr>
          <p:cNvSpPr/>
          <p:nvPr/>
        </p:nvSpPr>
        <p:spPr bwMode="auto">
          <a:xfrm>
            <a:off x="6557188" y="2059060"/>
            <a:ext cx="280285" cy="299274"/>
          </a:xfrm>
          <a:custGeom>
            <a:avLst/>
            <a:gdLst>
              <a:gd name="T0" fmla="*/ 216 w 232"/>
              <a:gd name="T1" fmla="*/ 109 h 248"/>
              <a:gd name="T2" fmla="*/ 140 w 232"/>
              <a:gd name="T3" fmla="*/ 44 h 248"/>
              <a:gd name="T4" fmla="*/ 181 w 232"/>
              <a:gd name="T5" fmla="*/ 22 h 248"/>
              <a:gd name="T6" fmla="*/ 232 w 232"/>
              <a:gd name="T7" fmla="*/ 73 h 248"/>
              <a:gd name="T8" fmla="*/ 216 w 232"/>
              <a:gd name="T9" fmla="*/ 109 h 248"/>
              <a:gd name="T10" fmla="*/ 119 w 232"/>
              <a:gd name="T11" fmla="*/ 24 h 248"/>
              <a:gd name="T12" fmla="*/ 119 w 232"/>
              <a:gd name="T13" fmla="*/ 56 h 248"/>
              <a:gd name="T14" fmla="*/ 206 w 232"/>
              <a:gd name="T15" fmla="*/ 146 h 248"/>
              <a:gd name="T16" fmla="*/ 188 w 232"/>
              <a:gd name="T17" fmla="*/ 200 h 248"/>
              <a:gd name="T18" fmla="*/ 209 w 232"/>
              <a:gd name="T19" fmla="*/ 237 h 248"/>
              <a:gd name="T20" fmla="*/ 191 w 232"/>
              <a:gd name="T21" fmla="*/ 247 h 248"/>
              <a:gd name="T22" fmla="*/ 173 w 232"/>
              <a:gd name="T23" fmla="*/ 216 h 248"/>
              <a:gd name="T24" fmla="*/ 115 w 232"/>
              <a:gd name="T25" fmla="*/ 237 h 248"/>
              <a:gd name="T26" fmla="*/ 57 w 232"/>
              <a:gd name="T27" fmla="*/ 216 h 248"/>
              <a:gd name="T28" fmla="*/ 39 w 232"/>
              <a:gd name="T29" fmla="*/ 248 h 248"/>
              <a:gd name="T30" fmla="*/ 22 w 232"/>
              <a:gd name="T31" fmla="*/ 238 h 248"/>
              <a:gd name="T32" fmla="*/ 43 w 232"/>
              <a:gd name="T33" fmla="*/ 201 h 248"/>
              <a:gd name="T34" fmla="*/ 25 w 232"/>
              <a:gd name="T35" fmla="*/ 146 h 248"/>
              <a:gd name="T36" fmla="*/ 110 w 232"/>
              <a:gd name="T37" fmla="*/ 56 h 248"/>
              <a:gd name="T38" fmla="*/ 110 w 232"/>
              <a:gd name="T39" fmla="*/ 24 h 248"/>
              <a:gd name="T40" fmla="*/ 102 w 232"/>
              <a:gd name="T41" fmla="*/ 12 h 248"/>
              <a:gd name="T42" fmla="*/ 115 w 232"/>
              <a:gd name="T43" fmla="*/ 0 h 248"/>
              <a:gd name="T44" fmla="*/ 127 w 232"/>
              <a:gd name="T45" fmla="*/ 12 h 248"/>
              <a:gd name="T46" fmla="*/ 119 w 232"/>
              <a:gd name="T47" fmla="*/ 24 h 248"/>
              <a:gd name="T48" fmla="*/ 45 w 232"/>
              <a:gd name="T49" fmla="*/ 146 h 248"/>
              <a:gd name="T50" fmla="*/ 115 w 232"/>
              <a:gd name="T51" fmla="*/ 217 h 248"/>
              <a:gd name="T52" fmla="*/ 186 w 232"/>
              <a:gd name="T53" fmla="*/ 146 h 248"/>
              <a:gd name="T54" fmla="*/ 115 w 232"/>
              <a:gd name="T55" fmla="*/ 76 h 248"/>
              <a:gd name="T56" fmla="*/ 45 w 232"/>
              <a:gd name="T57" fmla="*/ 146 h 248"/>
              <a:gd name="T58" fmla="*/ 136 w 232"/>
              <a:gd name="T59" fmla="*/ 161 h 248"/>
              <a:gd name="T60" fmla="*/ 111 w 232"/>
              <a:gd name="T61" fmla="*/ 161 h 248"/>
              <a:gd name="T62" fmla="*/ 103 w 232"/>
              <a:gd name="T63" fmla="*/ 153 h 248"/>
              <a:gd name="T64" fmla="*/ 103 w 232"/>
              <a:gd name="T65" fmla="*/ 119 h 248"/>
              <a:gd name="T66" fmla="*/ 111 w 232"/>
              <a:gd name="T67" fmla="*/ 111 h 248"/>
              <a:gd name="T68" fmla="*/ 119 w 232"/>
              <a:gd name="T69" fmla="*/ 119 h 248"/>
              <a:gd name="T70" fmla="*/ 119 w 232"/>
              <a:gd name="T71" fmla="*/ 144 h 248"/>
              <a:gd name="T72" fmla="*/ 136 w 232"/>
              <a:gd name="T73" fmla="*/ 144 h 248"/>
              <a:gd name="T74" fmla="*/ 145 w 232"/>
              <a:gd name="T75" fmla="*/ 153 h 248"/>
              <a:gd name="T76" fmla="*/ 136 w 232"/>
              <a:gd name="T77" fmla="*/ 161 h 248"/>
              <a:gd name="T78" fmla="*/ 16 w 232"/>
              <a:gd name="T79" fmla="*/ 109 h 248"/>
              <a:gd name="T80" fmla="*/ 0 w 232"/>
              <a:gd name="T81" fmla="*/ 73 h 248"/>
              <a:gd name="T82" fmla="*/ 50 w 232"/>
              <a:gd name="T83" fmla="*/ 22 h 248"/>
              <a:gd name="T84" fmla="*/ 92 w 232"/>
              <a:gd name="T85" fmla="*/ 44 h 248"/>
              <a:gd name="T86" fmla="*/ 16 w 232"/>
              <a:gd name="T87" fmla="*/ 10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48">
                <a:moveTo>
                  <a:pt x="216" y="109"/>
                </a:moveTo>
                <a:cubicBezTo>
                  <a:pt x="204" y="77"/>
                  <a:pt x="175" y="52"/>
                  <a:pt x="140" y="44"/>
                </a:cubicBezTo>
                <a:cubicBezTo>
                  <a:pt x="149" y="31"/>
                  <a:pt x="164" y="22"/>
                  <a:pt x="181" y="22"/>
                </a:cubicBezTo>
                <a:cubicBezTo>
                  <a:pt x="209" y="22"/>
                  <a:pt x="232" y="45"/>
                  <a:pt x="232" y="73"/>
                </a:cubicBezTo>
                <a:cubicBezTo>
                  <a:pt x="232" y="87"/>
                  <a:pt x="225" y="100"/>
                  <a:pt x="216" y="109"/>
                </a:cubicBezTo>
                <a:close/>
                <a:moveTo>
                  <a:pt x="119" y="24"/>
                </a:moveTo>
                <a:cubicBezTo>
                  <a:pt x="119" y="56"/>
                  <a:pt x="119" y="56"/>
                  <a:pt x="119" y="56"/>
                </a:cubicBezTo>
                <a:cubicBezTo>
                  <a:pt x="167" y="58"/>
                  <a:pt x="206" y="97"/>
                  <a:pt x="206" y="146"/>
                </a:cubicBezTo>
                <a:cubicBezTo>
                  <a:pt x="206" y="166"/>
                  <a:pt x="199" y="185"/>
                  <a:pt x="188" y="200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191" y="247"/>
                  <a:pt x="191" y="247"/>
                  <a:pt x="191" y="247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58" y="229"/>
                  <a:pt x="137" y="237"/>
                  <a:pt x="115" y="237"/>
                </a:cubicBezTo>
                <a:cubicBezTo>
                  <a:pt x="93" y="237"/>
                  <a:pt x="73" y="229"/>
                  <a:pt x="57" y="216"/>
                </a:cubicBezTo>
                <a:cubicBezTo>
                  <a:pt x="39" y="248"/>
                  <a:pt x="39" y="248"/>
                  <a:pt x="39" y="248"/>
                </a:cubicBezTo>
                <a:cubicBezTo>
                  <a:pt x="22" y="238"/>
                  <a:pt x="22" y="238"/>
                  <a:pt x="22" y="238"/>
                </a:cubicBezTo>
                <a:cubicBezTo>
                  <a:pt x="43" y="201"/>
                  <a:pt x="43" y="201"/>
                  <a:pt x="43" y="201"/>
                </a:cubicBezTo>
                <a:cubicBezTo>
                  <a:pt x="32" y="185"/>
                  <a:pt x="25" y="167"/>
                  <a:pt x="25" y="146"/>
                </a:cubicBezTo>
                <a:cubicBezTo>
                  <a:pt x="25" y="98"/>
                  <a:pt x="63" y="58"/>
                  <a:pt x="110" y="5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06" y="22"/>
                  <a:pt x="102" y="18"/>
                  <a:pt x="102" y="12"/>
                </a:cubicBezTo>
                <a:cubicBezTo>
                  <a:pt x="102" y="5"/>
                  <a:pt x="108" y="0"/>
                  <a:pt x="115" y="0"/>
                </a:cubicBezTo>
                <a:cubicBezTo>
                  <a:pt x="122" y="0"/>
                  <a:pt x="127" y="5"/>
                  <a:pt x="127" y="12"/>
                </a:cubicBezTo>
                <a:cubicBezTo>
                  <a:pt x="127" y="18"/>
                  <a:pt x="124" y="22"/>
                  <a:pt x="119" y="24"/>
                </a:cubicBezTo>
                <a:close/>
                <a:moveTo>
                  <a:pt x="45" y="146"/>
                </a:moveTo>
                <a:cubicBezTo>
                  <a:pt x="45" y="185"/>
                  <a:pt x="76" y="217"/>
                  <a:pt x="115" y="217"/>
                </a:cubicBezTo>
                <a:cubicBezTo>
                  <a:pt x="154" y="217"/>
                  <a:pt x="186" y="185"/>
                  <a:pt x="186" y="146"/>
                </a:cubicBezTo>
                <a:cubicBezTo>
                  <a:pt x="186" y="107"/>
                  <a:pt x="154" y="76"/>
                  <a:pt x="115" y="76"/>
                </a:cubicBezTo>
                <a:cubicBezTo>
                  <a:pt x="76" y="76"/>
                  <a:pt x="45" y="107"/>
                  <a:pt x="45" y="146"/>
                </a:cubicBezTo>
                <a:close/>
                <a:moveTo>
                  <a:pt x="136" y="161"/>
                </a:moveTo>
                <a:cubicBezTo>
                  <a:pt x="111" y="161"/>
                  <a:pt x="111" y="161"/>
                  <a:pt x="111" y="161"/>
                </a:cubicBezTo>
                <a:cubicBezTo>
                  <a:pt x="106" y="161"/>
                  <a:pt x="103" y="158"/>
                  <a:pt x="103" y="153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5"/>
                  <a:pt x="106" y="111"/>
                  <a:pt x="111" y="111"/>
                </a:cubicBezTo>
                <a:cubicBezTo>
                  <a:pt x="116" y="111"/>
                  <a:pt x="119" y="115"/>
                  <a:pt x="119" y="119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1" y="144"/>
                  <a:pt x="145" y="148"/>
                  <a:pt x="145" y="153"/>
                </a:cubicBezTo>
                <a:cubicBezTo>
                  <a:pt x="145" y="158"/>
                  <a:pt x="141" y="161"/>
                  <a:pt x="136" y="161"/>
                </a:cubicBezTo>
                <a:close/>
                <a:moveTo>
                  <a:pt x="16" y="109"/>
                </a:moveTo>
                <a:cubicBezTo>
                  <a:pt x="6" y="100"/>
                  <a:pt x="0" y="87"/>
                  <a:pt x="0" y="73"/>
                </a:cubicBezTo>
                <a:cubicBezTo>
                  <a:pt x="0" y="45"/>
                  <a:pt x="23" y="22"/>
                  <a:pt x="50" y="22"/>
                </a:cubicBezTo>
                <a:cubicBezTo>
                  <a:pt x="68" y="22"/>
                  <a:pt x="83" y="31"/>
                  <a:pt x="92" y="44"/>
                </a:cubicBezTo>
                <a:cubicBezTo>
                  <a:pt x="56" y="52"/>
                  <a:pt x="28" y="77"/>
                  <a:pt x="16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îṡḷîḋe">
            <a:extLst>
              <a:ext uri="{FF2B5EF4-FFF2-40B4-BE49-F238E27FC236}">
                <a16:creationId xmlns:a16="http://schemas.microsoft.com/office/drawing/2014/main" id="{4848C8A1-E5E8-4366-AC88-890B35B018FD}"/>
              </a:ext>
            </a:extLst>
          </p:cNvPr>
          <p:cNvSpPr/>
          <p:nvPr/>
        </p:nvSpPr>
        <p:spPr bwMode="auto">
          <a:xfrm>
            <a:off x="7264921" y="1698314"/>
            <a:ext cx="881480" cy="975001"/>
          </a:xfrm>
          <a:custGeom>
            <a:avLst/>
            <a:gdLst>
              <a:gd name="T0" fmla="*/ 477 w 557"/>
              <a:gd name="T1" fmla="*/ 0 h 617"/>
              <a:gd name="T2" fmla="*/ 80 w 557"/>
              <a:gd name="T3" fmla="*/ 0 h 617"/>
              <a:gd name="T4" fmla="*/ 0 w 557"/>
              <a:gd name="T5" fmla="*/ 80 h 617"/>
              <a:gd name="T6" fmla="*/ 0 w 557"/>
              <a:gd name="T7" fmla="*/ 477 h 617"/>
              <a:gd name="T8" fmla="*/ 80 w 557"/>
              <a:gd name="T9" fmla="*/ 557 h 617"/>
              <a:gd name="T10" fmla="*/ 163 w 557"/>
              <a:gd name="T11" fmla="*/ 557 h 617"/>
              <a:gd name="T12" fmla="*/ 247 w 557"/>
              <a:gd name="T13" fmla="*/ 563 h 617"/>
              <a:gd name="T14" fmla="*/ 248 w 557"/>
              <a:gd name="T15" fmla="*/ 565 h 617"/>
              <a:gd name="T16" fmla="*/ 251 w 557"/>
              <a:gd name="T17" fmla="*/ 569 h 617"/>
              <a:gd name="T18" fmla="*/ 255 w 557"/>
              <a:gd name="T19" fmla="*/ 577 h 617"/>
              <a:gd name="T20" fmla="*/ 255 w 557"/>
              <a:gd name="T21" fmla="*/ 577 h 617"/>
              <a:gd name="T22" fmla="*/ 265 w 557"/>
              <a:gd name="T23" fmla="*/ 593 h 617"/>
              <a:gd name="T24" fmla="*/ 265 w 557"/>
              <a:gd name="T25" fmla="*/ 593 h 617"/>
              <a:gd name="T26" fmla="*/ 278 w 557"/>
              <a:gd name="T27" fmla="*/ 617 h 617"/>
              <a:gd name="T28" fmla="*/ 292 w 557"/>
              <a:gd name="T29" fmla="*/ 593 h 617"/>
              <a:gd name="T30" fmla="*/ 297 w 557"/>
              <a:gd name="T31" fmla="*/ 586 h 617"/>
              <a:gd name="T32" fmla="*/ 302 w 557"/>
              <a:gd name="T33" fmla="*/ 576 h 617"/>
              <a:gd name="T34" fmla="*/ 306 w 557"/>
              <a:gd name="T35" fmla="*/ 570 h 617"/>
              <a:gd name="T36" fmla="*/ 306 w 557"/>
              <a:gd name="T37" fmla="*/ 569 h 617"/>
              <a:gd name="T38" fmla="*/ 307 w 557"/>
              <a:gd name="T39" fmla="*/ 568 h 617"/>
              <a:gd name="T40" fmla="*/ 308 w 557"/>
              <a:gd name="T41" fmla="*/ 566 h 617"/>
              <a:gd name="T42" fmla="*/ 310 w 557"/>
              <a:gd name="T43" fmla="*/ 563 h 617"/>
              <a:gd name="T44" fmla="*/ 394 w 557"/>
              <a:gd name="T45" fmla="*/ 557 h 617"/>
              <a:gd name="T46" fmla="*/ 477 w 557"/>
              <a:gd name="T47" fmla="*/ 557 h 617"/>
              <a:gd name="T48" fmla="*/ 557 w 557"/>
              <a:gd name="T49" fmla="*/ 477 h 617"/>
              <a:gd name="T50" fmla="*/ 557 w 557"/>
              <a:gd name="T51" fmla="*/ 80 h 617"/>
              <a:gd name="T52" fmla="*/ 477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477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21"/>
                  <a:pt x="36" y="557"/>
                  <a:pt x="80" y="557"/>
                </a:cubicBezTo>
                <a:cubicBezTo>
                  <a:pt x="163" y="557"/>
                  <a:pt x="163" y="557"/>
                  <a:pt x="163" y="557"/>
                </a:cubicBezTo>
                <a:cubicBezTo>
                  <a:pt x="207" y="557"/>
                  <a:pt x="245" y="560"/>
                  <a:pt x="247" y="563"/>
                </a:cubicBezTo>
                <a:cubicBezTo>
                  <a:pt x="247" y="563"/>
                  <a:pt x="248" y="564"/>
                  <a:pt x="248" y="565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8" y="582"/>
                  <a:pt x="261" y="588"/>
                  <a:pt x="265" y="593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78" y="617"/>
                  <a:pt x="278" y="617"/>
                  <a:pt x="278" y="617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97" y="586"/>
                  <a:pt x="297" y="586"/>
                  <a:pt x="297" y="586"/>
                </a:cubicBezTo>
                <a:cubicBezTo>
                  <a:pt x="302" y="576"/>
                  <a:pt x="302" y="576"/>
                  <a:pt x="302" y="576"/>
                </a:cubicBezTo>
                <a:cubicBezTo>
                  <a:pt x="304" y="574"/>
                  <a:pt x="305" y="572"/>
                  <a:pt x="306" y="570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7" y="568"/>
                  <a:pt x="307" y="568"/>
                  <a:pt x="307" y="568"/>
                </a:cubicBezTo>
                <a:cubicBezTo>
                  <a:pt x="308" y="567"/>
                  <a:pt x="308" y="566"/>
                  <a:pt x="308" y="566"/>
                </a:cubicBezTo>
                <a:cubicBezTo>
                  <a:pt x="310" y="563"/>
                  <a:pt x="310" y="563"/>
                  <a:pt x="310" y="563"/>
                </a:cubicBezTo>
                <a:cubicBezTo>
                  <a:pt x="312" y="560"/>
                  <a:pt x="350" y="557"/>
                  <a:pt x="394" y="557"/>
                </a:cubicBezTo>
                <a:cubicBezTo>
                  <a:pt x="477" y="557"/>
                  <a:pt x="477" y="557"/>
                  <a:pt x="477" y="557"/>
                </a:cubicBezTo>
                <a:cubicBezTo>
                  <a:pt x="521" y="557"/>
                  <a:pt x="557" y="521"/>
                  <a:pt x="557" y="477"/>
                </a:cubicBezTo>
                <a:cubicBezTo>
                  <a:pt x="557" y="80"/>
                  <a:pt x="557" y="80"/>
                  <a:pt x="557" y="80"/>
                </a:cubicBezTo>
                <a:cubicBezTo>
                  <a:pt x="557" y="36"/>
                  <a:pt x="521" y="0"/>
                  <a:pt x="477" y="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5" name="íśḷîḓé">
            <a:extLst>
              <a:ext uri="{FF2B5EF4-FFF2-40B4-BE49-F238E27FC236}">
                <a16:creationId xmlns:a16="http://schemas.microsoft.com/office/drawing/2014/main" id="{8A97E7CB-FC7F-409E-9945-F43B42696F01}"/>
              </a:ext>
            </a:extLst>
          </p:cNvPr>
          <p:cNvSpPr/>
          <p:nvPr/>
        </p:nvSpPr>
        <p:spPr bwMode="auto">
          <a:xfrm>
            <a:off x="4044433" y="4898903"/>
            <a:ext cx="882476" cy="976991"/>
          </a:xfrm>
          <a:custGeom>
            <a:avLst/>
            <a:gdLst>
              <a:gd name="T0" fmla="*/ 80 w 557"/>
              <a:gd name="T1" fmla="*/ 618 h 618"/>
              <a:gd name="T2" fmla="*/ 477 w 557"/>
              <a:gd name="T3" fmla="*/ 618 h 618"/>
              <a:gd name="T4" fmla="*/ 557 w 557"/>
              <a:gd name="T5" fmla="*/ 538 h 618"/>
              <a:gd name="T6" fmla="*/ 557 w 557"/>
              <a:gd name="T7" fmla="*/ 141 h 618"/>
              <a:gd name="T8" fmla="*/ 477 w 557"/>
              <a:gd name="T9" fmla="*/ 61 h 618"/>
              <a:gd name="T10" fmla="*/ 394 w 557"/>
              <a:gd name="T11" fmla="*/ 61 h 618"/>
              <a:gd name="T12" fmla="*/ 310 w 557"/>
              <a:gd name="T13" fmla="*/ 55 h 618"/>
              <a:gd name="T14" fmla="*/ 309 w 557"/>
              <a:gd name="T15" fmla="*/ 53 h 618"/>
              <a:gd name="T16" fmla="*/ 306 w 557"/>
              <a:gd name="T17" fmla="*/ 49 h 618"/>
              <a:gd name="T18" fmla="*/ 302 w 557"/>
              <a:gd name="T19" fmla="*/ 41 h 618"/>
              <a:gd name="T20" fmla="*/ 302 w 557"/>
              <a:gd name="T21" fmla="*/ 41 h 618"/>
              <a:gd name="T22" fmla="*/ 292 w 557"/>
              <a:gd name="T23" fmla="*/ 25 h 618"/>
              <a:gd name="T24" fmla="*/ 292 w 557"/>
              <a:gd name="T25" fmla="*/ 24 h 618"/>
              <a:gd name="T26" fmla="*/ 279 w 557"/>
              <a:gd name="T27" fmla="*/ 0 h 618"/>
              <a:gd name="T28" fmla="*/ 265 w 557"/>
              <a:gd name="T29" fmla="*/ 24 h 618"/>
              <a:gd name="T30" fmla="*/ 260 w 557"/>
              <a:gd name="T31" fmla="*/ 32 h 618"/>
              <a:gd name="T32" fmla="*/ 255 w 557"/>
              <a:gd name="T33" fmla="*/ 42 h 618"/>
              <a:gd name="T34" fmla="*/ 251 w 557"/>
              <a:gd name="T35" fmla="*/ 48 h 618"/>
              <a:gd name="T36" fmla="*/ 251 w 557"/>
              <a:gd name="T37" fmla="*/ 49 h 618"/>
              <a:gd name="T38" fmla="*/ 250 w 557"/>
              <a:gd name="T39" fmla="*/ 50 h 618"/>
              <a:gd name="T40" fmla="*/ 249 w 557"/>
              <a:gd name="T41" fmla="*/ 52 h 618"/>
              <a:gd name="T42" fmla="*/ 247 w 557"/>
              <a:gd name="T43" fmla="*/ 55 h 618"/>
              <a:gd name="T44" fmla="*/ 163 w 557"/>
              <a:gd name="T45" fmla="*/ 61 h 618"/>
              <a:gd name="T46" fmla="*/ 80 w 557"/>
              <a:gd name="T47" fmla="*/ 61 h 618"/>
              <a:gd name="T48" fmla="*/ 0 w 557"/>
              <a:gd name="T49" fmla="*/ 141 h 618"/>
              <a:gd name="T50" fmla="*/ 0 w 557"/>
              <a:gd name="T51" fmla="*/ 538 h 618"/>
              <a:gd name="T52" fmla="*/ 80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80" y="618"/>
                </a:moveTo>
                <a:cubicBezTo>
                  <a:pt x="477" y="618"/>
                  <a:pt x="477" y="618"/>
                  <a:pt x="477" y="618"/>
                </a:cubicBezTo>
                <a:cubicBezTo>
                  <a:pt x="521" y="618"/>
                  <a:pt x="557" y="582"/>
                  <a:pt x="557" y="538"/>
                </a:cubicBezTo>
                <a:cubicBezTo>
                  <a:pt x="557" y="141"/>
                  <a:pt x="557" y="141"/>
                  <a:pt x="557" y="141"/>
                </a:cubicBezTo>
                <a:cubicBezTo>
                  <a:pt x="557" y="97"/>
                  <a:pt x="521" y="61"/>
                  <a:pt x="477" y="61"/>
                </a:cubicBezTo>
                <a:cubicBezTo>
                  <a:pt x="394" y="61"/>
                  <a:pt x="394" y="61"/>
                  <a:pt x="394" y="61"/>
                </a:cubicBezTo>
                <a:cubicBezTo>
                  <a:pt x="350" y="61"/>
                  <a:pt x="312" y="58"/>
                  <a:pt x="310" y="55"/>
                </a:cubicBezTo>
                <a:cubicBezTo>
                  <a:pt x="310" y="54"/>
                  <a:pt x="309" y="54"/>
                  <a:pt x="309" y="53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299" y="36"/>
                  <a:pt x="296" y="30"/>
                  <a:pt x="292" y="25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79" y="0"/>
                  <a:pt x="279" y="0"/>
                  <a:pt x="279" y="0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42"/>
                  <a:pt x="255" y="42"/>
                  <a:pt x="255" y="42"/>
                </a:cubicBezTo>
                <a:cubicBezTo>
                  <a:pt x="253" y="44"/>
                  <a:pt x="252" y="46"/>
                  <a:pt x="251" y="48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0" y="50"/>
                  <a:pt x="250" y="50"/>
                  <a:pt x="250" y="50"/>
                </a:cubicBezTo>
                <a:cubicBezTo>
                  <a:pt x="250" y="51"/>
                  <a:pt x="249" y="51"/>
                  <a:pt x="249" y="52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45" y="58"/>
                  <a:pt x="207" y="61"/>
                  <a:pt x="163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36" y="61"/>
                  <a:pt x="0" y="97"/>
                  <a:pt x="0" y="141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82"/>
                  <a:pt x="36" y="618"/>
                  <a:pt x="80" y="618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6" name="ïš1ïdê">
            <a:extLst>
              <a:ext uri="{FF2B5EF4-FFF2-40B4-BE49-F238E27FC236}">
                <a16:creationId xmlns:a16="http://schemas.microsoft.com/office/drawing/2014/main" id="{F170B393-4E62-4DC0-B33B-E503AB4E90F2}"/>
              </a:ext>
            </a:extLst>
          </p:cNvPr>
          <p:cNvSpPr/>
          <p:nvPr/>
        </p:nvSpPr>
        <p:spPr bwMode="auto">
          <a:xfrm>
            <a:off x="4044433" y="3891072"/>
            <a:ext cx="1884338" cy="1984823"/>
          </a:xfrm>
          <a:custGeom>
            <a:avLst/>
            <a:gdLst>
              <a:gd name="T0" fmla="*/ 80 w 1190"/>
              <a:gd name="T1" fmla="*/ 620 h 1255"/>
              <a:gd name="T2" fmla="*/ 554 w 1190"/>
              <a:gd name="T3" fmla="*/ 620 h 1255"/>
              <a:gd name="T4" fmla="*/ 634 w 1190"/>
              <a:gd name="T5" fmla="*/ 700 h 1255"/>
              <a:gd name="T6" fmla="*/ 634 w 1190"/>
              <a:gd name="T7" fmla="*/ 1175 h 1255"/>
              <a:gd name="T8" fmla="*/ 714 w 1190"/>
              <a:gd name="T9" fmla="*/ 1255 h 1255"/>
              <a:gd name="T10" fmla="*/ 1110 w 1190"/>
              <a:gd name="T11" fmla="*/ 1255 h 1255"/>
              <a:gd name="T12" fmla="*/ 1190 w 1190"/>
              <a:gd name="T13" fmla="*/ 1175 h 1255"/>
              <a:gd name="T14" fmla="*/ 1190 w 1190"/>
              <a:gd name="T15" fmla="*/ 145 h 1255"/>
              <a:gd name="T16" fmla="*/ 1110 w 1190"/>
              <a:gd name="T17" fmla="*/ 65 h 1255"/>
              <a:gd name="T18" fmla="*/ 712 w 1190"/>
              <a:gd name="T19" fmla="*/ 65 h 1255"/>
              <a:gd name="T20" fmla="*/ 628 w 1190"/>
              <a:gd name="T21" fmla="*/ 57 h 1255"/>
              <a:gd name="T22" fmla="*/ 620 w 1190"/>
              <a:gd name="T23" fmla="*/ 44 h 1255"/>
              <a:gd name="T24" fmla="*/ 595 w 1190"/>
              <a:gd name="T25" fmla="*/ 0 h 1255"/>
              <a:gd name="T26" fmla="*/ 570 w 1190"/>
              <a:gd name="T27" fmla="*/ 44 h 1255"/>
              <a:gd name="T28" fmla="*/ 562 w 1190"/>
              <a:gd name="T29" fmla="*/ 57 h 1255"/>
              <a:gd name="T30" fmla="*/ 478 w 1190"/>
              <a:gd name="T31" fmla="*/ 65 h 1255"/>
              <a:gd name="T32" fmla="*/ 80 w 1190"/>
              <a:gd name="T33" fmla="*/ 65 h 1255"/>
              <a:gd name="T34" fmla="*/ 0 w 1190"/>
              <a:gd name="T35" fmla="*/ 145 h 1255"/>
              <a:gd name="T36" fmla="*/ 0 w 1190"/>
              <a:gd name="T37" fmla="*/ 540 h 1255"/>
              <a:gd name="T38" fmla="*/ 80 w 1190"/>
              <a:gd name="T39" fmla="*/ 62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5">
                <a:moveTo>
                  <a:pt x="80" y="620"/>
                </a:moveTo>
                <a:cubicBezTo>
                  <a:pt x="554" y="620"/>
                  <a:pt x="554" y="620"/>
                  <a:pt x="554" y="620"/>
                </a:cubicBezTo>
                <a:cubicBezTo>
                  <a:pt x="598" y="620"/>
                  <a:pt x="634" y="656"/>
                  <a:pt x="634" y="700"/>
                </a:cubicBezTo>
                <a:cubicBezTo>
                  <a:pt x="634" y="1175"/>
                  <a:pt x="634" y="1175"/>
                  <a:pt x="634" y="1175"/>
                </a:cubicBezTo>
                <a:cubicBezTo>
                  <a:pt x="634" y="1219"/>
                  <a:pt x="670" y="1255"/>
                  <a:pt x="714" y="1255"/>
                </a:cubicBezTo>
                <a:cubicBezTo>
                  <a:pt x="1110" y="1255"/>
                  <a:pt x="1110" y="1255"/>
                  <a:pt x="1110" y="1255"/>
                </a:cubicBezTo>
                <a:cubicBezTo>
                  <a:pt x="1154" y="1255"/>
                  <a:pt x="1190" y="1219"/>
                  <a:pt x="1190" y="1175"/>
                </a:cubicBezTo>
                <a:cubicBezTo>
                  <a:pt x="1190" y="145"/>
                  <a:pt x="1190" y="145"/>
                  <a:pt x="1190" y="145"/>
                </a:cubicBezTo>
                <a:cubicBezTo>
                  <a:pt x="1190" y="101"/>
                  <a:pt x="1154" y="65"/>
                  <a:pt x="1110" y="65"/>
                </a:cubicBezTo>
                <a:cubicBezTo>
                  <a:pt x="712" y="65"/>
                  <a:pt x="712" y="65"/>
                  <a:pt x="712" y="65"/>
                </a:cubicBezTo>
                <a:cubicBezTo>
                  <a:pt x="668" y="65"/>
                  <a:pt x="630" y="61"/>
                  <a:pt x="628" y="57"/>
                </a:cubicBezTo>
                <a:cubicBezTo>
                  <a:pt x="626" y="55"/>
                  <a:pt x="624" y="50"/>
                  <a:pt x="620" y="44"/>
                </a:cubicBezTo>
                <a:cubicBezTo>
                  <a:pt x="595" y="0"/>
                  <a:pt x="595" y="0"/>
                  <a:pt x="595" y="0"/>
                </a:cubicBezTo>
                <a:cubicBezTo>
                  <a:pt x="570" y="44"/>
                  <a:pt x="570" y="44"/>
                  <a:pt x="570" y="44"/>
                </a:cubicBezTo>
                <a:cubicBezTo>
                  <a:pt x="566" y="50"/>
                  <a:pt x="564" y="55"/>
                  <a:pt x="562" y="57"/>
                </a:cubicBezTo>
                <a:cubicBezTo>
                  <a:pt x="560" y="61"/>
                  <a:pt x="522" y="65"/>
                  <a:pt x="478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36" y="65"/>
                  <a:pt x="0" y="101"/>
                  <a:pt x="0" y="145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84"/>
                  <a:pt x="36" y="620"/>
                  <a:pt x="80" y="62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ïṡḷïďe">
            <a:extLst>
              <a:ext uri="{FF2B5EF4-FFF2-40B4-BE49-F238E27FC236}">
                <a16:creationId xmlns:a16="http://schemas.microsoft.com/office/drawing/2014/main" id="{E4961CC3-2190-4C43-8AD8-D77F0040A2DF}"/>
              </a:ext>
            </a:extLst>
          </p:cNvPr>
          <p:cNvSpPr/>
          <p:nvPr/>
        </p:nvSpPr>
        <p:spPr bwMode="auto">
          <a:xfrm>
            <a:off x="5356433" y="5325137"/>
            <a:ext cx="242307" cy="158378"/>
          </a:xfrm>
          <a:custGeom>
            <a:avLst/>
            <a:gdLst>
              <a:gd name="connsiteX0" fmla="*/ 192447 w 506413"/>
              <a:gd name="connsiteY0" fmla="*/ 181356 h 331006"/>
              <a:gd name="connsiteX1" fmla="*/ 253206 w 506413"/>
              <a:gd name="connsiteY1" fmla="*/ 231542 h 331006"/>
              <a:gd name="connsiteX2" fmla="*/ 316497 w 506413"/>
              <a:gd name="connsiteY2" fmla="*/ 181356 h 331006"/>
              <a:gd name="connsiteX3" fmla="*/ 362068 w 506413"/>
              <a:gd name="connsiteY3" fmla="*/ 216486 h 331006"/>
              <a:gd name="connsiteX4" fmla="*/ 493713 w 506413"/>
              <a:gd name="connsiteY4" fmla="*/ 319366 h 331006"/>
              <a:gd name="connsiteX5" fmla="*/ 407637 w 506413"/>
              <a:gd name="connsiteY5" fmla="*/ 329403 h 331006"/>
              <a:gd name="connsiteX6" fmla="*/ 253206 w 506413"/>
              <a:gd name="connsiteY6" fmla="*/ 329403 h 331006"/>
              <a:gd name="connsiteX7" fmla="*/ 93712 w 506413"/>
              <a:gd name="connsiteY7" fmla="*/ 329403 h 331006"/>
              <a:gd name="connsiteX8" fmla="*/ 12700 w 506413"/>
              <a:gd name="connsiteY8" fmla="*/ 319366 h 331006"/>
              <a:gd name="connsiteX9" fmla="*/ 149409 w 506413"/>
              <a:gd name="connsiteY9" fmla="*/ 213977 h 331006"/>
              <a:gd name="connsiteX10" fmla="*/ 192447 w 506413"/>
              <a:gd name="connsiteY10" fmla="*/ 181356 h 331006"/>
              <a:gd name="connsiteX11" fmla="*/ 0 w 506413"/>
              <a:gd name="connsiteY11" fmla="*/ 32131 h 331006"/>
              <a:gd name="connsiteX12" fmla="*/ 174625 w 506413"/>
              <a:gd name="connsiteY12" fmla="*/ 168330 h 331006"/>
              <a:gd name="connsiteX13" fmla="*/ 0 w 506413"/>
              <a:gd name="connsiteY13" fmla="*/ 302006 h 331006"/>
              <a:gd name="connsiteX14" fmla="*/ 0 w 506413"/>
              <a:gd name="connsiteY14" fmla="*/ 32131 h 331006"/>
              <a:gd name="connsiteX15" fmla="*/ 506413 w 506413"/>
              <a:gd name="connsiteY15" fmla="*/ 28956 h 331006"/>
              <a:gd name="connsiteX16" fmla="*/ 506413 w 506413"/>
              <a:gd name="connsiteY16" fmla="*/ 302006 h 331006"/>
              <a:gd name="connsiteX17" fmla="*/ 331788 w 506413"/>
              <a:gd name="connsiteY17" fmla="*/ 168009 h 331006"/>
              <a:gd name="connsiteX18" fmla="*/ 506413 w 506413"/>
              <a:gd name="connsiteY18" fmla="*/ 28956 h 331006"/>
              <a:gd name="connsiteX19" fmla="*/ 455106 w 506413"/>
              <a:gd name="connsiteY19" fmla="*/ 35 h 331006"/>
              <a:gd name="connsiteX20" fmla="*/ 493713 w 506413"/>
              <a:gd name="connsiteY20" fmla="*/ 11728 h 331006"/>
              <a:gd name="connsiteX21" fmla="*/ 374726 w 506413"/>
              <a:gd name="connsiteY21" fmla="*/ 105274 h 331006"/>
              <a:gd name="connsiteX22" fmla="*/ 291181 w 506413"/>
              <a:gd name="connsiteY22" fmla="*/ 168480 h 331006"/>
              <a:gd name="connsiteX23" fmla="*/ 253206 w 506413"/>
              <a:gd name="connsiteY23" fmla="*/ 198819 h 331006"/>
              <a:gd name="connsiteX24" fmla="*/ 215232 w 506413"/>
              <a:gd name="connsiteY24" fmla="*/ 168480 h 331006"/>
              <a:gd name="connsiteX25" fmla="*/ 134219 w 506413"/>
              <a:gd name="connsiteY25" fmla="*/ 105274 h 331006"/>
              <a:gd name="connsiteX26" fmla="*/ 12700 w 506413"/>
              <a:gd name="connsiteY26" fmla="*/ 11728 h 331006"/>
              <a:gd name="connsiteX27" fmla="*/ 54788 w 506413"/>
              <a:gd name="connsiteY27" fmla="*/ 35 h 331006"/>
              <a:gd name="connsiteX28" fmla="*/ 98776 w 506413"/>
              <a:gd name="connsiteY28" fmla="*/ 1615 h 331006"/>
              <a:gd name="connsiteX29" fmla="*/ 253206 w 506413"/>
              <a:gd name="connsiteY29" fmla="*/ 1615 h 331006"/>
              <a:gd name="connsiteX30" fmla="*/ 412701 w 506413"/>
              <a:gd name="connsiteY30" fmla="*/ 1615 h 331006"/>
              <a:gd name="connsiteX31" fmla="*/ 455106 w 506413"/>
              <a:gd name="connsiteY31" fmla="*/ 35 h 3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6413" h="331006">
                <a:moveTo>
                  <a:pt x="192447" y="181356"/>
                </a:moveTo>
                <a:cubicBezTo>
                  <a:pt x="212700" y="198921"/>
                  <a:pt x="232953" y="213977"/>
                  <a:pt x="253206" y="231542"/>
                </a:cubicBezTo>
                <a:cubicBezTo>
                  <a:pt x="265864" y="221505"/>
                  <a:pt x="301308" y="181356"/>
                  <a:pt x="316497" y="181356"/>
                </a:cubicBezTo>
                <a:cubicBezTo>
                  <a:pt x="326624" y="181356"/>
                  <a:pt x="354473" y="211468"/>
                  <a:pt x="362068" y="216486"/>
                </a:cubicBezTo>
                <a:cubicBezTo>
                  <a:pt x="407637" y="251616"/>
                  <a:pt x="450675" y="286746"/>
                  <a:pt x="493713" y="319366"/>
                </a:cubicBezTo>
                <a:cubicBezTo>
                  <a:pt x="475992" y="336931"/>
                  <a:pt x="430422" y="329403"/>
                  <a:pt x="407637" y="329403"/>
                </a:cubicBezTo>
                <a:cubicBezTo>
                  <a:pt x="357004" y="329403"/>
                  <a:pt x="306371" y="329403"/>
                  <a:pt x="253206" y="329403"/>
                </a:cubicBezTo>
                <a:cubicBezTo>
                  <a:pt x="200042" y="329403"/>
                  <a:pt x="146877" y="329403"/>
                  <a:pt x="93712" y="329403"/>
                </a:cubicBezTo>
                <a:cubicBezTo>
                  <a:pt x="70928" y="329403"/>
                  <a:pt x="30421" y="336931"/>
                  <a:pt x="12700" y="319366"/>
                </a:cubicBezTo>
                <a:cubicBezTo>
                  <a:pt x="58269" y="284236"/>
                  <a:pt x="103839" y="249107"/>
                  <a:pt x="149409" y="213977"/>
                </a:cubicBezTo>
                <a:cubicBezTo>
                  <a:pt x="154472" y="211468"/>
                  <a:pt x="189915" y="181356"/>
                  <a:pt x="192447" y="181356"/>
                </a:cubicBezTo>
                <a:close/>
                <a:moveTo>
                  <a:pt x="0" y="32131"/>
                </a:moveTo>
                <a:cubicBezTo>
                  <a:pt x="58208" y="77531"/>
                  <a:pt x="116416" y="122930"/>
                  <a:pt x="174625" y="168330"/>
                </a:cubicBezTo>
                <a:cubicBezTo>
                  <a:pt x="116416" y="213729"/>
                  <a:pt x="58208" y="256607"/>
                  <a:pt x="0" y="302006"/>
                </a:cubicBezTo>
                <a:cubicBezTo>
                  <a:pt x="0" y="211207"/>
                  <a:pt x="0" y="120408"/>
                  <a:pt x="0" y="32131"/>
                </a:cubicBezTo>
                <a:close/>
                <a:moveTo>
                  <a:pt x="506413" y="28956"/>
                </a:moveTo>
                <a:cubicBezTo>
                  <a:pt x="506413" y="119973"/>
                  <a:pt x="506413" y="210990"/>
                  <a:pt x="506413" y="302006"/>
                </a:cubicBezTo>
                <a:cubicBezTo>
                  <a:pt x="448205" y="256498"/>
                  <a:pt x="389997" y="213518"/>
                  <a:pt x="331788" y="168009"/>
                </a:cubicBezTo>
                <a:cubicBezTo>
                  <a:pt x="389997" y="122501"/>
                  <a:pt x="448205" y="76993"/>
                  <a:pt x="506413" y="28956"/>
                </a:cubicBezTo>
                <a:close/>
                <a:moveTo>
                  <a:pt x="455106" y="35"/>
                </a:moveTo>
                <a:cubicBezTo>
                  <a:pt x="470296" y="351"/>
                  <a:pt x="484853" y="2880"/>
                  <a:pt x="493713" y="11728"/>
                </a:cubicBezTo>
                <a:cubicBezTo>
                  <a:pt x="453207" y="42068"/>
                  <a:pt x="415232" y="72407"/>
                  <a:pt x="374726" y="105274"/>
                </a:cubicBezTo>
                <a:cubicBezTo>
                  <a:pt x="346878" y="125500"/>
                  <a:pt x="319029" y="148254"/>
                  <a:pt x="291181" y="168480"/>
                </a:cubicBezTo>
                <a:cubicBezTo>
                  <a:pt x="283586" y="173537"/>
                  <a:pt x="263333" y="198819"/>
                  <a:pt x="253206" y="198819"/>
                </a:cubicBezTo>
                <a:cubicBezTo>
                  <a:pt x="245611" y="198819"/>
                  <a:pt x="222826" y="173537"/>
                  <a:pt x="215232" y="168480"/>
                </a:cubicBezTo>
                <a:cubicBezTo>
                  <a:pt x="187383" y="148254"/>
                  <a:pt x="162067" y="125500"/>
                  <a:pt x="134219" y="105274"/>
                </a:cubicBezTo>
                <a:cubicBezTo>
                  <a:pt x="93712" y="72407"/>
                  <a:pt x="53206" y="42068"/>
                  <a:pt x="12700" y="11728"/>
                </a:cubicBezTo>
                <a:cubicBezTo>
                  <a:pt x="22826" y="2880"/>
                  <a:pt x="38649" y="351"/>
                  <a:pt x="54788" y="35"/>
                </a:cubicBezTo>
                <a:cubicBezTo>
                  <a:pt x="70928" y="-281"/>
                  <a:pt x="87383" y="1615"/>
                  <a:pt x="98776" y="1615"/>
                </a:cubicBezTo>
                <a:cubicBezTo>
                  <a:pt x="149409" y="1615"/>
                  <a:pt x="202573" y="1615"/>
                  <a:pt x="253206" y="1615"/>
                </a:cubicBezTo>
                <a:cubicBezTo>
                  <a:pt x="306371" y="1615"/>
                  <a:pt x="359536" y="1615"/>
                  <a:pt x="412701" y="1615"/>
                </a:cubicBezTo>
                <a:cubicBezTo>
                  <a:pt x="424093" y="1615"/>
                  <a:pt x="439916" y="-281"/>
                  <a:pt x="455106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íṡliḑê">
            <a:extLst>
              <a:ext uri="{FF2B5EF4-FFF2-40B4-BE49-F238E27FC236}">
                <a16:creationId xmlns:a16="http://schemas.microsoft.com/office/drawing/2014/main" id="{09606448-EF31-4E31-A116-472323FB40DE}"/>
              </a:ext>
            </a:extLst>
          </p:cNvPr>
          <p:cNvSpPr/>
          <p:nvPr/>
        </p:nvSpPr>
        <p:spPr bwMode="auto">
          <a:xfrm>
            <a:off x="7264921" y="4898903"/>
            <a:ext cx="881480" cy="976991"/>
          </a:xfrm>
          <a:custGeom>
            <a:avLst/>
            <a:gdLst>
              <a:gd name="T0" fmla="*/ 477 w 557"/>
              <a:gd name="T1" fmla="*/ 618 h 618"/>
              <a:gd name="T2" fmla="*/ 80 w 557"/>
              <a:gd name="T3" fmla="*/ 618 h 618"/>
              <a:gd name="T4" fmla="*/ 0 w 557"/>
              <a:gd name="T5" fmla="*/ 538 h 618"/>
              <a:gd name="T6" fmla="*/ 0 w 557"/>
              <a:gd name="T7" fmla="*/ 141 h 618"/>
              <a:gd name="T8" fmla="*/ 80 w 557"/>
              <a:gd name="T9" fmla="*/ 61 h 618"/>
              <a:gd name="T10" fmla="*/ 163 w 557"/>
              <a:gd name="T11" fmla="*/ 61 h 618"/>
              <a:gd name="T12" fmla="*/ 247 w 557"/>
              <a:gd name="T13" fmla="*/ 55 h 618"/>
              <a:gd name="T14" fmla="*/ 248 w 557"/>
              <a:gd name="T15" fmla="*/ 53 h 618"/>
              <a:gd name="T16" fmla="*/ 251 w 557"/>
              <a:gd name="T17" fmla="*/ 49 h 618"/>
              <a:gd name="T18" fmla="*/ 255 w 557"/>
              <a:gd name="T19" fmla="*/ 41 h 618"/>
              <a:gd name="T20" fmla="*/ 255 w 557"/>
              <a:gd name="T21" fmla="*/ 41 h 618"/>
              <a:gd name="T22" fmla="*/ 265 w 557"/>
              <a:gd name="T23" fmla="*/ 25 h 618"/>
              <a:gd name="T24" fmla="*/ 265 w 557"/>
              <a:gd name="T25" fmla="*/ 24 h 618"/>
              <a:gd name="T26" fmla="*/ 278 w 557"/>
              <a:gd name="T27" fmla="*/ 0 h 618"/>
              <a:gd name="T28" fmla="*/ 292 w 557"/>
              <a:gd name="T29" fmla="*/ 24 h 618"/>
              <a:gd name="T30" fmla="*/ 297 w 557"/>
              <a:gd name="T31" fmla="*/ 32 h 618"/>
              <a:gd name="T32" fmla="*/ 302 w 557"/>
              <a:gd name="T33" fmla="*/ 42 h 618"/>
              <a:gd name="T34" fmla="*/ 306 w 557"/>
              <a:gd name="T35" fmla="*/ 48 h 618"/>
              <a:gd name="T36" fmla="*/ 306 w 557"/>
              <a:gd name="T37" fmla="*/ 49 h 618"/>
              <a:gd name="T38" fmla="*/ 307 w 557"/>
              <a:gd name="T39" fmla="*/ 50 h 618"/>
              <a:gd name="T40" fmla="*/ 308 w 557"/>
              <a:gd name="T41" fmla="*/ 52 h 618"/>
              <a:gd name="T42" fmla="*/ 310 w 557"/>
              <a:gd name="T43" fmla="*/ 55 h 618"/>
              <a:gd name="T44" fmla="*/ 394 w 557"/>
              <a:gd name="T45" fmla="*/ 61 h 618"/>
              <a:gd name="T46" fmla="*/ 477 w 557"/>
              <a:gd name="T47" fmla="*/ 61 h 618"/>
              <a:gd name="T48" fmla="*/ 557 w 557"/>
              <a:gd name="T49" fmla="*/ 141 h 618"/>
              <a:gd name="T50" fmla="*/ 557 w 557"/>
              <a:gd name="T51" fmla="*/ 538 h 618"/>
              <a:gd name="T52" fmla="*/ 477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477" y="618"/>
                </a:moveTo>
                <a:cubicBezTo>
                  <a:pt x="80" y="618"/>
                  <a:pt x="80" y="618"/>
                  <a:pt x="80" y="618"/>
                </a:cubicBezTo>
                <a:cubicBezTo>
                  <a:pt x="36" y="618"/>
                  <a:pt x="0" y="582"/>
                  <a:pt x="0" y="53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97"/>
                  <a:pt x="36" y="61"/>
                  <a:pt x="80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207" y="61"/>
                  <a:pt x="245" y="58"/>
                  <a:pt x="247" y="55"/>
                </a:cubicBezTo>
                <a:cubicBezTo>
                  <a:pt x="247" y="54"/>
                  <a:pt x="248" y="54"/>
                  <a:pt x="248" y="53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8" y="36"/>
                  <a:pt x="261" y="30"/>
                  <a:pt x="265" y="25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78" y="0"/>
                  <a:pt x="278" y="0"/>
                  <a:pt x="278" y="0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97" y="32"/>
                  <a:pt x="297" y="32"/>
                  <a:pt x="297" y="32"/>
                </a:cubicBezTo>
                <a:cubicBezTo>
                  <a:pt x="302" y="42"/>
                  <a:pt x="302" y="42"/>
                  <a:pt x="302" y="42"/>
                </a:cubicBezTo>
                <a:cubicBezTo>
                  <a:pt x="304" y="44"/>
                  <a:pt x="305" y="46"/>
                  <a:pt x="306" y="48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308" y="51"/>
                  <a:pt x="308" y="51"/>
                  <a:pt x="308" y="52"/>
                </a:cubicBezTo>
                <a:cubicBezTo>
                  <a:pt x="310" y="55"/>
                  <a:pt x="310" y="55"/>
                  <a:pt x="310" y="55"/>
                </a:cubicBezTo>
                <a:cubicBezTo>
                  <a:pt x="312" y="58"/>
                  <a:pt x="350" y="61"/>
                  <a:pt x="394" y="61"/>
                </a:cubicBezTo>
                <a:cubicBezTo>
                  <a:pt x="477" y="61"/>
                  <a:pt x="477" y="61"/>
                  <a:pt x="477" y="61"/>
                </a:cubicBezTo>
                <a:cubicBezTo>
                  <a:pt x="521" y="61"/>
                  <a:pt x="557" y="97"/>
                  <a:pt x="557" y="141"/>
                </a:cubicBezTo>
                <a:cubicBezTo>
                  <a:pt x="557" y="538"/>
                  <a:pt x="557" y="538"/>
                  <a:pt x="557" y="538"/>
                </a:cubicBezTo>
                <a:cubicBezTo>
                  <a:pt x="557" y="582"/>
                  <a:pt x="521" y="618"/>
                  <a:pt x="477" y="618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íśḷiďe">
            <a:extLst>
              <a:ext uri="{FF2B5EF4-FFF2-40B4-BE49-F238E27FC236}">
                <a16:creationId xmlns:a16="http://schemas.microsoft.com/office/drawing/2014/main" id="{FEA32860-AC0D-4325-9719-75AD656B44E7}"/>
              </a:ext>
            </a:extLst>
          </p:cNvPr>
          <p:cNvSpPr/>
          <p:nvPr/>
        </p:nvSpPr>
        <p:spPr bwMode="auto">
          <a:xfrm>
            <a:off x="6160583" y="3993546"/>
            <a:ext cx="1985818" cy="1882349"/>
          </a:xfrm>
          <a:custGeom>
            <a:avLst/>
            <a:gdLst>
              <a:gd name="T0" fmla="*/ 542 w 1254"/>
              <a:gd name="T1" fmla="*/ 0 h 1190"/>
              <a:gd name="T2" fmla="*/ 541 w 1254"/>
              <a:gd name="T3" fmla="*/ 0 h 1190"/>
              <a:gd name="T4" fmla="*/ 144 w 1254"/>
              <a:gd name="T5" fmla="*/ 0 h 1190"/>
              <a:gd name="T6" fmla="*/ 64 w 1254"/>
              <a:gd name="T7" fmla="*/ 80 h 1190"/>
              <a:gd name="T8" fmla="*/ 64 w 1254"/>
              <a:gd name="T9" fmla="*/ 477 h 1190"/>
              <a:gd name="T10" fmla="*/ 56 w 1254"/>
              <a:gd name="T11" fmla="*/ 562 h 1190"/>
              <a:gd name="T12" fmla="*/ 43 w 1254"/>
              <a:gd name="T13" fmla="*/ 570 h 1190"/>
              <a:gd name="T14" fmla="*/ 0 w 1254"/>
              <a:gd name="T15" fmla="*/ 595 h 1190"/>
              <a:gd name="T16" fmla="*/ 43 w 1254"/>
              <a:gd name="T17" fmla="*/ 620 h 1190"/>
              <a:gd name="T18" fmla="*/ 56 w 1254"/>
              <a:gd name="T19" fmla="*/ 627 h 1190"/>
              <a:gd name="T20" fmla="*/ 64 w 1254"/>
              <a:gd name="T21" fmla="*/ 712 h 1190"/>
              <a:gd name="T22" fmla="*/ 64 w 1254"/>
              <a:gd name="T23" fmla="*/ 1110 h 1190"/>
              <a:gd name="T24" fmla="*/ 64 w 1254"/>
              <a:gd name="T25" fmla="*/ 1110 h 1190"/>
              <a:gd name="T26" fmla="*/ 122 w 1254"/>
              <a:gd name="T27" fmla="*/ 1186 h 1190"/>
              <a:gd name="T28" fmla="*/ 128 w 1254"/>
              <a:gd name="T29" fmla="*/ 1188 h 1190"/>
              <a:gd name="T30" fmla="*/ 144 w 1254"/>
              <a:gd name="T31" fmla="*/ 1190 h 1190"/>
              <a:gd name="T32" fmla="*/ 540 w 1254"/>
              <a:gd name="T33" fmla="*/ 1190 h 1190"/>
              <a:gd name="T34" fmla="*/ 620 w 1254"/>
              <a:gd name="T35" fmla="*/ 1110 h 1190"/>
              <a:gd name="T36" fmla="*/ 620 w 1254"/>
              <a:gd name="T37" fmla="*/ 635 h 1190"/>
              <a:gd name="T38" fmla="*/ 631 w 1254"/>
              <a:gd name="T39" fmla="*/ 595 h 1190"/>
              <a:gd name="T40" fmla="*/ 700 w 1254"/>
              <a:gd name="T41" fmla="*/ 555 h 1190"/>
              <a:gd name="T42" fmla="*/ 1174 w 1254"/>
              <a:gd name="T43" fmla="*/ 555 h 1190"/>
              <a:gd name="T44" fmla="*/ 1254 w 1254"/>
              <a:gd name="T45" fmla="*/ 475 h 1190"/>
              <a:gd name="T46" fmla="*/ 1254 w 1254"/>
              <a:gd name="T47" fmla="*/ 80 h 1190"/>
              <a:gd name="T48" fmla="*/ 1174 w 1254"/>
              <a:gd name="T49" fmla="*/ 0 h 1190"/>
              <a:gd name="T50" fmla="*/ 776 w 1254"/>
              <a:gd name="T51" fmla="*/ 0 h 1190"/>
              <a:gd name="T52" fmla="*/ 542 w 1254"/>
              <a:gd name="T53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542" y="0"/>
                </a:moveTo>
                <a:cubicBezTo>
                  <a:pt x="541" y="0"/>
                  <a:pt x="541" y="0"/>
                  <a:pt x="54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00" y="0"/>
                  <a:pt x="64" y="36"/>
                  <a:pt x="64" y="80"/>
                </a:cubicBezTo>
                <a:cubicBezTo>
                  <a:pt x="64" y="477"/>
                  <a:pt x="64" y="477"/>
                  <a:pt x="64" y="477"/>
                </a:cubicBezTo>
                <a:cubicBezTo>
                  <a:pt x="64" y="521"/>
                  <a:pt x="61" y="560"/>
                  <a:pt x="56" y="562"/>
                </a:cubicBezTo>
                <a:cubicBezTo>
                  <a:pt x="54" y="564"/>
                  <a:pt x="49" y="566"/>
                  <a:pt x="43" y="570"/>
                </a:cubicBezTo>
                <a:cubicBezTo>
                  <a:pt x="0" y="595"/>
                  <a:pt x="0" y="595"/>
                  <a:pt x="0" y="595"/>
                </a:cubicBezTo>
                <a:cubicBezTo>
                  <a:pt x="43" y="620"/>
                  <a:pt x="43" y="620"/>
                  <a:pt x="43" y="620"/>
                </a:cubicBezTo>
                <a:cubicBezTo>
                  <a:pt x="49" y="623"/>
                  <a:pt x="54" y="626"/>
                  <a:pt x="56" y="627"/>
                </a:cubicBezTo>
                <a:cubicBezTo>
                  <a:pt x="61" y="630"/>
                  <a:pt x="64" y="668"/>
                  <a:pt x="64" y="712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46"/>
                  <a:pt x="89" y="1176"/>
                  <a:pt x="122" y="1186"/>
                </a:cubicBezTo>
                <a:cubicBezTo>
                  <a:pt x="124" y="1187"/>
                  <a:pt x="126" y="1187"/>
                  <a:pt x="128" y="1188"/>
                </a:cubicBezTo>
                <a:cubicBezTo>
                  <a:pt x="133" y="1189"/>
                  <a:pt x="139" y="1190"/>
                  <a:pt x="144" y="1190"/>
                </a:cubicBezTo>
                <a:cubicBezTo>
                  <a:pt x="540" y="1190"/>
                  <a:pt x="540" y="1190"/>
                  <a:pt x="540" y="1190"/>
                </a:cubicBezTo>
                <a:cubicBezTo>
                  <a:pt x="584" y="1190"/>
                  <a:pt x="620" y="1154"/>
                  <a:pt x="620" y="1110"/>
                </a:cubicBezTo>
                <a:cubicBezTo>
                  <a:pt x="620" y="635"/>
                  <a:pt x="620" y="635"/>
                  <a:pt x="620" y="635"/>
                </a:cubicBezTo>
                <a:cubicBezTo>
                  <a:pt x="620" y="621"/>
                  <a:pt x="624" y="607"/>
                  <a:pt x="631" y="595"/>
                </a:cubicBezTo>
                <a:cubicBezTo>
                  <a:pt x="645" y="571"/>
                  <a:pt x="670" y="555"/>
                  <a:pt x="700" y="555"/>
                </a:cubicBezTo>
                <a:cubicBezTo>
                  <a:pt x="1174" y="555"/>
                  <a:pt x="1174" y="555"/>
                  <a:pt x="1174" y="555"/>
                </a:cubicBezTo>
                <a:cubicBezTo>
                  <a:pt x="1218" y="555"/>
                  <a:pt x="1254" y="519"/>
                  <a:pt x="1254" y="475"/>
                </a:cubicBezTo>
                <a:cubicBezTo>
                  <a:pt x="1254" y="80"/>
                  <a:pt x="1254" y="80"/>
                  <a:pt x="1254" y="80"/>
                </a:cubicBezTo>
                <a:cubicBezTo>
                  <a:pt x="1254" y="36"/>
                  <a:pt x="1218" y="0"/>
                  <a:pt x="1174" y="0"/>
                </a:cubicBezTo>
                <a:cubicBezTo>
                  <a:pt x="776" y="0"/>
                  <a:pt x="776" y="0"/>
                  <a:pt x="776" y="0"/>
                </a:cubicBezTo>
                <a:lnTo>
                  <a:pt x="542" y="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îś1îde">
            <a:extLst>
              <a:ext uri="{FF2B5EF4-FFF2-40B4-BE49-F238E27FC236}">
                <a16:creationId xmlns:a16="http://schemas.microsoft.com/office/drawing/2014/main" id="{197B5CE4-AAF6-46A6-B8CB-FAE6A1CFED7F}"/>
              </a:ext>
            </a:extLst>
          </p:cNvPr>
          <p:cNvSpPr/>
          <p:nvPr/>
        </p:nvSpPr>
        <p:spPr bwMode="auto">
          <a:xfrm>
            <a:off x="6551872" y="5297877"/>
            <a:ext cx="290918" cy="237763"/>
          </a:xfrm>
          <a:custGeom>
            <a:avLst/>
            <a:gdLst>
              <a:gd name="connsiteX0" fmla="*/ 291307 w 608013"/>
              <a:gd name="connsiteY0" fmla="*/ 133350 h 496918"/>
              <a:gd name="connsiteX1" fmla="*/ 263525 w 608013"/>
              <a:gd name="connsiteY1" fmla="*/ 161132 h 496918"/>
              <a:gd name="connsiteX2" fmla="*/ 291307 w 608013"/>
              <a:gd name="connsiteY2" fmla="*/ 188914 h 496918"/>
              <a:gd name="connsiteX3" fmla="*/ 319089 w 608013"/>
              <a:gd name="connsiteY3" fmla="*/ 161132 h 496918"/>
              <a:gd name="connsiteX4" fmla="*/ 291307 w 608013"/>
              <a:gd name="connsiteY4" fmla="*/ 133350 h 496918"/>
              <a:gd name="connsiteX5" fmla="*/ 210345 w 608013"/>
              <a:gd name="connsiteY5" fmla="*/ 133350 h 496918"/>
              <a:gd name="connsiteX6" fmla="*/ 182563 w 608013"/>
              <a:gd name="connsiteY6" fmla="*/ 161132 h 496918"/>
              <a:gd name="connsiteX7" fmla="*/ 210345 w 608013"/>
              <a:gd name="connsiteY7" fmla="*/ 188914 h 496918"/>
              <a:gd name="connsiteX8" fmla="*/ 238127 w 608013"/>
              <a:gd name="connsiteY8" fmla="*/ 161132 h 496918"/>
              <a:gd name="connsiteX9" fmla="*/ 210345 w 608013"/>
              <a:gd name="connsiteY9" fmla="*/ 133350 h 496918"/>
              <a:gd name="connsiteX10" fmla="*/ 129382 w 608013"/>
              <a:gd name="connsiteY10" fmla="*/ 133350 h 496918"/>
              <a:gd name="connsiteX11" fmla="*/ 101600 w 608013"/>
              <a:gd name="connsiteY11" fmla="*/ 161132 h 496918"/>
              <a:gd name="connsiteX12" fmla="*/ 129382 w 608013"/>
              <a:gd name="connsiteY12" fmla="*/ 188914 h 496918"/>
              <a:gd name="connsiteX13" fmla="*/ 157164 w 608013"/>
              <a:gd name="connsiteY13" fmla="*/ 161132 h 496918"/>
              <a:gd name="connsiteX14" fmla="*/ 129382 w 608013"/>
              <a:gd name="connsiteY14" fmla="*/ 133350 h 496918"/>
              <a:gd name="connsiteX15" fmla="*/ 448484 w 608013"/>
              <a:gd name="connsiteY15" fmla="*/ 117475 h 496918"/>
              <a:gd name="connsiteX16" fmla="*/ 582691 w 608013"/>
              <a:gd name="connsiteY16" fmla="*/ 117475 h 496918"/>
              <a:gd name="connsiteX17" fmla="*/ 608013 w 608013"/>
              <a:gd name="connsiteY17" fmla="*/ 145277 h 496918"/>
              <a:gd name="connsiteX18" fmla="*/ 608013 w 608013"/>
              <a:gd name="connsiteY18" fmla="*/ 395497 h 496918"/>
              <a:gd name="connsiteX19" fmla="*/ 582691 w 608013"/>
              <a:gd name="connsiteY19" fmla="*/ 420771 h 496918"/>
              <a:gd name="connsiteX20" fmla="*/ 521918 w 608013"/>
              <a:gd name="connsiteY20" fmla="*/ 420771 h 496918"/>
              <a:gd name="connsiteX21" fmla="*/ 539644 w 608013"/>
              <a:gd name="connsiteY21" fmla="*/ 483958 h 496918"/>
              <a:gd name="connsiteX22" fmla="*/ 526983 w 608013"/>
              <a:gd name="connsiteY22" fmla="*/ 491540 h 496918"/>
              <a:gd name="connsiteX23" fmla="*/ 440887 w 608013"/>
              <a:gd name="connsiteY23" fmla="*/ 420771 h 496918"/>
              <a:gd name="connsiteX24" fmla="*/ 223118 w 608013"/>
              <a:gd name="connsiteY24" fmla="*/ 420771 h 496918"/>
              <a:gd name="connsiteX25" fmla="*/ 195263 w 608013"/>
              <a:gd name="connsiteY25" fmla="*/ 395497 h 496918"/>
              <a:gd name="connsiteX26" fmla="*/ 195263 w 608013"/>
              <a:gd name="connsiteY26" fmla="*/ 337365 h 496918"/>
              <a:gd name="connsiteX27" fmla="*/ 402904 w 608013"/>
              <a:gd name="connsiteY27" fmla="*/ 337365 h 496918"/>
              <a:gd name="connsiteX28" fmla="*/ 448484 w 608013"/>
              <a:gd name="connsiteY28" fmla="*/ 291870 h 496918"/>
              <a:gd name="connsiteX29" fmla="*/ 448484 w 608013"/>
              <a:gd name="connsiteY29" fmla="*/ 117475 h 496918"/>
              <a:gd name="connsiteX30" fmla="*/ 25322 w 608013"/>
              <a:gd name="connsiteY30" fmla="*/ 0 h 496918"/>
              <a:gd name="connsiteX31" fmla="*/ 384896 w 608013"/>
              <a:gd name="connsiteY31" fmla="*/ 0 h 496918"/>
              <a:gd name="connsiteX32" fmla="*/ 412750 w 608013"/>
              <a:gd name="connsiteY32" fmla="*/ 25189 h 496918"/>
              <a:gd name="connsiteX33" fmla="*/ 412750 w 608013"/>
              <a:gd name="connsiteY33" fmla="*/ 274553 h 496918"/>
              <a:gd name="connsiteX34" fmla="*/ 384896 w 608013"/>
              <a:gd name="connsiteY34" fmla="*/ 302260 h 496918"/>
              <a:gd name="connsiteX35" fmla="*/ 146868 w 608013"/>
              <a:gd name="connsiteY35" fmla="*/ 302260 h 496918"/>
              <a:gd name="connsiteX36" fmla="*/ 63305 w 608013"/>
              <a:gd name="connsiteY36" fmla="*/ 372788 h 496918"/>
              <a:gd name="connsiteX37" fmla="*/ 53177 w 608013"/>
              <a:gd name="connsiteY37" fmla="*/ 377825 h 496918"/>
              <a:gd name="connsiteX38" fmla="*/ 48112 w 608013"/>
              <a:gd name="connsiteY38" fmla="*/ 362712 h 496918"/>
              <a:gd name="connsiteX39" fmla="*/ 65838 w 608013"/>
              <a:gd name="connsiteY39" fmla="*/ 302260 h 496918"/>
              <a:gd name="connsiteX40" fmla="*/ 25322 w 608013"/>
              <a:gd name="connsiteY40" fmla="*/ 302260 h 496918"/>
              <a:gd name="connsiteX41" fmla="*/ 0 w 608013"/>
              <a:gd name="connsiteY41" fmla="*/ 274553 h 496918"/>
              <a:gd name="connsiteX42" fmla="*/ 0 w 608013"/>
              <a:gd name="connsiteY42" fmla="*/ 25189 h 496918"/>
              <a:gd name="connsiteX43" fmla="*/ 25322 w 608013"/>
              <a:gd name="connsiteY43" fmla="*/ 0 h 49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8013" h="496918">
                <a:moveTo>
                  <a:pt x="291307" y="133350"/>
                </a:moveTo>
                <a:cubicBezTo>
                  <a:pt x="275963" y="133350"/>
                  <a:pt x="263525" y="145788"/>
                  <a:pt x="263525" y="161132"/>
                </a:cubicBezTo>
                <a:cubicBezTo>
                  <a:pt x="263525" y="176476"/>
                  <a:pt x="275963" y="188914"/>
                  <a:pt x="291307" y="188914"/>
                </a:cubicBezTo>
                <a:cubicBezTo>
                  <a:pt x="306651" y="188914"/>
                  <a:pt x="319089" y="176476"/>
                  <a:pt x="319089" y="161132"/>
                </a:cubicBezTo>
                <a:cubicBezTo>
                  <a:pt x="319089" y="145788"/>
                  <a:pt x="306651" y="133350"/>
                  <a:pt x="291307" y="133350"/>
                </a:cubicBezTo>
                <a:close/>
                <a:moveTo>
                  <a:pt x="210345" y="133350"/>
                </a:moveTo>
                <a:cubicBezTo>
                  <a:pt x="195001" y="133350"/>
                  <a:pt x="182563" y="145788"/>
                  <a:pt x="182563" y="161132"/>
                </a:cubicBezTo>
                <a:cubicBezTo>
                  <a:pt x="182563" y="176476"/>
                  <a:pt x="195001" y="188914"/>
                  <a:pt x="210345" y="188914"/>
                </a:cubicBezTo>
                <a:cubicBezTo>
                  <a:pt x="225689" y="188914"/>
                  <a:pt x="238127" y="176476"/>
                  <a:pt x="238127" y="161132"/>
                </a:cubicBezTo>
                <a:cubicBezTo>
                  <a:pt x="238127" y="145788"/>
                  <a:pt x="225689" y="133350"/>
                  <a:pt x="210345" y="133350"/>
                </a:cubicBezTo>
                <a:close/>
                <a:moveTo>
                  <a:pt x="129382" y="133350"/>
                </a:moveTo>
                <a:cubicBezTo>
                  <a:pt x="114038" y="133350"/>
                  <a:pt x="101600" y="145788"/>
                  <a:pt x="101600" y="161132"/>
                </a:cubicBezTo>
                <a:cubicBezTo>
                  <a:pt x="101600" y="176476"/>
                  <a:pt x="114038" y="188914"/>
                  <a:pt x="129382" y="188914"/>
                </a:cubicBezTo>
                <a:cubicBezTo>
                  <a:pt x="144726" y="188914"/>
                  <a:pt x="157164" y="176476"/>
                  <a:pt x="157164" y="161132"/>
                </a:cubicBezTo>
                <a:cubicBezTo>
                  <a:pt x="157164" y="145788"/>
                  <a:pt x="144726" y="133350"/>
                  <a:pt x="129382" y="133350"/>
                </a:cubicBezTo>
                <a:close/>
                <a:moveTo>
                  <a:pt x="448484" y="117475"/>
                </a:moveTo>
                <a:cubicBezTo>
                  <a:pt x="448484" y="117475"/>
                  <a:pt x="448484" y="117475"/>
                  <a:pt x="582691" y="117475"/>
                </a:cubicBezTo>
                <a:cubicBezTo>
                  <a:pt x="597884" y="117475"/>
                  <a:pt x="608013" y="130113"/>
                  <a:pt x="608013" y="145277"/>
                </a:cubicBezTo>
                <a:cubicBezTo>
                  <a:pt x="608013" y="145277"/>
                  <a:pt x="608013" y="145277"/>
                  <a:pt x="608013" y="395497"/>
                </a:cubicBezTo>
                <a:cubicBezTo>
                  <a:pt x="608013" y="408134"/>
                  <a:pt x="597884" y="420771"/>
                  <a:pt x="582691" y="420771"/>
                </a:cubicBezTo>
                <a:cubicBezTo>
                  <a:pt x="582691" y="420771"/>
                  <a:pt x="582691" y="420771"/>
                  <a:pt x="521918" y="420771"/>
                </a:cubicBezTo>
                <a:cubicBezTo>
                  <a:pt x="521918" y="420771"/>
                  <a:pt x="521918" y="420771"/>
                  <a:pt x="539644" y="483958"/>
                </a:cubicBezTo>
                <a:cubicBezTo>
                  <a:pt x="544708" y="496595"/>
                  <a:pt x="537111" y="501650"/>
                  <a:pt x="526983" y="491540"/>
                </a:cubicBezTo>
                <a:cubicBezTo>
                  <a:pt x="526983" y="491540"/>
                  <a:pt x="526983" y="491540"/>
                  <a:pt x="440887" y="420771"/>
                </a:cubicBezTo>
                <a:cubicBezTo>
                  <a:pt x="440887" y="420771"/>
                  <a:pt x="440887" y="420771"/>
                  <a:pt x="223118" y="420771"/>
                </a:cubicBezTo>
                <a:cubicBezTo>
                  <a:pt x="207924" y="420771"/>
                  <a:pt x="195263" y="408134"/>
                  <a:pt x="195263" y="395497"/>
                </a:cubicBezTo>
                <a:cubicBezTo>
                  <a:pt x="195263" y="395497"/>
                  <a:pt x="195263" y="395497"/>
                  <a:pt x="195263" y="337365"/>
                </a:cubicBezTo>
                <a:cubicBezTo>
                  <a:pt x="195263" y="337365"/>
                  <a:pt x="195263" y="337365"/>
                  <a:pt x="402904" y="337365"/>
                </a:cubicBezTo>
                <a:cubicBezTo>
                  <a:pt x="428226" y="337365"/>
                  <a:pt x="448484" y="317145"/>
                  <a:pt x="448484" y="291870"/>
                </a:cubicBezTo>
                <a:cubicBezTo>
                  <a:pt x="448484" y="291870"/>
                  <a:pt x="448484" y="291870"/>
                  <a:pt x="448484" y="117475"/>
                </a:cubicBezTo>
                <a:close/>
                <a:moveTo>
                  <a:pt x="25322" y="0"/>
                </a:moveTo>
                <a:cubicBezTo>
                  <a:pt x="25322" y="0"/>
                  <a:pt x="25322" y="0"/>
                  <a:pt x="384896" y="0"/>
                </a:cubicBezTo>
                <a:cubicBezTo>
                  <a:pt x="400089" y="0"/>
                  <a:pt x="412750" y="12594"/>
                  <a:pt x="412750" y="25189"/>
                </a:cubicBezTo>
                <a:cubicBezTo>
                  <a:pt x="412750" y="25189"/>
                  <a:pt x="412750" y="25189"/>
                  <a:pt x="412750" y="274553"/>
                </a:cubicBezTo>
                <a:cubicBezTo>
                  <a:pt x="412750" y="289666"/>
                  <a:pt x="400089" y="302260"/>
                  <a:pt x="384896" y="302260"/>
                </a:cubicBezTo>
                <a:cubicBezTo>
                  <a:pt x="384896" y="302260"/>
                  <a:pt x="384896" y="302260"/>
                  <a:pt x="146868" y="302260"/>
                </a:cubicBezTo>
                <a:cubicBezTo>
                  <a:pt x="146868" y="302260"/>
                  <a:pt x="146868" y="302260"/>
                  <a:pt x="63305" y="372788"/>
                </a:cubicBezTo>
                <a:cubicBezTo>
                  <a:pt x="58241" y="375306"/>
                  <a:pt x="55709" y="377825"/>
                  <a:pt x="53177" y="377825"/>
                </a:cubicBezTo>
                <a:cubicBezTo>
                  <a:pt x="48112" y="377825"/>
                  <a:pt x="45580" y="372788"/>
                  <a:pt x="48112" y="362712"/>
                </a:cubicBezTo>
                <a:cubicBezTo>
                  <a:pt x="48112" y="362712"/>
                  <a:pt x="48112" y="362712"/>
                  <a:pt x="65838" y="302260"/>
                </a:cubicBezTo>
                <a:cubicBezTo>
                  <a:pt x="65838" y="302260"/>
                  <a:pt x="65838" y="302260"/>
                  <a:pt x="25322" y="302260"/>
                </a:cubicBezTo>
                <a:cubicBezTo>
                  <a:pt x="10129" y="302260"/>
                  <a:pt x="0" y="289666"/>
                  <a:pt x="0" y="274553"/>
                </a:cubicBezTo>
                <a:cubicBezTo>
                  <a:pt x="0" y="274553"/>
                  <a:pt x="0" y="274553"/>
                  <a:pt x="0" y="25189"/>
                </a:cubicBezTo>
                <a:cubicBezTo>
                  <a:pt x="0" y="12594"/>
                  <a:pt x="10129" y="0"/>
                  <a:pt x="253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îṧliḍê">
            <a:extLst>
              <a:ext uri="{FF2B5EF4-FFF2-40B4-BE49-F238E27FC236}">
                <a16:creationId xmlns:a16="http://schemas.microsoft.com/office/drawing/2014/main" id="{28C2B591-6FB8-4141-B7FE-E4291E848646}"/>
              </a:ext>
            </a:extLst>
          </p:cNvPr>
          <p:cNvSpPr/>
          <p:nvPr/>
        </p:nvSpPr>
        <p:spPr>
          <a:xfrm>
            <a:off x="4484658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登录注册</a:t>
            </a:r>
          </a:p>
        </p:txBody>
      </p:sp>
      <p:sp>
        <p:nvSpPr>
          <p:cNvPr id="22" name="íṣḷîḓê">
            <a:extLst>
              <a:ext uri="{FF2B5EF4-FFF2-40B4-BE49-F238E27FC236}">
                <a16:creationId xmlns:a16="http://schemas.microsoft.com/office/drawing/2014/main" id="{1F80E022-FD35-47CB-BAAE-4F59045DC8DE}"/>
              </a:ext>
            </a:extLst>
          </p:cNvPr>
          <p:cNvSpPr/>
          <p:nvPr/>
        </p:nvSpPr>
        <p:spPr>
          <a:xfrm>
            <a:off x="6651547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</a:p>
        </p:txBody>
      </p:sp>
      <p:sp>
        <p:nvSpPr>
          <p:cNvPr id="23" name="iṧľîḍê">
            <a:extLst>
              <a:ext uri="{FF2B5EF4-FFF2-40B4-BE49-F238E27FC236}">
                <a16:creationId xmlns:a16="http://schemas.microsoft.com/office/drawing/2014/main" id="{FF4EB208-47B4-4406-BFE7-FD6AC9DDA94E}"/>
              </a:ext>
            </a:extLst>
          </p:cNvPr>
          <p:cNvSpPr/>
          <p:nvPr/>
        </p:nvSpPr>
        <p:spPr>
          <a:xfrm>
            <a:off x="4484658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具体回答</a:t>
            </a:r>
          </a:p>
        </p:txBody>
      </p:sp>
      <p:sp>
        <p:nvSpPr>
          <p:cNvPr id="24" name="ïśḷïḋè">
            <a:extLst>
              <a:ext uri="{FF2B5EF4-FFF2-40B4-BE49-F238E27FC236}">
                <a16:creationId xmlns:a16="http://schemas.microsoft.com/office/drawing/2014/main" id="{8088BE03-A2D2-43EC-9F0C-EF3B565EF4D6}"/>
              </a:ext>
            </a:extLst>
          </p:cNvPr>
          <p:cNvSpPr/>
          <p:nvPr/>
        </p:nvSpPr>
        <p:spPr>
          <a:xfrm>
            <a:off x="6651547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我的主页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1B9A40-5348-4C1B-920A-8AA216C9AC7E}"/>
              </a:ext>
            </a:extLst>
          </p:cNvPr>
          <p:cNvSpPr txBox="1"/>
          <p:nvPr/>
        </p:nvSpPr>
        <p:spPr>
          <a:xfrm>
            <a:off x="1060787" y="2236696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可进行注册登录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查看内容，需要登录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4E3F26-5141-4699-92F1-9592CBC3D1E4}"/>
              </a:ext>
            </a:extLst>
          </p:cNvPr>
          <p:cNvSpPr txBox="1"/>
          <p:nvPr/>
        </p:nvSpPr>
        <p:spPr>
          <a:xfrm>
            <a:off x="8330604" y="1965537"/>
            <a:ext cx="2836084" cy="1346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有精选、推荐、热搜三个选择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右上角菜单可进入我的主页、设置、发布问题三个界面，也可进行退出账号的操作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C76CEF-AA4E-4A1A-BE78-D5401E2926F2}"/>
              </a:ext>
            </a:extLst>
          </p:cNvPr>
          <p:cNvSpPr txBox="1"/>
          <p:nvPr/>
        </p:nvSpPr>
        <p:spPr>
          <a:xfrm>
            <a:off x="1157611" y="4433182"/>
            <a:ext cx="2836084" cy="10237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在这里可以看到问题的具体回答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可对回答进行评论、点赞等操作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可以进入写回答界面回答该问题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116EFC-527F-4647-A193-F2EB7C5F968E}"/>
              </a:ext>
            </a:extLst>
          </p:cNvPr>
          <p:cNvSpPr txBox="1"/>
          <p:nvPr/>
        </p:nvSpPr>
        <p:spPr>
          <a:xfrm>
            <a:off x="8330604" y="4433182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这里会收录用户的浏览历史、喜欢内容、所发布和回答的问题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2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88CDED1-E40D-4B95-80EC-1155A3857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68" y="1119116"/>
            <a:ext cx="2195976" cy="43196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ED35B21-F124-408F-BC85-58285D86E938}"/>
              </a:ext>
            </a:extLst>
          </p:cNvPr>
          <p:cNvSpPr txBox="1"/>
          <p:nvPr/>
        </p:nvSpPr>
        <p:spPr>
          <a:xfrm>
            <a:off x="2021220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原型图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7D298E-3E2A-44E9-AACD-65F764599F56}"/>
              </a:ext>
            </a:extLst>
          </p:cNvPr>
          <p:cNvSpPr txBox="1"/>
          <p:nvPr/>
        </p:nvSpPr>
        <p:spPr>
          <a:xfrm>
            <a:off x="5436836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知乎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app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F7BC28-B020-4D16-989A-C510870ABDEA}"/>
              </a:ext>
            </a:extLst>
          </p:cNvPr>
          <p:cNvSpPr txBox="1"/>
          <p:nvPr/>
        </p:nvSpPr>
        <p:spPr>
          <a:xfrm>
            <a:off x="8605328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最终实现</a:t>
            </a:r>
          </a:p>
        </p:txBody>
      </p:sp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5CA84B6F-A9E0-4CCA-9BC6-B7569F8A3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69" y="1119116"/>
            <a:ext cx="1990887" cy="4319029"/>
          </a:xfrm>
          <a:prstGeom prst="rect">
            <a:avLst/>
          </a:prstGeom>
        </p:spPr>
      </p:pic>
      <p:pic>
        <p:nvPicPr>
          <p:cNvPr id="37" name="图片 36" descr="图形用户界面, 文本, 应用程序&#10;&#10;描述已自动生成">
            <a:extLst>
              <a:ext uri="{FF2B5EF4-FFF2-40B4-BE49-F238E27FC236}">
                <a16:creationId xmlns:a16="http://schemas.microsoft.com/office/drawing/2014/main" id="{6F2469CB-C7AB-4055-A23E-B60CC7C7F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38" y="1118465"/>
            <a:ext cx="2209435" cy="43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wrhd4w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749</Words>
  <Application>Microsoft Office PowerPoint</Application>
  <PresentationFormat>宽屏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建筑背景模板</dc:title>
  <dc:creator>第一PPT</dc:creator>
  <cp:keywords>www.1ppt.com</cp:keywords>
  <dc:description>www.1ppt.com</dc:description>
  <cp:lastModifiedBy>一凡</cp:lastModifiedBy>
  <cp:revision>289</cp:revision>
  <dcterms:created xsi:type="dcterms:W3CDTF">2019-01-20T02:06:36Z</dcterms:created>
  <dcterms:modified xsi:type="dcterms:W3CDTF">2022-01-01T14:02:12Z</dcterms:modified>
</cp:coreProperties>
</file>