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8" r:id="rId6"/>
    <p:sldId id="277" r:id="rId7"/>
    <p:sldId id="280" r:id="rId8"/>
    <p:sldId id="271" r:id="rId9"/>
    <p:sldId id="273" r:id="rId10"/>
    <p:sldId id="266" r:id="rId11"/>
    <p:sldId id="257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592" initials="5" lastIdx="1" clrIdx="0"/>
  <p:cmAuthor id="2" name="lycui121@gmail.com" initials="l" lastIdx="1" clrIdx="1">
    <p:extLst>
      <p:ext uri="{19B8F6BF-5375-455C-9EA6-DF929625EA0E}">
        <p15:presenceInfo xmlns:p15="http://schemas.microsoft.com/office/powerpoint/2012/main" userId="cdb168bebf33e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6" autoAdjust="0"/>
  </p:normalViewPr>
  <p:slideViewPr>
    <p:cSldViewPr snapToGrid="0">
      <p:cViewPr varScale="1">
        <p:scale>
          <a:sx n="93" d="100"/>
          <a:sy n="93" d="100"/>
        </p:scale>
        <p:origin x="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2223-5EDE-47A2-B332-4AC2DCD1A0E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8BBE-F0F9-4AF7-ACF9-FA42F8FB8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4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156" y="1041400"/>
            <a:ext cx="10618380" cy="2387600"/>
          </a:xfrm>
        </p:spPr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实验四：汉语分词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25940" y="5440045"/>
            <a:ext cx="2517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2022.5.31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75078BD-9D10-551B-4F6A-7EBD3C151342}"/>
              </a:ext>
            </a:extLst>
          </p:cNvPr>
          <p:cNvSpPr txBox="1">
            <a:spLocks/>
          </p:cNvSpPr>
          <p:nvPr/>
        </p:nvSpPr>
        <p:spPr>
          <a:xfrm>
            <a:off x="451978" y="246619"/>
            <a:ext cx="10618380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实验要求：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9AA74EC-AE96-762A-2F80-3C6D2E3B7858}"/>
              </a:ext>
            </a:extLst>
          </p:cNvPr>
          <p:cNvSpPr txBox="1">
            <a:spLocks/>
          </p:cNvSpPr>
          <p:nvPr/>
        </p:nvSpPr>
        <p:spPr>
          <a:xfrm>
            <a:off x="567652" y="1062258"/>
            <a:ext cx="11056695" cy="648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请同学们利用人民日报语料库或自己构建的语料库（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词以上）作为词典，任选五个句子，并基于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正向最大匹配算法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和最短路径法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这五个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句子进行分词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，并分别计算分词结果的正确率，召回率和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F-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测度值。输出句子，基于两种算法的分词结果和其对应的评价指标值。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Sentence1</a:t>
            </a: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Sentence2</a:t>
            </a: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sentence3</a:t>
            </a: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sentence4</a:t>
            </a: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Sentence5</a:t>
            </a: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The result of FMM:</a:t>
            </a:r>
          </a:p>
          <a:p>
            <a:pPr marL="0" indent="0" algn="just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Result1</a:t>
            </a:r>
          </a:p>
          <a:p>
            <a:pPr marL="0" indent="0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Result2</a:t>
            </a:r>
          </a:p>
          <a:p>
            <a:pPr marL="0" indent="0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Result3</a:t>
            </a:r>
          </a:p>
          <a:p>
            <a:pPr marL="0" indent="0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Result4</a:t>
            </a:r>
          </a:p>
          <a:p>
            <a:pPr marL="0" indent="0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Result5</a:t>
            </a:r>
          </a:p>
          <a:p>
            <a:pPr marL="0" indent="0">
              <a:buNone/>
            </a:pP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P:                     R:                         F1: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6E935-21FF-0A9C-3D58-CBE7A92BC508}"/>
              </a:ext>
            </a:extLst>
          </p:cNvPr>
          <p:cNvSpPr txBox="1"/>
          <p:nvPr/>
        </p:nvSpPr>
        <p:spPr>
          <a:xfrm>
            <a:off x="5232018" y="3348217"/>
            <a:ext cx="5575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词典：如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“自然语言处理”，“准时”，“课程”，“作业”，“有”，“老番茄”，“意思”，“上课”，“计算语言学”，“开心”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句子：自然语言处理课程有意思。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分词结果：自然语言处理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课程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意思。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063" y="508000"/>
            <a:ext cx="2600537" cy="76358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实验环境：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4231" y="255944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编程语言：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ode blocks、</a:t>
            </a:r>
            <a:r>
              <a:rPr lang="en-US" altLang="zh-CN" dirty="0"/>
              <a:t>Pycharm</a:t>
            </a:r>
            <a:r>
              <a:rPr lang="zh-CN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不可直接使用</a:t>
            </a:r>
            <a:r>
              <a:rPr lang="en-US" dirty="0" err="1">
                <a:solidFill>
                  <a:srgbClr val="FF0000"/>
                </a:solidFill>
              </a:rPr>
              <a:t>NLP</a:t>
            </a:r>
            <a:r>
              <a:rPr lang="zh-CN" altLang="en-US" dirty="0" err="1">
                <a:solidFill>
                  <a:srgbClr val="FF0000"/>
                </a:solidFill>
              </a:rPr>
              <a:t>相关第三方扩展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675" y="1825625"/>
            <a:ext cx="10883900" cy="435165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按实验要求完成代码编写，并且能正确得出实验结果。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程序命名方式：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姓名首字母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+NLP+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WFCNLP01.cpp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编写实验报告（内容包括但不限于实验内容、实验思路、实现过程、结果截图展示、实验总结等）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实验报告命名方式：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学号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姓名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，例如：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111702xxxxx -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王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xx-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实验四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月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日中午</a:t>
            </a:r>
            <a:r>
              <a:rPr lang="en-US" altLang="zh-CN" b="1" dirty="0">
                <a:solidFill>
                  <a:schemeClr val="tx1"/>
                </a:solidFill>
              </a:rPr>
              <a:t>12:00</a:t>
            </a:r>
            <a:r>
              <a:rPr lang="zh-CN" altLang="en-US" dirty="0">
                <a:solidFill>
                  <a:schemeClr val="tx1"/>
                </a:solidFill>
              </a:rPr>
              <a:t>之前将程序代码、实验报告四并打包上传至邮箱。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压缩包命名同实验报告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邮箱：</a:t>
            </a:r>
            <a:r>
              <a:rPr lang="en-US" altLang="zh-CN" b="1" dirty="0">
                <a:solidFill>
                  <a:schemeClr val="tx1"/>
                </a:solidFill>
              </a:rPr>
              <a:t>NLPSpring2022@163.com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邮件主题：</a:t>
            </a:r>
            <a:r>
              <a:rPr lang="zh-CN" altLang="en-US" b="1" dirty="0">
                <a:solidFill>
                  <a:schemeClr val="tx1"/>
                </a:solidFill>
              </a:rPr>
              <a:t>姓名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zh-CN" altLang="en-US" b="1" dirty="0">
                <a:solidFill>
                  <a:schemeClr val="tx1"/>
                </a:solidFill>
              </a:rPr>
              <a:t>实验序号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例：王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实验四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汉语分词：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2E2690-AF16-CA85-B675-8FCCEB2F67DF}"/>
              </a:ext>
            </a:extLst>
          </p:cNvPr>
          <p:cNvGrpSpPr/>
          <p:nvPr/>
        </p:nvGrpSpPr>
        <p:grpSpPr>
          <a:xfrm>
            <a:off x="2672667" y="1539011"/>
            <a:ext cx="7239202" cy="2296491"/>
            <a:chOff x="2794000" y="2278743"/>
            <a:chExt cx="7239202" cy="229649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262038-2ACB-BCAD-478D-40A543A72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66" t="-176" b="1"/>
            <a:stretch/>
          </p:blipFill>
          <p:spPr>
            <a:xfrm>
              <a:off x="2794000" y="2278743"/>
              <a:ext cx="7239202" cy="229649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4A893F0-A2F3-CBB5-8CB3-20C211AD3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509" b="5801"/>
            <a:stretch/>
          </p:blipFill>
          <p:spPr>
            <a:xfrm>
              <a:off x="7484072" y="2278743"/>
              <a:ext cx="2385642" cy="478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0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最大匹配算法：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AC4324-BC8D-B8F0-60CC-0BB5E685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195377"/>
            <a:ext cx="9734957" cy="52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最大匹配算法：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BAE1E4-DE82-2A88-2E50-CCE841D6390E}"/>
              </a:ext>
            </a:extLst>
          </p:cNvPr>
          <p:cNvGrpSpPr/>
          <p:nvPr/>
        </p:nvGrpSpPr>
        <p:grpSpPr>
          <a:xfrm>
            <a:off x="618065" y="1138927"/>
            <a:ext cx="11133669" cy="5607855"/>
            <a:chOff x="618065" y="1138927"/>
            <a:chExt cx="11133669" cy="560785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CFB0B70-C40F-73AA-D4A3-A55BECE40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902" t="65882" r="74665" b="25571"/>
            <a:stretch/>
          </p:blipFill>
          <p:spPr>
            <a:xfrm>
              <a:off x="9525000" y="4552951"/>
              <a:ext cx="1585389" cy="48259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9D126F5-EE68-543E-5971-13323F361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487"/>
            <a:stretch/>
          </p:blipFill>
          <p:spPr>
            <a:xfrm>
              <a:off x="618065" y="1138927"/>
              <a:ext cx="10272682" cy="15534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1D3C3A-740E-5888-A449-7A9F64B84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80" t="26885" r="84272" b="65317"/>
            <a:stretch/>
          </p:blipFill>
          <p:spPr>
            <a:xfrm>
              <a:off x="10811934" y="2252134"/>
              <a:ext cx="939800" cy="4402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8C1BBB2-1E4D-DD2A-CDD6-F25B00305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72" t="27186" b="65617"/>
            <a:stretch/>
          </p:blipFill>
          <p:spPr>
            <a:xfrm>
              <a:off x="1227667" y="2706677"/>
              <a:ext cx="8621681" cy="4064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1A25B23-4E8E-032D-46B2-F854010FA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833" b="41080"/>
            <a:stretch/>
          </p:blipFill>
          <p:spPr>
            <a:xfrm>
              <a:off x="618065" y="3127354"/>
              <a:ext cx="10272682" cy="135998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86F6B3-5AA2-1416-0143-93EC699D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47" t="59426" r="80645" b="33827"/>
            <a:stretch/>
          </p:blipFill>
          <p:spPr>
            <a:xfrm>
              <a:off x="10617008" y="4106334"/>
              <a:ext cx="1007533" cy="381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7660C6-B679-2158-ACF5-C9019D3E1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69" t="59164" r="3135" b="33452"/>
            <a:stretch/>
          </p:blipFill>
          <p:spPr>
            <a:xfrm>
              <a:off x="1564211" y="4552951"/>
              <a:ext cx="7960789" cy="4169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083ED-01F4-6562-B359-7BEA4E44F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32" t="65949" r="67617" b="26666"/>
            <a:stretch/>
          </p:blipFill>
          <p:spPr>
            <a:xfrm>
              <a:off x="11027746" y="4552950"/>
              <a:ext cx="672998" cy="41698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DE83C90-389D-8EF3-789F-250201EF1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36" t="67037" r="10530" b="27452"/>
            <a:stretch/>
          </p:blipFill>
          <p:spPr>
            <a:xfrm>
              <a:off x="1564211" y="5079441"/>
              <a:ext cx="5858934" cy="3111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E3C0663-1556-EA03-5BA8-D951B774A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662" b="17953"/>
            <a:stretch/>
          </p:blipFill>
          <p:spPr>
            <a:xfrm>
              <a:off x="618065" y="5500101"/>
              <a:ext cx="10272682" cy="41698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3335D10-9505-C8B3-2007-4215F11CE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10" t="82088" r="81458" b="10527"/>
            <a:stretch/>
          </p:blipFill>
          <p:spPr>
            <a:xfrm>
              <a:off x="10742078" y="5414599"/>
              <a:ext cx="958666" cy="41698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E4B09E2-9B39-8963-7948-43B0D6771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10" t="82088" r="56400" b="10527"/>
            <a:stretch/>
          </p:blipFill>
          <p:spPr>
            <a:xfrm>
              <a:off x="1479543" y="5940867"/>
              <a:ext cx="3532722" cy="41698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912902C-58BF-CB66-9E05-D11ED8AFB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597" b="2936"/>
            <a:stretch/>
          </p:blipFill>
          <p:spPr>
            <a:xfrm>
              <a:off x="618065" y="6381635"/>
              <a:ext cx="10272682" cy="365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89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最少分词法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最短路径法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51334-7AC7-016A-FE0F-CBF6A0FF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54" y="1195377"/>
            <a:ext cx="8730412" cy="54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最少分词法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最短路径法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E5B104-29E1-101C-7746-BF9E631BD6AE}"/>
              </a:ext>
            </a:extLst>
          </p:cNvPr>
          <p:cNvGrpSpPr/>
          <p:nvPr/>
        </p:nvGrpSpPr>
        <p:grpSpPr>
          <a:xfrm>
            <a:off x="592667" y="1260923"/>
            <a:ext cx="11006666" cy="3123878"/>
            <a:chOff x="516467" y="1105364"/>
            <a:chExt cx="11370733" cy="322720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24C948A-96DC-5B67-78CC-389B41E55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" t="26141" r="44662" b="62111"/>
            <a:stretch/>
          </p:blipFill>
          <p:spPr>
            <a:xfrm>
              <a:off x="7686308" y="1636535"/>
              <a:ext cx="4200892" cy="43947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D6CDD35-B0ED-9676-9477-97CA85D9C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42" b="75255"/>
            <a:stretch/>
          </p:blipFill>
          <p:spPr>
            <a:xfrm>
              <a:off x="516467" y="1105364"/>
              <a:ext cx="7237574" cy="92564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C5EE04A-ECED-1BB7-3D42-6ADB2BA8B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894" t="24333" r="586" b="63919"/>
            <a:stretch/>
          </p:blipFill>
          <p:spPr>
            <a:xfrm>
              <a:off x="1024467" y="2076014"/>
              <a:ext cx="3240860" cy="43947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831F765-552C-6487-AFD7-2FFA6FA6D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20" t="50116" b="37048"/>
            <a:stretch/>
          </p:blipFill>
          <p:spPr>
            <a:xfrm>
              <a:off x="1024467" y="2560500"/>
              <a:ext cx="6919140" cy="48013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F7B2DC-D2AE-FBBA-48F1-20CAAB30D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9" t="38209" b="50042"/>
            <a:stretch/>
          </p:blipFill>
          <p:spPr>
            <a:xfrm>
              <a:off x="4248393" y="2108885"/>
              <a:ext cx="7509933" cy="43947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B880F83-58E0-BC3F-C207-517270E71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9" t="51703" r="92523" b="36628"/>
            <a:stretch/>
          </p:blipFill>
          <p:spPr>
            <a:xfrm>
              <a:off x="11362267" y="2128799"/>
              <a:ext cx="524933" cy="43649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836E819-238F-1D24-AD34-70429D153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666"/>
            <a:stretch/>
          </p:blipFill>
          <p:spPr>
            <a:xfrm>
              <a:off x="809503" y="3085640"/>
              <a:ext cx="7621874" cy="1246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0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最少分词法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最短路径法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0338277-FA71-9262-A200-B84662B3BFFF}"/>
              </a:ext>
            </a:extLst>
          </p:cNvPr>
          <p:cNvGrpSpPr/>
          <p:nvPr/>
        </p:nvGrpSpPr>
        <p:grpSpPr>
          <a:xfrm>
            <a:off x="540555" y="1330027"/>
            <a:ext cx="10749968" cy="3928200"/>
            <a:chOff x="491735" y="2523693"/>
            <a:chExt cx="10749968" cy="39282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6144FD8-07F1-2FB8-4FEF-08915ECEF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023"/>
            <a:stretch/>
          </p:blipFill>
          <p:spPr>
            <a:xfrm>
              <a:off x="567268" y="2523693"/>
              <a:ext cx="8204200" cy="90530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B0E7926-C0D0-E250-CA56-38488C399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5" t="20030" r="54570" b="73031"/>
            <a:stretch/>
          </p:blipFill>
          <p:spPr>
            <a:xfrm>
              <a:off x="8084827" y="3016018"/>
              <a:ext cx="3156876" cy="31194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B3EF4F6-327C-A43A-6363-8829957BE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390" b="62307"/>
            <a:stretch/>
          </p:blipFill>
          <p:spPr>
            <a:xfrm>
              <a:off x="567268" y="3429000"/>
              <a:ext cx="8204200" cy="46692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C19290C-043C-4380-B7F4-7B95F6483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64" t="37564" r="63829" b="53282"/>
            <a:stretch/>
          </p:blipFill>
          <p:spPr>
            <a:xfrm>
              <a:off x="8461030" y="3481057"/>
              <a:ext cx="2404470" cy="41486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E88F0B1-EDD7-AA29-9FFB-43D602B7F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40" t="36597" r="35112" b="54692"/>
            <a:stretch/>
          </p:blipFill>
          <p:spPr>
            <a:xfrm>
              <a:off x="1032932" y="3855994"/>
              <a:ext cx="2243667" cy="39478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A1F78E9-A6EB-4BEA-0ADF-EB598B142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666" b="26113"/>
            <a:stretch/>
          </p:blipFill>
          <p:spPr>
            <a:xfrm>
              <a:off x="847783" y="4442320"/>
              <a:ext cx="8204200" cy="1143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992424F-8477-A514-7722-B1E8092DE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779" r="4922" b="7709"/>
            <a:stretch/>
          </p:blipFill>
          <p:spPr>
            <a:xfrm>
              <a:off x="491735" y="5644227"/>
              <a:ext cx="7800394" cy="79357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4C809B3-7C9E-5F21-7FD3-48DCDE807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76" t="92793" r="69711" b="-1"/>
            <a:stretch/>
          </p:blipFill>
          <p:spPr>
            <a:xfrm>
              <a:off x="8240924" y="6125243"/>
              <a:ext cx="1888068" cy="326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81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451978" y="246619"/>
            <a:ext cx="10618380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评价指标：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704494-0791-FDD2-6218-3023548800B9}"/>
              </a:ext>
            </a:extLst>
          </p:cNvPr>
          <p:cNvGrpSpPr/>
          <p:nvPr/>
        </p:nvGrpSpPr>
        <p:grpSpPr>
          <a:xfrm>
            <a:off x="451978" y="1303625"/>
            <a:ext cx="11077253" cy="1697084"/>
            <a:chOff x="645055" y="1302890"/>
            <a:chExt cx="11077253" cy="169708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844DD7B-E4F0-0C8E-A4B6-59667FAD6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88" t="49594" r="67371" b="38495"/>
            <a:stretch/>
          </p:blipFill>
          <p:spPr>
            <a:xfrm>
              <a:off x="8370518" y="1789433"/>
              <a:ext cx="1813810" cy="32226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7BDED6-4156-0D36-AC33-EB3FD29EE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11" b="86150"/>
            <a:stretch/>
          </p:blipFill>
          <p:spPr>
            <a:xfrm>
              <a:off x="645055" y="1302890"/>
              <a:ext cx="6347856" cy="37472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0612490-D656-F0F9-8B91-D069361A9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89" t="17828" r="22141" b="70638"/>
            <a:stretch/>
          </p:blipFill>
          <p:spPr>
            <a:xfrm>
              <a:off x="6947941" y="1365558"/>
              <a:ext cx="4774367" cy="31205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821C2F-FA1B-CC35-99BF-746849124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188" t="17827" r="3989" b="70013"/>
            <a:stretch/>
          </p:blipFill>
          <p:spPr>
            <a:xfrm>
              <a:off x="981855" y="1808245"/>
              <a:ext cx="1514007" cy="32897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D3E60D9-6A1F-4805-1FE7-C3081C6FF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16" t="33016" r="4537" b="53134"/>
            <a:stretch/>
          </p:blipFill>
          <p:spPr>
            <a:xfrm>
              <a:off x="2488367" y="1785760"/>
              <a:ext cx="5927121" cy="37472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EF8DD19-14AA-095D-F08A-5B5BDFE15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40" t="62933" r="35227" b="6456"/>
            <a:stretch/>
          </p:blipFill>
          <p:spPr>
            <a:xfrm>
              <a:off x="5014209" y="2171762"/>
              <a:ext cx="2443398" cy="828212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C7AF5D-19C8-DB6D-8E15-89DE18A06DCE}"/>
              </a:ext>
            </a:extLst>
          </p:cNvPr>
          <p:cNvGrpSpPr/>
          <p:nvPr/>
        </p:nvGrpSpPr>
        <p:grpSpPr>
          <a:xfrm>
            <a:off x="451978" y="3311401"/>
            <a:ext cx="11487466" cy="2180306"/>
            <a:chOff x="614594" y="3017467"/>
            <a:chExt cx="11487466" cy="2180306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AF232C1-661C-EC0C-CB86-B048E943E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011"/>
            <a:stretch/>
          </p:blipFill>
          <p:spPr>
            <a:xfrm>
              <a:off x="645055" y="3017467"/>
              <a:ext cx="6746424" cy="32897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DC3B15F-D5D0-53FC-EBB4-EEEA35C88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33" t="12508" r="24720" b="79096"/>
            <a:stretch/>
          </p:blipFill>
          <p:spPr>
            <a:xfrm>
              <a:off x="7325672" y="3040730"/>
              <a:ext cx="4718925" cy="30729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4FDF6B7-B4A3-B6AF-7C03-285F4FCDD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657" t="12508" r="-5333" b="79096"/>
            <a:stretch/>
          </p:blipFill>
          <p:spPr>
            <a:xfrm>
              <a:off x="981855" y="3477074"/>
              <a:ext cx="1934581" cy="30729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B504901-F820-32FB-9518-E929A47C2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96" t="23546" r="783" b="67464"/>
            <a:stretch/>
          </p:blipFill>
          <p:spPr>
            <a:xfrm>
              <a:off x="2518346" y="3447035"/>
              <a:ext cx="6295869" cy="32897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FE4427F-8F8D-4BA3-9F87-96FC32351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75" b="28716"/>
            <a:stretch/>
          </p:blipFill>
          <p:spPr>
            <a:xfrm>
              <a:off x="3199551" y="3928408"/>
              <a:ext cx="6746424" cy="75788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9CBD9A3-5990-6F5E-0510-564A3C630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58" t="36162" r="45697" b="54825"/>
            <a:stretch/>
          </p:blipFill>
          <p:spPr>
            <a:xfrm>
              <a:off x="8806720" y="3473297"/>
              <a:ext cx="3295340" cy="32984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787665C-25A3-48A3-E8E7-495E58767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238" r="21232" b="13773"/>
            <a:stretch/>
          </p:blipFill>
          <p:spPr>
            <a:xfrm>
              <a:off x="614594" y="4783045"/>
              <a:ext cx="5314014" cy="32897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D6F6E07-5786-885C-E640-E8B85FA33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771" t="90286" b="-1618"/>
            <a:stretch/>
          </p:blipFill>
          <p:spPr>
            <a:xfrm>
              <a:off x="5868648" y="4783045"/>
              <a:ext cx="4737903" cy="414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68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451978" y="246619"/>
            <a:ext cx="10618380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评价指标：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CCD1C76-9528-62A0-9D16-94050659AC61}"/>
              </a:ext>
            </a:extLst>
          </p:cNvPr>
          <p:cNvGrpSpPr/>
          <p:nvPr/>
        </p:nvGrpSpPr>
        <p:grpSpPr>
          <a:xfrm>
            <a:off x="530964" y="1065362"/>
            <a:ext cx="9324237" cy="2719656"/>
            <a:chOff x="530964" y="1299801"/>
            <a:chExt cx="9324237" cy="2719656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044CEF0-207F-F6BC-78E3-78C6B1808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027"/>
            <a:stretch/>
          </p:blipFill>
          <p:spPr>
            <a:xfrm>
              <a:off x="678127" y="1299801"/>
              <a:ext cx="6869302" cy="37659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F13DB48-F81E-3F4F-3067-8122B5459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836" b="49881"/>
            <a:stretch/>
          </p:blipFill>
          <p:spPr>
            <a:xfrm>
              <a:off x="2826241" y="1861224"/>
              <a:ext cx="6869302" cy="79905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B390248-22D3-5640-B11B-BB89F321C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54" t="14572" r="69515" b="76124"/>
            <a:stretch/>
          </p:blipFill>
          <p:spPr>
            <a:xfrm>
              <a:off x="7547429" y="1357085"/>
              <a:ext cx="1582058" cy="31931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9D84ABE-2F4A-9D93-D21A-386864A43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251" b="32007"/>
            <a:stretch/>
          </p:blipFill>
          <p:spPr>
            <a:xfrm>
              <a:off x="530964" y="2876605"/>
              <a:ext cx="6869302" cy="40300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A3362FC-7811-7934-602F-5E0368034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50" t="74297"/>
            <a:stretch/>
          </p:blipFill>
          <p:spPr>
            <a:xfrm>
              <a:off x="4905829" y="3137327"/>
              <a:ext cx="4949372" cy="882130"/>
            </a:xfrm>
            <a:prstGeom prst="rect">
              <a:avLst/>
            </a:prstGeom>
          </p:spPr>
        </p:pic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D6AF32E-FEBE-79EC-1EEF-1FFA7923C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6" r="50429" b="36902"/>
          <a:stretch/>
        </p:blipFill>
        <p:spPr>
          <a:xfrm>
            <a:off x="734876" y="4945814"/>
            <a:ext cx="3608227" cy="9266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570FCEE-5A5A-EF6E-4382-BE8E7B943728}"/>
              </a:ext>
            </a:extLst>
          </p:cNvPr>
          <p:cNvGrpSpPr/>
          <p:nvPr/>
        </p:nvGrpSpPr>
        <p:grpSpPr>
          <a:xfrm>
            <a:off x="672875" y="3895095"/>
            <a:ext cx="11438682" cy="790570"/>
            <a:chOff x="530964" y="4280179"/>
            <a:chExt cx="11438682" cy="79057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487A3D0-0122-163D-9564-F8BC6F70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49" t="10403" r="38010" b="79990"/>
            <a:stretch/>
          </p:blipFill>
          <p:spPr>
            <a:xfrm>
              <a:off x="7577409" y="4280179"/>
              <a:ext cx="4392237" cy="352665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EA96758-B9E1-0940-D75D-266A4BF2F27A}"/>
                </a:ext>
              </a:extLst>
            </p:cNvPr>
            <p:cNvGrpSpPr/>
            <p:nvPr/>
          </p:nvGrpSpPr>
          <p:grpSpPr>
            <a:xfrm>
              <a:off x="530964" y="4280179"/>
              <a:ext cx="9411424" cy="790570"/>
              <a:chOff x="530964" y="4280179"/>
              <a:chExt cx="9411424" cy="790570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CFE65756-0588-F28A-397C-FCD1E9A427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2709" b="90393"/>
              <a:stretch/>
            </p:blipFill>
            <p:spPr>
              <a:xfrm>
                <a:off x="530964" y="4280179"/>
                <a:ext cx="7081779" cy="352665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AB5E65FD-8030-7FAE-7FFE-D3EE834EC1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091" t="9565" r="2709" b="79845"/>
              <a:stretch/>
            </p:blipFill>
            <p:spPr>
              <a:xfrm>
                <a:off x="627327" y="4632844"/>
                <a:ext cx="2416629" cy="388739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B6626FC7-F084-F5EA-2354-DF90308A2E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32" t="20342" r="2708" b="67929"/>
              <a:stretch/>
            </p:blipFill>
            <p:spPr>
              <a:xfrm>
                <a:off x="2986617" y="4640183"/>
                <a:ext cx="6955771" cy="430566"/>
              </a:xfrm>
              <a:prstGeom prst="rect">
                <a:avLst/>
              </a:prstGeom>
            </p:spPr>
          </p:pic>
        </p:grp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7719527C-6F81-B734-E950-90E535E71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" t="62581" r="49800" b="4539"/>
          <a:stretch/>
        </p:blipFill>
        <p:spPr>
          <a:xfrm>
            <a:off x="5117588" y="4826296"/>
            <a:ext cx="3608227" cy="120694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C65237-B620-BD7A-827D-15C6CFEE0964}"/>
              </a:ext>
            </a:extLst>
          </p:cNvPr>
          <p:cNvGrpSpPr/>
          <p:nvPr/>
        </p:nvGrpSpPr>
        <p:grpSpPr>
          <a:xfrm>
            <a:off x="829299" y="5872414"/>
            <a:ext cx="7812741" cy="835798"/>
            <a:chOff x="829299" y="5872414"/>
            <a:chExt cx="7812741" cy="83579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F889C9A-FA6E-751A-7991-81467D5CE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973" t="34944" r="6152" b="42588"/>
            <a:stretch/>
          </p:blipFill>
          <p:spPr>
            <a:xfrm>
              <a:off x="829299" y="5872414"/>
              <a:ext cx="3048001" cy="82476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ECEBC88-4964-1785-5163-C9B45B59E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736" t="56230" r="576" b="22002"/>
            <a:stretch/>
          </p:blipFill>
          <p:spPr>
            <a:xfrm>
              <a:off x="3426574" y="5909153"/>
              <a:ext cx="3107267" cy="79905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DDFA024-3836-05AD-8440-E41E380BC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655" t="79730" r="14033" b="11694"/>
            <a:stretch/>
          </p:blipFill>
          <p:spPr>
            <a:xfrm>
              <a:off x="6508440" y="6173866"/>
              <a:ext cx="2133600" cy="314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8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360</Words>
  <Application>Microsoft Office PowerPoint</Application>
  <PresentationFormat>宽屏</PresentationFormat>
  <Paragraphs>42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Office 主题​​</vt:lpstr>
      <vt:lpstr>NLP实验四：汉语分词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实验环境：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lycui121@gmail.com</cp:lastModifiedBy>
  <cp:revision>50</cp:revision>
  <dcterms:created xsi:type="dcterms:W3CDTF">2020-04-27T02:56:00Z</dcterms:created>
  <dcterms:modified xsi:type="dcterms:W3CDTF">2022-05-31T05:20:02Z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BF7F9884114F4AEA9EFA408C83C53B93</vt:lpwstr>
  </property>
  <property fmtid="{D5CDD505-2E9C-101B-9397-08002B2CF9AE}" pid="3" name="KSOProductBuildVer">
    <vt:lpwstr>2052-11.1.0.11691</vt:lpwstr>
  </property>
</Properties>
</file>