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86" r:id="rId4"/>
    <p:sldId id="287" r:id="rId5"/>
    <p:sldId id="288" r:id="rId6"/>
    <p:sldId id="289" r:id="rId7"/>
    <p:sldId id="290" r:id="rId8"/>
    <p:sldId id="291" r:id="rId9"/>
    <p:sldId id="282" r:id="rId10"/>
    <p:sldId id="283" r:id="rId11"/>
    <p:sldId id="258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6592" initials="5" lastIdx="1" clrIdx="0"/>
  <p:cmAuthor id="2" name="lycui121@gmail.com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6" autoAdjust="0"/>
  </p:normalViewPr>
  <p:slideViewPr>
    <p:cSldViewPr snapToGrid="0">
      <p:cViewPr varScale="1">
        <p:scale>
          <a:sx n="87" d="100"/>
          <a:sy n="87" d="100"/>
        </p:scale>
        <p:origin x="3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2223-5EDE-47A2-B332-4AC2DCD1A0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B8BBE-F0F9-4AF7-ACF9-FA42F8FB89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88137" y="1713136"/>
            <a:ext cx="12192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         NLP</a:t>
            </a:r>
            <a:r>
              <a:rPr lang="zh-CN" altLang="en-US" dirty="0"/>
              <a:t>实验六：</a:t>
            </a:r>
            <a:r>
              <a:rPr lang="en-US" altLang="zh-CN" dirty="0"/>
              <a:t>TF-IDF</a:t>
            </a:r>
            <a:r>
              <a:rPr lang="zh-CN" altLang="en-US" dirty="0"/>
              <a:t>特征处理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674225" y="5440045"/>
            <a:ext cx="2517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2022.6.9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621" y="1635430"/>
            <a:ext cx="10883900" cy="4351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1.</a:t>
            </a:r>
            <a:r>
              <a:rPr lang="zh-CN" altLang="en-US" sz="2400" dirty="0">
                <a:sym typeface="+mn-ea"/>
              </a:rPr>
              <a:t>完成华为云中自然语言处理理论、应用与实验课程中实验部分4.1-4.4的视频学习。保留学习后的截图。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2.</a:t>
            </a:r>
            <a:r>
              <a:rPr lang="zh-CN" altLang="en-US" sz="2400" dirty="0">
                <a:solidFill>
                  <a:schemeClr val="tx1"/>
                </a:solidFill>
              </a:rPr>
              <a:t>理解并学会</a:t>
            </a:r>
            <a:r>
              <a:rPr lang="en-US" altLang="zh-CN" sz="2400" dirty="0">
                <a:solidFill>
                  <a:schemeClr val="tx1"/>
                </a:solidFill>
              </a:rPr>
              <a:t>4.2</a:t>
            </a:r>
            <a:r>
              <a:rPr lang="zh-CN" altLang="en-US" sz="2400" dirty="0">
                <a:solidFill>
                  <a:schemeClr val="tx1"/>
                </a:solidFill>
              </a:rPr>
              <a:t>中的</a:t>
            </a:r>
            <a:r>
              <a:rPr lang="en-US" altLang="zh-CN" sz="2400" dirty="0">
                <a:solidFill>
                  <a:schemeClr val="tx1"/>
                </a:solidFill>
              </a:rPr>
              <a:t>TF-IDF</a:t>
            </a:r>
            <a:r>
              <a:rPr lang="zh-CN" altLang="en-US" sz="2400" dirty="0">
                <a:solidFill>
                  <a:schemeClr val="tx1"/>
                </a:solidFill>
              </a:rPr>
              <a:t>，用代码实现</a:t>
            </a:r>
            <a:r>
              <a:rPr lang="en-US" altLang="zh-CN" sz="2400" dirty="0">
                <a:sym typeface="+mn-ea"/>
              </a:rPr>
              <a:t>TF-IDF</a:t>
            </a:r>
            <a:r>
              <a:rPr lang="zh-CN" altLang="en-US" sz="2400" dirty="0">
                <a:sym typeface="+mn-ea"/>
              </a:rPr>
              <a:t>的计算过程，</a:t>
            </a:r>
            <a:r>
              <a:rPr lang="zh-CN" altLang="en-US" sz="2400" dirty="0">
                <a:solidFill>
                  <a:schemeClr val="tx1"/>
                </a:solidFill>
              </a:rPr>
              <a:t>数据集不限制。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程序命名方式：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姓名首字母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+NLP+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实验序号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WFCNLP06.cpp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3.</a:t>
            </a:r>
            <a:r>
              <a:rPr lang="zh-CN" altLang="en-US" sz="2400" dirty="0">
                <a:solidFill>
                  <a:schemeClr val="tx1"/>
                </a:solidFill>
              </a:rPr>
              <a:t>编写实验报告（内容包括但不限于实验内容、实验思路、实现过程、结果截图展示、实验总结等）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实验报告命名方式：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学号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姓名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实验序号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，例如：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111702xxxxx -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王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xx-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实验五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4. </a:t>
            </a:r>
            <a:r>
              <a:rPr lang="en-US" altLang="zh-CN" sz="2400" b="1" dirty="0">
                <a:solidFill>
                  <a:schemeClr val="tx1"/>
                </a:solidFill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</a:rPr>
              <a:t>月</a:t>
            </a:r>
            <a:r>
              <a:rPr lang="en-US" altLang="zh-CN" sz="2400" b="1" dirty="0"/>
              <a:t>14</a:t>
            </a:r>
            <a:r>
              <a:rPr lang="zh-CN" altLang="en-US" sz="2400" b="1" dirty="0">
                <a:solidFill>
                  <a:schemeClr val="tx1"/>
                </a:solidFill>
              </a:rPr>
              <a:t>日中午</a:t>
            </a:r>
            <a:r>
              <a:rPr lang="en-US" altLang="zh-CN" sz="2400" b="1" dirty="0">
                <a:solidFill>
                  <a:schemeClr val="tx1"/>
                </a:solidFill>
              </a:rPr>
              <a:t>12:00</a:t>
            </a:r>
            <a:r>
              <a:rPr lang="zh-CN" altLang="en-US" sz="2400" dirty="0">
                <a:solidFill>
                  <a:schemeClr val="tx1"/>
                </a:solidFill>
              </a:rPr>
              <a:t>之前将程序代码、实验报告六、视频学习截图并打包上传至邮箱。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压缩包命名同实验报告</a:t>
            </a: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邮箱：</a:t>
            </a:r>
            <a:r>
              <a:rPr lang="en-US" altLang="zh-CN" sz="2400" b="1" dirty="0">
                <a:solidFill>
                  <a:schemeClr val="tx1"/>
                </a:solidFill>
              </a:rPr>
              <a:t>NLPSpring2022@163.com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邮件主题：</a:t>
            </a:r>
            <a:r>
              <a:rPr lang="zh-CN" altLang="en-US" sz="2400" b="1" dirty="0">
                <a:solidFill>
                  <a:schemeClr val="tx1"/>
                </a:solidFill>
              </a:rPr>
              <a:t>姓名</a:t>
            </a:r>
            <a:r>
              <a:rPr lang="en-US" altLang="zh-CN" sz="2400" b="1" dirty="0">
                <a:solidFill>
                  <a:schemeClr val="tx1"/>
                </a:solidFill>
              </a:rPr>
              <a:t>+</a:t>
            </a:r>
            <a:r>
              <a:rPr lang="zh-CN" altLang="en-US" sz="2400" b="1" dirty="0">
                <a:solidFill>
                  <a:schemeClr val="tx1"/>
                </a:solidFill>
              </a:rPr>
              <a:t>实验序号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例：王</a:t>
            </a:r>
            <a:r>
              <a:rPr lang="en-US" altLang="zh-CN" sz="2400" dirty="0">
                <a:solidFill>
                  <a:schemeClr val="tx1"/>
                </a:solidFill>
              </a:rPr>
              <a:t>xx</a:t>
            </a:r>
            <a:r>
              <a:rPr lang="zh-CN" altLang="en-US" sz="2400" dirty="0">
                <a:solidFill>
                  <a:schemeClr val="tx1"/>
                </a:solidFill>
              </a:rPr>
              <a:t>实验六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949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49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>
          <a:xfrm>
            <a:off x="1314450" y="2235200"/>
            <a:ext cx="9770745" cy="2387600"/>
          </a:xfrm>
        </p:spPr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TF-IDF</a:t>
            </a: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TF是词频，一个给定的词语在该文件中出现的频率</a:t>
            </a: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IDF是逆文本频率指数，一个词语普遍重要性的度量。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82160" y="2235200"/>
            <a:ext cx="2468245" cy="1343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969385" y="4832350"/>
            <a:ext cx="3847465" cy="1256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>
          <a:xfrm>
            <a:off x="1256665" y="3215640"/>
            <a:ext cx="10154285" cy="2387600"/>
          </a:xfrm>
        </p:spPr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分母代表包含词语的文件数目，如果该词语不在语料库中，就会导致分母为零，因此一般情况下使用作为分母</a:t>
            </a: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计算TF与IDF的乘积</a:t>
            </a: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TF-IDF倾向于过滤掉常见的词语，保留重要的词语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443095" y="2055495"/>
            <a:ext cx="3305175" cy="618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4197985" y="3597275"/>
            <a:ext cx="3794760" cy="946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M3MDIwNWM5YTliY2U3ODViMWZlODgyNjFiM2E5O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21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华文宋体</vt:lpstr>
      <vt:lpstr>Times New Roman</vt:lpstr>
      <vt:lpstr>Cambria Math</vt:lpstr>
      <vt:lpstr>等线 Light</vt:lpstr>
      <vt:lpstr>等线</vt:lpstr>
      <vt:lpstr>微软雅黑</vt:lpstr>
      <vt:lpstr>Arial Unicode MS</vt:lpstr>
      <vt:lpstr>Calibri</vt:lpstr>
      <vt:lpstr>Office 主题​​</vt:lpstr>
      <vt:lpstr>         NLP实验六：TF-IDF特征处理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TF-IDF TF是词频，一个给定的词语在该文件中出现的频率      IDF是逆文本频率指数，一个词语普遍重要性的度量。</vt:lpstr>
      <vt:lpstr>分母代表包含词语的文件数目，如果该词语不在语料库中，就会导致分母为零，因此一般情况下使用作为分母    计算TF与IDF的乘积     TF-IDF倾向于过滤掉常见的词语，保留重要的词语</vt:lpstr>
      <vt:lpstr>实验要求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W°</cp:lastModifiedBy>
  <cp:revision>57</cp:revision>
  <dcterms:created xsi:type="dcterms:W3CDTF">2020-04-27T02:56:00Z</dcterms:created>
  <dcterms:modified xsi:type="dcterms:W3CDTF">2022-06-07T08:23:32Z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BF7F9884114F4AEA9EFA408C83C53B93</vt:lpwstr>
  </property>
  <property fmtid="{D5CDD505-2E9C-101B-9397-08002B2CF9AE}" pid="3" name="KSOProductBuildVer">
    <vt:lpwstr>2052-11.1.0.11744</vt:lpwstr>
  </property>
</Properties>
</file>