
<file path=[Content_Types].xml><?xml version="1.0" encoding="utf-8"?>
<Types xmlns="http://schemas.openxmlformats.org/package/2006/content-types">
  <Override PartName="/_rels/.rels" ContentType="application/vnd.openxmlformats-package.relationships+xml"/>
  <Override PartName="/ppt/slides/_rels/slide16.xml.rels" ContentType="application/vnd.openxmlformats-package.relationships+xml"/>
  <Override PartName="/ppt/slides/_rels/slide15.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1.xml.rels" ContentType="application/vnd.openxmlformats-package.relationships+xml"/>
  <Override PartName="/ppt/slides/_rels/slide8.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7.xml.rels" ContentType="application/vnd.openxmlformats-package.relationships+xml"/>
  <Override PartName="/ppt/slides/_rels/slide10.xml.rels" ContentType="application/vnd.openxmlformats-package.relationships+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0.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17.xml" ContentType="application/vnd.openxmlformats-officedocument.presentationml.slideLayout+xml"/>
  <Override PartName="/ppt/slideLayouts/slideLayout9.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3.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10.xml.rels" ContentType="application/vnd.openxmlformats-package.relationships+xml"/>
  <Override PartName="/ppt/slideLayouts/_rels/slideLayout17.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11.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22.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slideLayout7.xml" ContentType="application/vnd.openxmlformats-officedocument.presentationml.slideLayout+xml"/>
  <Override PartName="/ppt/slideLayouts/slideLayout16.xml" ContentType="application/vnd.openxmlformats-officedocument.presentationml.slideLayout+xml"/>
  <Override PartName="/ppt/slideLayouts/slideLayout22.xml" ContentType="application/vnd.openxmlformats-officedocument.presentationml.slideLayout+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theme/theme2.xml" ContentType="application/vnd.openxmlformats-officedocument.theme+xml"/>
  <Override PartName="/ppt/theme/theme1.xml" ContentType="application/vnd.openxmlformats-officedocument.theme+xml"/>
  <Override PartName="/ppt/_rels/presentation.xml.rels" ContentType="application/vnd.openxmlformats-package.relationships+xml"/>
  <Override PartName="/ppt/media/image18.jpeg" ContentType="image/jpeg"/>
  <Override PartName="/ppt/media/image17.jpeg" ContentType="image/jpeg"/>
  <Override PartName="/ppt/media/image15.jpeg" ContentType="image/jpeg"/>
  <Override PartName="/ppt/media/image14.jpeg" ContentType="image/jpeg"/>
  <Override PartName="/ppt/media/image13.jpeg" ContentType="image/jpeg"/>
  <Override PartName="/ppt/media/image12.jpeg" ContentType="image/jpeg"/>
  <Override PartName="/ppt/media/image11.jpeg" ContentType="image/jpeg"/>
  <Override PartName="/ppt/media/image4.png" ContentType="image/png"/>
  <Override PartName="/ppt/media/image3.png" ContentType="image/png"/>
  <Override PartName="/ppt/media/image20.jpeg" ContentType="image/jpeg"/>
  <Override PartName="/ppt/media/image19.jpeg" ContentType="image/jpeg"/>
  <Override PartName="/ppt/media/image1.png" ContentType="image/png"/>
  <Override PartName="/ppt/media/image8.jpeg" ContentType="image/jpeg"/>
  <Override PartName="/ppt/media/image16.jpeg" ContentType="image/jpeg"/>
  <Override PartName="/ppt/media/image5.png" ContentType="image/png"/>
  <Override PartName="/ppt/media/image9.jpeg" ContentType="image/jpeg"/>
  <Override PartName="/ppt/media/image6.png" ContentType="image/png"/>
  <Override PartName="/ppt/media/image2.png" ContentType="image/png"/>
  <Override PartName="/ppt/media/image7.jpeg" ContentType="image/jpeg"/>
  <Override PartName="/ppt/media/image10.jpeg" ContentType="image/jpeg"/>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Lst>
  <p:sldSz cx="10080625" cy="7559675"/>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 Id="rId3" Type="http://schemas.openxmlformats.org/officeDocument/2006/relationships/image" Target="../media/image6.png"/>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504000" y="301320"/>
            <a:ext cx="9072000" cy="1261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31" name="PlaceHolder 2"/>
          <p:cNvSpPr>
            <a:spLocks noGrp="1"/>
          </p:cNvSpPr>
          <p:nvPr>
            <p:ph type="body"/>
          </p:nvPr>
        </p:nvSpPr>
        <p:spPr>
          <a:xfrm>
            <a:off x="504000" y="1768680"/>
            <a:ext cx="9072000" cy="2090880"/>
          </a:xfrm>
          <a:prstGeom prst="rect">
            <a:avLst/>
          </a:prstGeom>
        </p:spPr>
        <p:txBody>
          <a:bodyPr lIns="0" rIns="0" tIns="0" bIns="0"/>
          <a:p>
            <a:pPr algn="just"/>
            <a:endParaRPr b="0" lang="en-US" sz="2650" spc="-1" strike="noStrike">
              <a:solidFill>
                <a:srgbClr val="000000"/>
              </a:solidFill>
              <a:uFill>
                <a:solidFill>
                  <a:srgbClr val="ffffff"/>
                </a:solidFill>
              </a:uFill>
              <a:latin typeface="Arial"/>
            </a:endParaRPr>
          </a:p>
        </p:txBody>
      </p:sp>
      <p:sp>
        <p:nvSpPr>
          <p:cNvPr id="32" name="PlaceHolder 3"/>
          <p:cNvSpPr>
            <a:spLocks noGrp="1"/>
          </p:cNvSpPr>
          <p:nvPr>
            <p:ph type="body"/>
          </p:nvPr>
        </p:nvSpPr>
        <p:spPr>
          <a:xfrm>
            <a:off x="504000" y="4058640"/>
            <a:ext cx="9072000" cy="2090880"/>
          </a:xfrm>
          <a:prstGeom prst="rect">
            <a:avLst/>
          </a:prstGeom>
        </p:spPr>
        <p:txBody>
          <a:bodyPr lIns="0" rIns="0" tIns="0" bIns="0"/>
          <a:p>
            <a:pPr algn="just"/>
            <a:endParaRPr b="0" lang="en-US" sz="2650" spc="-1" strike="noStrike">
              <a:solidFill>
                <a:srgbClr val="000000"/>
              </a:solidFill>
              <a:uFill>
                <a:solidFill>
                  <a:srgbClr val="ffffff"/>
                </a:solidFill>
              </a:u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504000" y="301320"/>
            <a:ext cx="9072000" cy="1261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34" name="PlaceHolder 2"/>
          <p:cNvSpPr>
            <a:spLocks noGrp="1"/>
          </p:cNvSpPr>
          <p:nvPr>
            <p:ph type="body"/>
          </p:nvPr>
        </p:nvSpPr>
        <p:spPr>
          <a:xfrm>
            <a:off x="504000" y="1768680"/>
            <a:ext cx="4426920" cy="2090880"/>
          </a:xfrm>
          <a:prstGeom prst="rect">
            <a:avLst/>
          </a:prstGeom>
        </p:spPr>
        <p:txBody>
          <a:bodyPr lIns="0" rIns="0" tIns="0" bIns="0"/>
          <a:p>
            <a:pPr algn="just"/>
            <a:endParaRPr b="0" lang="en-US" sz="2650" spc="-1" strike="noStrike">
              <a:solidFill>
                <a:srgbClr val="000000"/>
              </a:solidFill>
              <a:uFill>
                <a:solidFill>
                  <a:srgbClr val="ffffff"/>
                </a:solidFill>
              </a:uFill>
              <a:latin typeface="Arial"/>
            </a:endParaRPr>
          </a:p>
        </p:txBody>
      </p:sp>
      <p:sp>
        <p:nvSpPr>
          <p:cNvPr id="35" name="PlaceHolder 3"/>
          <p:cNvSpPr>
            <a:spLocks noGrp="1"/>
          </p:cNvSpPr>
          <p:nvPr>
            <p:ph type="body"/>
          </p:nvPr>
        </p:nvSpPr>
        <p:spPr>
          <a:xfrm>
            <a:off x="5152680" y="1768680"/>
            <a:ext cx="4426920" cy="2090880"/>
          </a:xfrm>
          <a:prstGeom prst="rect">
            <a:avLst/>
          </a:prstGeom>
        </p:spPr>
        <p:txBody>
          <a:bodyPr lIns="0" rIns="0" tIns="0" bIns="0"/>
          <a:p>
            <a:pPr algn="just"/>
            <a:endParaRPr b="0" lang="en-US" sz="2650" spc="-1" strike="noStrike">
              <a:solidFill>
                <a:srgbClr val="000000"/>
              </a:solidFill>
              <a:uFill>
                <a:solidFill>
                  <a:srgbClr val="ffffff"/>
                </a:solidFill>
              </a:uFill>
              <a:latin typeface="Arial"/>
            </a:endParaRPr>
          </a:p>
        </p:txBody>
      </p:sp>
      <p:sp>
        <p:nvSpPr>
          <p:cNvPr id="36" name="PlaceHolder 4"/>
          <p:cNvSpPr>
            <a:spLocks noGrp="1"/>
          </p:cNvSpPr>
          <p:nvPr>
            <p:ph type="body"/>
          </p:nvPr>
        </p:nvSpPr>
        <p:spPr>
          <a:xfrm>
            <a:off x="5152680" y="4058640"/>
            <a:ext cx="4426920" cy="2090880"/>
          </a:xfrm>
          <a:prstGeom prst="rect">
            <a:avLst/>
          </a:prstGeom>
        </p:spPr>
        <p:txBody>
          <a:bodyPr lIns="0" rIns="0" tIns="0" bIns="0"/>
          <a:p>
            <a:pPr algn="just"/>
            <a:endParaRPr b="0" lang="en-US" sz="2650" spc="-1" strike="noStrike">
              <a:solidFill>
                <a:srgbClr val="000000"/>
              </a:solidFill>
              <a:uFill>
                <a:solidFill>
                  <a:srgbClr val="ffffff"/>
                </a:solidFill>
              </a:uFill>
              <a:latin typeface="Arial"/>
            </a:endParaRPr>
          </a:p>
        </p:txBody>
      </p:sp>
      <p:sp>
        <p:nvSpPr>
          <p:cNvPr id="37" name="PlaceHolder 5"/>
          <p:cNvSpPr>
            <a:spLocks noGrp="1"/>
          </p:cNvSpPr>
          <p:nvPr>
            <p:ph type="body"/>
          </p:nvPr>
        </p:nvSpPr>
        <p:spPr>
          <a:xfrm>
            <a:off x="504000" y="4058640"/>
            <a:ext cx="4426920" cy="2090880"/>
          </a:xfrm>
          <a:prstGeom prst="rect">
            <a:avLst/>
          </a:prstGeom>
        </p:spPr>
        <p:txBody>
          <a:bodyPr lIns="0" rIns="0" tIns="0" bIns="0"/>
          <a:p>
            <a:pPr algn="just"/>
            <a:endParaRPr b="0" lang="en-US" sz="2650" spc="-1" strike="noStrike">
              <a:solidFill>
                <a:srgbClr val="000000"/>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504000" y="301320"/>
            <a:ext cx="9072000" cy="1261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39" name="PlaceHolder 2"/>
          <p:cNvSpPr>
            <a:spLocks noGrp="1"/>
          </p:cNvSpPr>
          <p:nvPr>
            <p:ph type="body"/>
          </p:nvPr>
        </p:nvSpPr>
        <p:spPr>
          <a:xfrm>
            <a:off x="504000" y="1768680"/>
            <a:ext cx="9072000" cy="4384080"/>
          </a:xfrm>
          <a:prstGeom prst="rect">
            <a:avLst/>
          </a:prstGeom>
        </p:spPr>
        <p:txBody>
          <a:bodyPr lIns="0" rIns="0" tIns="0" bIns="0"/>
          <a:p>
            <a:pPr algn="just"/>
            <a:endParaRPr b="0" lang="en-US" sz="2650" spc="-1" strike="noStrike">
              <a:solidFill>
                <a:srgbClr val="000000"/>
              </a:solidFill>
              <a:uFill>
                <a:solidFill>
                  <a:srgbClr val="ffffff"/>
                </a:solidFill>
              </a:uFill>
              <a:latin typeface="Arial"/>
            </a:endParaRPr>
          </a:p>
        </p:txBody>
      </p:sp>
      <p:sp>
        <p:nvSpPr>
          <p:cNvPr id="40" name="PlaceHolder 3"/>
          <p:cNvSpPr>
            <a:spLocks noGrp="1"/>
          </p:cNvSpPr>
          <p:nvPr>
            <p:ph type="body"/>
          </p:nvPr>
        </p:nvSpPr>
        <p:spPr>
          <a:xfrm>
            <a:off x="504000" y="1768680"/>
            <a:ext cx="9072000" cy="4384080"/>
          </a:xfrm>
          <a:prstGeom prst="rect">
            <a:avLst/>
          </a:prstGeom>
        </p:spPr>
        <p:txBody>
          <a:bodyPr lIns="0" rIns="0" tIns="0" bIns="0"/>
          <a:p>
            <a:pPr algn="just"/>
            <a:endParaRPr b="0" lang="en-US" sz="2650" spc="-1" strike="noStrike">
              <a:solidFill>
                <a:srgbClr val="000000"/>
              </a:solidFill>
              <a:uFill>
                <a:solidFill>
                  <a:srgbClr val="ffffff"/>
                </a:solidFill>
              </a:uFill>
              <a:latin typeface="Arial"/>
            </a:endParaRPr>
          </a:p>
        </p:txBody>
      </p:sp>
      <p:pic>
        <p:nvPicPr>
          <p:cNvPr id="41" name="" descr=""/>
          <p:cNvPicPr/>
          <p:nvPr/>
        </p:nvPicPr>
        <p:blipFill>
          <a:blip r:embed="rId2"/>
          <a:stretch/>
        </p:blipFill>
        <p:spPr>
          <a:xfrm>
            <a:off x="2292480" y="1768680"/>
            <a:ext cx="5494680" cy="4384080"/>
          </a:xfrm>
          <a:prstGeom prst="rect">
            <a:avLst/>
          </a:prstGeom>
          <a:ln>
            <a:noFill/>
          </a:ln>
        </p:spPr>
      </p:pic>
      <p:pic>
        <p:nvPicPr>
          <p:cNvPr id="42" name="" descr=""/>
          <p:cNvPicPr/>
          <p:nvPr/>
        </p:nvPicPr>
        <p:blipFill>
          <a:blip r:embed="rId3"/>
          <a:stretch/>
        </p:blipFill>
        <p:spPr>
          <a:xfrm>
            <a:off x="2292480" y="1768680"/>
            <a:ext cx="5494680" cy="438408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8" name="PlaceHolder 1"/>
          <p:cNvSpPr>
            <a:spLocks noGrp="1"/>
          </p:cNvSpPr>
          <p:nvPr>
            <p:ph type="title"/>
          </p:nvPr>
        </p:nvSpPr>
        <p:spPr>
          <a:xfrm>
            <a:off x="504000" y="301320"/>
            <a:ext cx="9072000" cy="1261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49" name="PlaceHolder 2"/>
          <p:cNvSpPr>
            <a:spLocks noGrp="1"/>
          </p:cNvSpPr>
          <p:nvPr>
            <p:ph type="subTitle"/>
          </p:nvPr>
        </p:nvSpPr>
        <p:spPr>
          <a:xfrm>
            <a:off x="504000" y="1768680"/>
            <a:ext cx="9072000" cy="438408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504000" y="301320"/>
            <a:ext cx="9072000" cy="1261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51" name="PlaceHolder 2"/>
          <p:cNvSpPr>
            <a:spLocks noGrp="1"/>
          </p:cNvSpPr>
          <p:nvPr>
            <p:ph type="body"/>
          </p:nvPr>
        </p:nvSpPr>
        <p:spPr>
          <a:xfrm>
            <a:off x="504000" y="1768680"/>
            <a:ext cx="9072000" cy="4384080"/>
          </a:xfrm>
          <a:prstGeom prst="rect">
            <a:avLst/>
          </a:prstGeom>
        </p:spPr>
        <p:txBody>
          <a:bodyPr lIns="0" rIns="0" tIns="0" bIns="0"/>
          <a:p>
            <a:pPr algn="just"/>
            <a:endParaRPr b="0" lang="en-US" sz="2650" spc="-1" strike="noStrike">
              <a:solidFill>
                <a:srgbClr val="000000"/>
              </a:solidFill>
              <a:uFill>
                <a:solidFill>
                  <a:srgbClr val="ffffff"/>
                </a:solidFill>
              </a:u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504000" y="301320"/>
            <a:ext cx="9072000" cy="1261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53" name="PlaceHolder 2"/>
          <p:cNvSpPr>
            <a:spLocks noGrp="1"/>
          </p:cNvSpPr>
          <p:nvPr>
            <p:ph type="body"/>
          </p:nvPr>
        </p:nvSpPr>
        <p:spPr>
          <a:xfrm>
            <a:off x="504000" y="1768680"/>
            <a:ext cx="4426920" cy="4384080"/>
          </a:xfrm>
          <a:prstGeom prst="rect">
            <a:avLst/>
          </a:prstGeom>
        </p:spPr>
        <p:txBody>
          <a:bodyPr lIns="0" rIns="0" tIns="0" bIns="0"/>
          <a:p>
            <a:pPr algn="just"/>
            <a:endParaRPr b="0" lang="en-US" sz="2650" spc="-1" strike="noStrike">
              <a:solidFill>
                <a:srgbClr val="000000"/>
              </a:solidFill>
              <a:uFill>
                <a:solidFill>
                  <a:srgbClr val="ffffff"/>
                </a:solidFill>
              </a:uFill>
              <a:latin typeface="Arial"/>
            </a:endParaRPr>
          </a:p>
        </p:txBody>
      </p:sp>
      <p:sp>
        <p:nvSpPr>
          <p:cNvPr id="54" name="PlaceHolder 3"/>
          <p:cNvSpPr>
            <a:spLocks noGrp="1"/>
          </p:cNvSpPr>
          <p:nvPr>
            <p:ph type="body"/>
          </p:nvPr>
        </p:nvSpPr>
        <p:spPr>
          <a:xfrm>
            <a:off x="5152680" y="1768680"/>
            <a:ext cx="4426920" cy="4384080"/>
          </a:xfrm>
          <a:prstGeom prst="rect">
            <a:avLst/>
          </a:prstGeom>
        </p:spPr>
        <p:txBody>
          <a:bodyPr lIns="0" rIns="0" tIns="0" bIns="0"/>
          <a:p>
            <a:pPr algn="just"/>
            <a:endParaRPr b="0" lang="en-US" sz="2650" spc="-1" strike="noStrike">
              <a:solidFill>
                <a:srgbClr val="000000"/>
              </a:solidFill>
              <a:uFill>
                <a:solidFill>
                  <a:srgbClr val="ffffff"/>
                </a:solidFill>
              </a:u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5" name="PlaceHolder 1"/>
          <p:cNvSpPr>
            <a:spLocks noGrp="1"/>
          </p:cNvSpPr>
          <p:nvPr>
            <p:ph type="title"/>
          </p:nvPr>
        </p:nvSpPr>
        <p:spPr>
          <a:xfrm>
            <a:off x="504000" y="301320"/>
            <a:ext cx="9072000" cy="1261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6" name="PlaceHolder 1"/>
          <p:cNvSpPr>
            <a:spLocks noGrp="1"/>
          </p:cNvSpPr>
          <p:nvPr>
            <p:ph type="subTitle"/>
          </p:nvPr>
        </p:nvSpPr>
        <p:spPr>
          <a:xfrm>
            <a:off x="504000" y="301320"/>
            <a:ext cx="9072000" cy="585036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504000" y="301320"/>
            <a:ext cx="9072000" cy="1261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58" name="PlaceHolder 2"/>
          <p:cNvSpPr>
            <a:spLocks noGrp="1"/>
          </p:cNvSpPr>
          <p:nvPr>
            <p:ph type="body"/>
          </p:nvPr>
        </p:nvSpPr>
        <p:spPr>
          <a:xfrm>
            <a:off x="504000" y="1768680"/>
            <a:ext cx="4426920" cy="2090880"/>
          </a:xfrm>
          <a:prstGeom prst="rect">
            <a:avLst/>
          </a:prstGeom>
        </p:spPr>
        <p:txBody>
          <a:bodyPr lIns="0" rIns="0" tIns="0" bIns="0"/>
          <a:p>
            <a:pPr algn="just"/>
            <a:endParaRPr b="0" lang="en-US" sz="2650" spc="-1" strike="noStrike">
              <a:solidFill>
                <a:srgbClr val="000000"/>
              </a:solidFill>
              <a:uFill>
                <a:solidFill>
                  <a:srgbClr val="ffffff"/>
                </a:solidFill>
              </a:uFill>
              <a:latin typeface="Arial"/>
            </a:endParaRPr>
          </a:p>
        </p:txBody>
      </p:sp>
      <p:sp>
        <p:nvSpPr>
          <p:cNvPr id="59" name="PlaceHolder 3"/>
          <p:cNvSpPr>
            <a:spLocks noGrp="1"/>
          </p:cNvSpPr>
          <p:nvPr>
            <p:ph type="body"/>
          </p:nvPr>
        </p:nvSpPr>
        <p:spPr>
          <a:xfrm>
            <a:off x="504000" y="4058640"/>
            <a:ext cx="4426920" cy="2090880"/>
          </a:xfrm>
          <a:prstGeom prst="rect">
            <a:avLst/>
          </a:prstGeom>
        </p:spPr>
        <p:txBody>
          <a:bodyPr lIns="0" rIns="0" tIns="0" bIns="0"/>
          <a:p>
            <a:pPr algn="just"/>
            <a:endParaRPr b="0" lang="en-US" sz="2650" spc="-1" strike="noStrike">
              <a:solidFill>
                <a:srgbClr val="000000"/>
              </a:solidFill>
              <a:uFill>
                <a:solidFill>
                  <a:srgbClr val="ffffff"/>
                </a:solidFill>
              </a:uFill>
              <a:latin typeface="Arial"/>
            </a:endParaRPr>
          </a:p>
        </p:txBody>
      </p:sp>
      <p:sp>
        <p:nvSpPr>
          <p:cNvPr id="60" name="PlaceHolder 4"/>
          <p:cNvSpPr>
            <a:spLocks noGrp="1"/>
          </p:cNvSpPr>
          <p:nvPr>
            <p:ph type="body"/>
          </p:nvPr>
        </p:nvSpPr>
        <p:spPr>
          <a:xfrm>
            <a:off x="5152680" y="1768680"/>
            <a:ext cx="4426920" cy="4384080"/>
          </a:xfrm>
          <a:prstGeom prst="rect">
            <a:avLst/>
          </a:prstGeom>
        </p:spPr>
        <p:txBody>
          <a:bodyPr lIns="0" rIns="0" tIns="0" bIns="0"/>
          <a:p>
            <a:pPr algn="just"/>
            <a:endParaRPr b="0" lang="en-US" sz="2650" spc="-1" strike="noStrike">
              <a:solidFill>
                <a:srgbClr val="000000"/>
              </a:solidFill>
              <a:uFill>
                <a:solidFill>
                  <a:srgbClr val="ffffff"/>
                </a:solidFill>
              </a:u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301320"/>
            <a:ext cx="9072000" cy="1261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10" name="PlaceHolder 2"/>
          <p:cNvSpPr>
            <a:spLocks noGrp="1"/>
          </p:cNvSpPr>
          <p:nvPr>
            <p:ph type="subTitle"/>
          </p:nvPr>
        </p:nvSpPr>
        <p:spPr>
          <a:xfrm>
            <a:off x="504000" y="1768680"/>
            <a:ext cx="9072000" cy="438408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504000" y="301320"/>
            <a:ext cx="9072000" cy="1261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62" name="PlaceHolder 2"/>
          <p:cNvSpPr>
            <a:spLocks noGrp="1"/>
          </p:cNvSpPr>
          <p:nvPr>
            <p:ph type="body"/>
          </p:nvPr>
        </p:nvSpPr>
        <p:spPr>
          <a:xfrm>
            <a:off x="504000" y="1768680"/>
            <a:ext cx="4426920" cy="4384080"/>
          </a:xfrm>
          <a:prstGeom prst="rect">
            <a:avLst/>
          </a:prstGeom>
        </p:spPr>
        <p:txBody>
          <a:bodyPr lIns="0" rIns="0" tIns="0" bIns="0"/>
          <a:p>
            <a:pPr algn="just"/>
            <a:endParaRPr b="0" lang="en-US" sz="2650" spc="-1" strike="noStrike">
              <a:solidFill>
                <a:srgbClr val="000000"/>
              </a:solidFill>
              <a:uFill>
                <a:solidFill>
                  <a:srgbClr val="ffffff"/>
                </a:solidFill>
              </a:uFill>
              <a:latin typeface="Arial"/>
            </a:endParaRPr>
          </a:p>
        </p:txBody>
      </p:sp>
      <p:sp>
        <p:nvSpPr>
          <p:cNvPr id="63" name="PlaceHolder 3"/>
          <p:cNvSpPr>
            <a:spLocks noGrp="1"/>
          </p:cNvSpPr>
          <p:nvPr>
            <p:ph type="body"/>
          </p:nvPr>
        </p:nvSpPr>
        <p:spPr>
          <a:xfrm>
            <a:off x="5152680" y="1768680"/>
            <a:ext cx="4426920" cy="2090880"/>
          </a:xfrm>
          <a:prstGeom prst="rect">
            <a:avLst/>
          </a:prstGeom>
        </p:spPr>
        <p:txBody>
          <a:bodyPr lIns="0" rIns="0" tIns="0" bIns="0"/>
          <a:p>
            <a:pPr algn="just"/>
            <a:endParaRPr b="0" lang="en-US" sz="2650" spc="-1" strike="noStrike">
              <a:solidFill>
                <a:srgbClr val="000000"/>
              </a:solidFill>
              <a:uFill>
                <a:solidFill>
                  <a:srgbClr val="ffffff"/>
                </a:solidFill>
              </a:uFill>
              <a:latin typeface="Arial"/>
            </a:endParaRPr>
          </a:p>
        </p:txBody>
      </p:sp>
      <p:sp>
        <p:nvSpPr>
          <p:cNvPr id="64" name="PlaceHolder 4"/>
          <p:cNvSpPr>
            <a:spLocks noGrp="1"/>
          </p:cNvSpPr>
          <p:nvPr>
            <p:ph type="body"/>
          </p:nvPr>
        </p:nvSpPr>
        <p:spPr>
          <a:xfrm>
            <a:off x="5152680" y="4058640"/>
            <a:ext cx="4426920" cy="2090880"/>
          </a:xfrm>
          <a:prstGeom prst="rect">
            <a:avLst/>
          </a:prstGeom>
        </p:spPr>
        <p:txBody>
          <a:bodyPr lIns="0" rIns="0" tIns="0" bIns="0"/>
          <a:p>
            <a:pPr algn="just"/>
            <a:endParaRPr b="0" lang="en-US" sz="2650" spc="-1" strike="noStrike">
              <a:solidFill>
                <a:srgbClr val="000000"/>
              </a:solidFill>
              <a:uFill>
                <a:solidFill>
                  <a:srgbClr val="ffffff"/>
                </a:solidFill>
              </a:u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504000" y="301320"/>
            <a:ext cx="9072000" cy="1261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66" name="PlaceHolder 2"/>
          <p:cNvSpPr>
            <a:spLocks noGrp="1"/>
          </p:cNvSpPr>
          <p:nvPr>
            <p:ph type="body"/>
          </p:nvPr>
        </p:nvSpPr>
        <p:spPr>
          <a:xfrm>
            <a:off x="504000" y="1768680"/>
            <a:ext cx="4426920" cy="2090880"/>
          </a:xfrm>
          <a:prstGeom prst="rect">
            <a:avLst/>
          </a:prstGeom>
        </p:spPr>
        <p:txBody>
          <a:bodyPr lIns="0" rIns="0" tIns="0" bIns="0"/>
          <a:p>
            <a:pPr algn="just"/>
            <a:endParaRPr b="0" lang="en-US" sz="2650" spc="-1" strike="noStrike">
              <a:solidFill>
                <a:srgbClr val="000000"/>
              </a:solidFill>
              <a:uFill>
                <a:solidFill>
                  <a:srgbClr val="ffffff"/>
                </a:solidFill>
              </a:uFill>
              <a:latin typeface="Arial"/>
            </a:endParaRPr>
          </a:p>
        </p:txBody>
      </p:sp>
      <p:sp>
        <p:nvSpPr>
          <p:cNvPr id="67" name="PlaceHolder 3"/>
          <p:cNvSpPr>
            <a:spLocks noGrp="1"/>
          </p:cNvSpPr>
          <p:nvPr>
            <p:ph type="body"/>
          </p:nvPr>
        </p:nvSpPr>
        <p:spPr>
          <a:xfrm>
            <a:off x="5152680" y="1768680"/>
            <a:ext cx="4426920" cy="2090880"/>
          </a:xfrm>
          <a:prstGeom prst="rect">
            <a:avLst/>
          </a:prstGeom>
        </p:spPr>
        <p:txBody>
          <a:bodyPr lIns="0" rIns="0" tIns="0" bIns="0"/>
          <a:p>
            <a:pPr algn="just"/>
            <a:endParaRPr b="0" lang="en-US" sz="2650" spc="-1" strike="noStrike">
              <a:solidFill>
                <a:srgbClr val="000000"/>
              </a:solidFill>
              <a:uFill>
                <a:solidFill>
                  <a:srgbClr val="ffffff"/>
                </a:solidFill>
              </a:uFill>
              <a:latin typeface="Arial"/>
            </a:endParaRPr>
          </a:p>
        </p:txBody>
      </p:sp>
      <p:sp>
        <p:nvSpPr>
          <p:cNvPr id="68" name="PlaceHolder 4"/>
          <p:cNvSpPr>
            <a:spLocks noGrp="1"/>
          </p:cNvSpPr>
          <p:nvPr>
            <p:ph type="body"/>
          </p:nvPr>
        </p:nvSpPr>
        <p:spPr>
          <a:xfrm>
            <a:off x="504000" y="4058640"/>
            <a:ext cx="9072000" cy="2090880"/>
          </a:xfrm>
          <a:prstGeom prst="rect">
            <a:avLst/>
          </a:prstGeom>
        </p:spPr>
        <p:txBody>
          <a:bodyPr lIns="0" rIns="0" tIns="0" bIns="0"/>
          <a:p>
            <a:pPr algn="just"/>
            <a:endParaRPr b="0" lang="en-US" sz="2650" spc="-1" strike="noStrike">
              <a:solidFill>
                <a:srgbClr val="000000"/>
              </a:solidFill>
              <a:uFill>
                <a:solidFill>
                  <a:srgbClr val="ffffff"/>
                </a:solidFill>
              </a:u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504000" y="301320"/>
            <a:ext cx="9072000" cy="1261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70" name="PlaceHolder 2"/>
          <p:cNvSpPr>
            <a:spLocks noGrp="1"/>
          </p:cNvSpPr>
          <p:nvPr>
            <p:ph type="body"/>
          </p:nvPr>
        </p:nvSpPr>
        <p:spPr>
          <a:xfrm>
            <a:off x="504000" y="1768680"/>
            <a:ext cx="9072000" cy="2090880"/>
          </a:xfrm>
          <a:prstGeom prst="rect">
            <a:avLst/>
          </a:prstGeom>
        </p:spPr>
        <p:txBody>
          <a:bodyPr lIns="0" rIns="0" tIns="0" bIns="0"/>
          <a:p>
            <a:pPr algn="just"/>
            <a:endParaRPr b="0" lang="en-US" sz="2650" spc="-1" strike="noStrike">
              <a:solidFill>
                <a:srgbClr val="000000"/>
              </a:solidFill>
              <a:uFill>
                <a:solidFill>
                  <a:srgbClr val="ffffff"/>
                </a:solidFill>
              </a:uFill>
              <a:latin typeface="Arial"/>
            </a:endParaRPr>
          </a:p>
        </p:txBody>
      </p:sp>
      <p:sp>
        <p:nvSpPr>
          <p:cNvPr id="71" name="PlaceHolder 3"/>
          <p:cNvSpPr>
            <a:spLocks noGrp="1"/>
          </p:cNvSpPr>
          <p:nvPr>
            <p:ph type="body"/>
          </p:nvPr>
        </p:nvSpPr>
        <p:spPr>
          <a:xfrm>
            <a:off x="504000" y="4058640"/>
            <a:ext cx="9072000" cy="2090880"/>
          </a:xfrm>
          <a:prstGeom prst="rect">
            <a:avLst/>
          </a:prstGeom>
        </p:spPr>
        <p:txBody>
          <a:bodyPr lIns="0" rIns="0" tIns="0" bIns="0"/>
          <a:p>
            <a:pPr algn="just"/>
            <a:endParaRPr b="0" lang="en-US" sz="2650" spc="-1" strike="noStrike">
              <a:solidFill>
                <a:srgbClr val="000000"/>
              </a:solidFill>
              <a:uFill>
                <a:solidFill>
                  <a:srgbClr val="ffffff"/>
                </a:solidFill>
              </a:u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504000" y="301320"/>
            <a:ext cx="9072000" cy="1261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73" name="PlaceHolder 2"/>
          <p:cNvSpPr>
            <a:spLocks noGrp="1"/>
          </p:cNvSpPr>
          <p:nvPr>
            <p:ph type="body"/>
          </p:nvPr>
        </p:nvSpPr>
        <p:spPr>
          <a:xfrm>
            <a:off x="504000" y="1768680"/>
            <a:ext cx="4426920" cy="2090880"/>
          </a:xfrm>
          <a:prstGeom prst="rect">
            <a:avLst/>
          </a:prstGeom>
        </p:spPr>
        <p:txBody>
          <a:bodyPr lIns="0" rIns="0" tIns="0" bIns="0"/>
          <a:p>
            <a:pPr algn="just"/>
            <a:endParaRPr b="0" lang="en-US" sz="2650" spc="-1" strike="noStrike">
              <a:solidFill>
                <a:srgbClr val="000000"/>
              </a:solidFill>
              <a:uFill>
                <a:solidFill>
                  <a:srgbClr val="ffffff"/>
                </a:solidFill>
              </a:uFill>
              <a:latin typeface="Arial"/>
            </a:endParaRPr>
          </a:p>
        </p:txBody>
      </p:sp>
      <p:sp>
        <p:nvSpPr>
          <p:cNvPr id="74" name="PlaceHolder 3"/>
          <p:cNvSpPr>
            <a:spLocks noGrp="1"/>
          </p:cNvSpPr>
          <p:nvPr>
            <p:ph type="body"/>
          </p:nvPr>
        </p:nvSpPr>
        <p:spPr>
          <a:xfrm>
            <a:off x="5152680" y="1768680"/>
            <a:ext cx="4426920" cy="2090880"/>
          </a:xfrm>
          <a:prstGeom prst="rect">
            <a:avLst/>
          </a:prstGeom>
        </p:spPr>
        <p:txBody>
          <a:bodyPr lIns="0" rIns="0" tIns="0" bIns="0"/>
          <a:p>
            <a:pPr algn="just"/>
            <a:endParaRPr b="0" lang="en-US" sz="2650" spc="-1" strike="noStrike">
              <a:solidFill>
                <a:srgbClr val="000000"/>
              </a:solidFill>
              <a:uFill>
                <a:solidFill>
                  <a:srgbClr val="ffffff"/>
                </a:solidFill>
              </a:uFill>
              <a:latin typeface="Arial"/>
            </a:endParaRPr>
          </a:p>
        </p:txBody>
      </p:sp>
      <p:sp>
        <p:nvSpPr>
          <p:cNvPr id="75" name="PlaceHolder 4"/>
          <p:cNvSpPr>
            <a:spLocks noGrp="1"/>
          </p:cNvSpPr>
          <p:nvPr>
            <p:ph type="body"/>
          </p:nvPr>
        </p:nvSpPr>
        <p:spPr>
          <a:xfrm>
            <a:off x="5152680" y="4058640"/>
            <a:ext cx="4426920" cy="2090880"/>
          </a:xfrm>
          <a:prstGeom prst="rect">
            <a:avLst/>
          </a:prstGeom>
        </p:spPr>
        <p:txBody>
          <a:bodyPr lIns="0" rIns="0" tIns="0" bIns="0"/>
          <a:p>
            <a:pPr algn="just"/>
            <a:endParaRPr b="0" lang="en-US" sz="2650" spc="-1" strike="noStrike">
              <a:solidFill>
                <a:srgbClr val="000000"/>
              </a:solidFill>
              <a:uFill>
                <a:solidFill>
                  <a:srgbClr val="ffffff"/>
                </a:solidFill>
              </a:uFill>
              <a:latin typeface="Arial"/>
            </a:endParaRPr>
          </a:p>
        </p:txBody>
      </p:sp>
      <p:sp>
        <p:nvSpPr>
          <p:cNvPr id="76" name="PlaceHolder 5"/>
          <p:cNvSpPr>
            <a:spLocks noGrp="1"/>
          </p:cNvSpPr>
          <p:nvPr>
            <p:ph type="body"/>
          </p:nvPr>
        </p:nvSpPr>
        <p:spPr>
          <a:xfrm>
            <a:off x="504000" y="4058640"/>
            <a:ext cx="4426920" cy="2090880"/>
          </a:xfrm>
          <a:prstGeom prst="rect">
            <a:avLst/>
          </a:prstGeom>
        </p:spPr>
        <p:txBody>
          <a:bodyPr lIns="0" rIns="0" tIns="0" bIns="0"/>
          <a:p>
            <a:pPr algn="just"/>
            <a:endParaRPr b="0" lang="en-US" sz="2650" spc="-1" strike="noStrike">
              <a:solidFill>
                <a:srgbClr val="000000"/>
              </a:solidFill>
              <a:uFill>
                <a:solidFill>
                  <a:srgbClr val="ffffff"/>
                </a:solidFill>
              </a:u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504000" y="301320"/>
            <a:ext cx="9072000" cy="1261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78" name="PlaceHolder 2"/>
          <p:cNvSpPr>
            <a:spLocks noGrp="1"/>
          </p:cNvSpPr>
          <p:nvPr>
            <p:ph type="body"/>
          </p:nvPr>
        </p:nvSpPr>
        <p:spPr>
          <a:xfrm>
            <a:off x="504000" y="1768680"/>
            <a:ext cx="9072000" cy="4384080"/>
          </a:xfrm>
          <a:prstGeom prst="rect">
            <a:avLst/>
          </a:prstGeom>
        </p:spPr>
        <p:txBody>
          <a:bodyPr lIns="0" rIns="0" tIns="0" bIns="0"/>
          <a:p>
            <a:pPr algn="just"/>
            <a:endParaRPr b="0" lang="en-US" sz="2650" spc="-1" strike="noStrike">
              <a:solidFill>
                <a:srgbClr val="000000"/>
              </a:solidFill>
              <a:uFill>
                <a:solidFill>
                  <a:srgbClr val="ffffff"/>
                </a:solidFill>
              </a:uFill>
              <a:latin typeface="Arial"/>
            </a:endParaRPr>
          </a:p>
        </p:txBody>
      </p:sp>
      <p:sp>
        <p:nvSpPr>
          <p:cNvPr id="79" name="PlaceHolder 3"/>
          <p:cNvSpPr>
            <a:spLocks noGrp="1"/>
          </p:cNvSpPr>
          <p:nvPr>
            <p:ph type="body"/>
          </p:nvPr>
        </p:nvSpPr>
        <p:spPr>
          <a:xfrm>
            <a:off x="504000" y="1768680"/>
            <a:ext cx="9072000" cy="4384080"/>
          </a:xfrm>
          <a:prstGeom prst="rect">
            <a:avLst/>
          </a:prstGeom>
        </p:spPr>
        <p:txBody>
          <a:bodyPr lIns="0" rIns="0" tIns="0" bIns="0"/>
          <a:p>
            <a:pPr algn="just"/>
            <a:endParaRPr b="0" lang="en-US" sz="2650" spc="-1" strike="noStrike">
              <a:solidFill>
                <a:srgbClr val="000000"/>
              </a:solidFill>
              <a:uFill>
                <a:solidFill>
                  <a:srgbClr val="ffffff"/>
                </a:solidFill>
              </a:uFill>
              <a:latin typeface="Arial"/>
            </a:endParaRPr>
          </a:p>
        </p:txBody>
      </p:sp>
      <p:pic>
        <p:nvPicPr>
          <p:cNvPr id="80" name="" descr=""/>
          <p:cNvPicPr/>
          <p:nvPr/>
        </p:nvPicPr>
        <p:blipFill>
          <a:blip r:embed="rId2"/>
          <a:stretch/>
        </p:blipFill>
        <p:spPr>
          <a:xfrm>
            <a:off x="2292480" y="1768680"/>
            <a:ext cx="5494680" cy="4384080"/>
          </a:xfrm>
          <a:prstGeom prst="rect">
            <a:avLst/>
          </a:prstGeom>
          <a:ln>
            <a:noFill/>
          </a:ln>
        </p:spPr>
      </p:pic>
      <p:pic>
        <p:nvPicPr>
          <p:cNvPr id="81" name="" descr=""/>
          <p:cNvPicPr/>
          <p:nvPr/>
        </p:nvPicPr>
        <p:blipFill>
          <a:blip r:embed="rId3"/>
          <a:stretch/>
        </p:blipFill>
        <p:spPr>
          <a:xfrm>
            <a:off x="2292480" y="1768680"/>
            <a:ext cx="5494680" cy="4384080"/>
          </a:xfrm>
          <a:prstGeom prst="rect">
            <a:avLst/>
          </a:prstGeom>
          <a:ln>
            <a:noFill/>
          </a:ln>
        </p:spPr>
      </p:pic>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504000" y="301320"/>
            <a:ext cx="9072000" cy="1261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12" name="PlaceHolder 2"/>
          <p:cNvSpPr>
            <a:spLocks noGrp="1"/>
          </p:cNvSpPr>
          <p:nvPr>
            <p:ph type="body"/>
          </p:nvPr>
        </p:nvSpPr>
        <p:spPr>
          <a:xfrm>
            <a:off x="504000" y="1768680"/>
            <a:ext cx="9072000" cy="4384080"/>
          </a:xfrm>
          <a:prstGeom prst="rect">
            <a:avLst/>
          </a:prstGeom>
        </p:spPr>
        <p:txBody>
          <a:bodyPr lIns="0" rIns="0" tIns="0" bIns="0"/>
          <a:p>
            <a:pPr algn="just"/>
            <a:endParaRPr b="0" lang="en-US" sz="2650" spc="-1" strike="noStrike">
              <a:solidFill>
                <a:srgbClr val="000000"/>
              </a:solidFill>
              <a:uFill>
                <a:solidFill>
                  <a:srgbClr val="ffffff"/>
                </a:solidFill>
              </a:u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504000" y="301320"/>
            <a:ext cx="9072000" cy="1261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14" name="PlaceHolder 2"/>
          <p:cNvSpPr>
            <a:spLocks noGrp="1"/>
          </p:cNvSpPr>
          <p:nvPr>
            <p:ph type="body"/>
          </p:nvPr>
        </p:nvSpPr>
        <p:spPr>
          <a:xfrm>
            <a:off x="504000" y="1768680"/>
            <a:ext cx="4426920" cy="4384080"/>
          </a:xfrm>
          <a:prstGeom prst="rect">
            <a:avLst/>
          </a:prstGeom>
        </p:spPr>
        <p:txBody>
          <a:bodyPr lIns="0" rIns="0" tIns="0" bIns="0"/>
          <a:p>
            <a:pPr algn="just"/>
            <a:endParaRPr b="0" lang="en-US" sz="2650" spc="-1" strike="noStrike">
              <a:solidFill>
                <a:srgbClr val="000000"/>
              </a:solidFill>
              <a:uFill>
                <a:solidFill>
                  <a:srgbClr val="ffffff"/>
                </a:solidFill>
              </a:uFill>
              <a:latin typeface="Arial"/>
            </a:endParaRPr>
          </a:p>
        </p:txBody>
      </p:sp>
      <p:sp>
        <p:nvSpPr>
          <p:cNvPr id="15" name="PlaceHolder 3"/>
          <p:cNvSpPr>
            <a:spLocks noGrp="1"/>
          </p:cNvSpPr>
          <p:nvPr>
            <p:ph type="body"/>
          </p:nvPr>
        </p:nvSpPr>
        <p:spPr>
          <a:xfrm>
            <a:off x="5152680" y="1768680"/>
            <a:ext cx="4426920" cy="4384080"/>
          </a:xfrm>
          <a:prstGeom prst="rect">
            <a:avLst/>
          </a:prstGeom>
        </p:spPr>
        <p:txBody>
          <a:bodyPr lIns="0" rIns="0" tIns="0" bIns="0"/>
          <a:p>
            <a:pPr algn="just"/>
            <a:endParaRPr b="0" lang="en-US" sz="2650" spc="-1" strike="noStrike">
              <a:solidFill>
                <a:srgbClr val="000000"/>
              </a:solidFill>
              <a:uFill>
                <a:solidFill>
                  <a:srgbClr val="ffffff"/>
                </a:solidFill>
              </a:u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6" name="PlaceHolder 1"/>
          <p:cNvSpPr>
            <a:spLocks noGrp="1"/>
          </p:cNvSpPr>
          <p:nvPr>
            <p:ph type="title"/>
          </p:nvPr>
        </p:nvSpPr>
        <p:spPr>
          <a:xfrm>
            <a:off x="504000" y="301320"/>
            <a:ext cx="9072000" cy="1261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7" name="PlaceHolder 1"/>
          <p:cNvSpPr>
            <a:spLocks noGrp="1"/>
          </p:cNvSpPr>
          <p:nvPr>
            <p:ph type="subTitle"/>
          </p:nvPr>
        </p:nvSpPr>
        <p:spPr>
          <a:xfrm>
            <a:off x="504000" y="301320"/>
            <a:ext cx="9072000" cy="585036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04000" y="301320"/>
            <a:ext cx="9072000" cy="1261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19" name="PlaceHolder 2"/>
          <p:cNvSpPr>
            <a:spLocks noGrp="1"/>
          </p:cNvSpPr>
          <p:nvPr>
            <p:ph type="body"/>
          </p:nvPr>
        </p:nvSpPr>
        <p:spPr>
          <a:xfrm>
            <a:off x="504000" y="1768680"/>
            <a:ext cx="4426920" cy="2090880"/>
          </a:xfrm>
          <a:prstGeom prst="rect">
            <a:avLst/>
          </a:prstGeom>
        </p:spPr>
        <p:txBody>
          <a:bodyPr lIns="0" rIns="0" tIns="0" bIns="0"/>
          <a:p>
            <a:pPr algn="just"/>
            <a:endParaRPr b="0" lang="en-US" sz="2650" spc="-1" strike="noStrike">
              <a:solidFill>
                <a:srgbClr val="000000"/>
              </a:solidFill>
              <a:uFill>
                <a:solidFill>
                  <a:srgbClr val="ffffff"/>
                </a:solidFill>
              </a:uFill>
              <a:latin typeface="Arial"/>
            </a:endParaRPr>
          </a:p>
        </p:txBody>
      </p:sp>
      <p:sp>
        <p:nvSpPr>
          <p:cNvPr id="20" name="PlaceHolder 3"/>
          <p:cNvSpPr>
            <a:spLocks noGrp="1"/>
          </p:cNvSpPr>
          <p:nvPr>
            <p:ph type="body"/>
          </p:nvPr>
        </p:nvSpPr>
        <p:spPr>
          <a:xfrm>
            <a:off x="504000" y="4058640"/>
            <a:ext cx="4426920" cy="2090880"/>
          </a:xfrm>
          <a:prstGeom prst="rect">
            <a:avLst/>
          </a:prstGeom>
        </p:spPr>
        <p:txBody>
          <a:bodyPr lIns="0" rIns="0" tIns="0" bIns="0"/>
          <a:p>
            <a:pPr algn="just"/>
            <a:endParaRPr b="0" lang="en-US" sz="2650" spc="-1" strike="noStrike">
              <a:solidFill>
                <a:srgbClr val="000000"/>
              </a:solidFill>
              <a:uFill>
                <a:solidFill>
                  <a:srgbClr val="ffffff"/>
                </a:solidFill>
              </a:uFill>
              <a:latin typeface="Arial"/>
            </a:endParaRPr>
          </a:p>
        </p:txBody>
      </p:sp>
      <p:sp>
        <p:nvSpPr>
          <p:cNvPr id="21" name="PlaceHolder 4"/>
          <p:cNvSpPr>
            <a:spLocks noGrp="1"/>
          </p:cNvSpPr>
          <p:nvPr>
            <p:ph type="body"/>
          </p:nvPr>
        </p:nvSpPr>
        <p:spPr>
          <a:xfrm>
            <a:off x="5152680" y="1768680"/>
            <a:ext cx="4426920" cy="4384080"/>
          </a:xfrm>
          <a:prstGeom prst="rect">
            <a:avLst/>
          </a:prstGeom>
        </p:spPr>
        <p:txBody>
          <a:bodyPr lIns="0" rIns="0" tIns="0" bIns="0"/>
          <a:p>
            <a:pPr algn="just"/>
            <a:endParaRPr b="0" lang="en-US" sz="2650" spc="-1" strike="noStrike">
              <a:solidFill>
                <a:srgbClr val="000000"/>
              </a:solidFill>
              <a:uFill>
                <a:solidFill>
                  <a:srgbClr val="ffffff"/>
                </a:solidFill>
              </a:u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04000" y="301320"/>
            <a:ext cx="9072000" cy="1261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23" name="PlaceHolder 2"/>
          <p:cNvSpPr>
            <a:spLocks noGrp="1"/>
          </p:cNvSpPr>
          <p:nvPr>
            <p:ph type="body"/>
          </p:nvPr>
        </p:nvSpPr>
        <p:spPr>
          <a:xfrm>
            <a:off x="504000" y="1768680"/>
            <a:ext cx="4426920" cy="4384080"/>
          </a:xfrm>
          <a:prstGeom prst="rect">
            <a:avLst/>
          </a:prstGeom>
        </p:spPr>
        <p:txBody>
          <a:bodyPr lIns="0" rIns="0" tIns="0" bIns="0"/>
          <a:p>
            <a:pPr algn="just"/>
            <a:endParaRPr b="0" lang="en-US" sz="2650" spc="-1" strike="noStrike">
              <a:solidFill>
                <a:srgbClr val="000000"/>
              </a:solidFill>
              <a:uFill>
                <a:solidFill>
                  <a:srgbClr val="ffffff"/>
                </a:solidFill>
              </a:uFill>
              <a:latin typeface="Arial"/>
            </a:endParaRPr>
          </a:p>
        </p:txBody>
      </p:sp>
      <p:sp>
        <p:nvSpPr>
          <p:cNvPr id="24" name="PlaceHolder 3"/>
          <p:cNvSpPr>
            <a:spLocks noGrp="1"/>
          </p:cNvSpPr>
          <p:nvPr>
            <p:ph type="body"/>
          </p:nvPr>
        </p:nvSpPr>
        <p:spPr>
          <a:xfrm>
            <a:off x="5152680" y="1768680"/>
            <a:ext cx="4426920" cy="2090880"/>
          </a:xfrm>
          <a:prstGeom prst="rect">
            <a:avLst/>
          </a:prstGeom>
        </p:spPr>
        <p:txBody>
          <a:bodyPr lIns="0" rIns="0" tIns="0" bIns="0"/>
          <a:p>
            <a:pPr algn="just"/>
            <a:endParaRPr b="0" lang="en-US" sz="2650" spc="-1" strike="noStrike">
              <a:solidFill>
                <a:srgbClr val="000000"/>
              </a:solidFill>
              <a:uFill>
                <a:solidFill>
                  <a:srgbClr val="ffffff"/>
                </a:solidFill>
              </a:uFill>
              <a:latin typeface="Arial"/>
            </a:endParaRPr>
          </a:p>
        </p:txBody>
      </p:sp>
      <p:sp>
        <p:nvSpPr>
          <p:cNvPr id="25" name="PlaceHolder 4"/>
          <p:cNvSpPr>
            <a:spLocks noGrp="1"/>
          </p:cNvSpPr>
          <p:nvPr>
            <p:ph type="body"/>
          </p:nvPr>
        </p:nvSpPr>
        <p:spPr>
          <a:xfrm>
            <a:off x="5152680" y="4058640"/>
            <a:ext cx="4426920" cy="2090880"/>
          </a:xfrm>
          <a:prstGeom prst="rect">
            <a:avLst/>
          </a:prstGeom>
        </p:spPr>
        <p:txBody>
          <a:bodyPr lIns="0" rIns="0" tIns="0" bIns="0"/>
          <a:p>
            <a:pPr algn="just"/>
            <a:endParaRPr b="0" lang="en-US" sz="2650" spc="-1" strike="noStrike">
              <a:solidFill>
                <a:srgbClr val="000000"/>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301320"/>
            <a:ext cx="9072000" cy="1261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27" name="PlaceHolder 2"/>
          <p:cNvSpPr>
            <a:spLocks noGrp="1"/>
          </p:cNvSpPr>
          <p:nvPr>
            <p:ph type="body"/>
          </p:nvPr>
        </p:nvSpPr>
        <p:spPr>
          <a:xfrm>
            <a:off x="504000" y="1768680"/>
            <a:ext cx="4426920" cy="2090880"/>
          </a:xfrm>
          <a:prstGeom prst="rect">
            <a:avLst/>
          </a:prstGeom>
        </p:spPr>
        <p:txBody>
          <a:bodyPr lIns="0" rIns="0" tIns="0" bIns="0"/>
          <a:p>
            <a:pPr algn="just"/>
            <a:endParaRPr b="0" lang="en-US" sz="2650" spc="-1" strike="noStrike">
              <a:solidFill>
                <a:srgbClr val="000000"/>
              </a:solidFill>
              <a:uFill>
                <a:solidFill>
                  <a:srgbClr val="ffffff"/>
                </a:solidFill>
              </a:uFill>
              <a:latin typeface="Arial"/>
            </a:endParaRPr>
          </a:p>
        </p:txBody>
      </p:sp>
      <p:sp>
        <p:nvSpPr>
          <p:cNvPr id="28" name="PlaceHolder 3"/>
          <p:cNvSpPr>
            <a:spLocks noGrp="1"/>
          </p:cNvSpPr>
          <p:nvPr>
            <p:ph type="body"/>
          </p:nvPr>
        </p:nvSpPr>
        <p:spPr>
          <a:xfrm>
            <a:off x="5152680" y="1768680"/>
            <a:ext cx="4426920" cy="2090880"/>
          </a:xfrm>
          <a:prstGeom prst="rect">
            <a:avLst/>
          </a:prstGeom>
        </p:spPr>
        <p:txBody>
          <a:bodyPr lIns="0" rIns="0" tIns="0" bIns="0"/>
          <a:p>
            <a:pPr algn="just"/>
            <a:endParaRPr b="0" lang="en-US" sz="2650" spc="-1" strike="noStrike">
              <a:solidFill>
                <a:srgbClr val="000000"/>
              </a:solidFill>
              <a:uFill>
                <a:solidFill>
                  <a:srgbClr val="ffffff"/>
                </a:solidFill>
              </a:uFill>
              <a:latin typeface="Arial"/>
            </a:endParaRPr>
          </a:p>
        </p:txBody>
      </p:sp>
      <p:sp>
        <p:nvSpPr>
          <p:cNvPr id="29" name="PlaceHolder 4"/>
          <p:cNvSpPr>
            <a:spLocks noGrp="1"/>
          </p:cNvSpPr>
          <p:nvPr>
            <p:ph type="body"/>
          </p:nvPr>
        </p:nvSpPr>
        <p:spPr>
          <a:xfrm>
            <a:off x="504000" y="4058640"/>
            <a:ext cx="9072000" cy="2090880"/>
          </a:xfrm>
          <a:prstGeom prst="rect">
            <a:avLst/>
          </a:prstGeom>
        </p:spPr>
        <p:txBody>
          <a:bodyPr lIns="0" rIns="0" tIns="0" bIns="0"/>
          <a:p>
            <a:pPr algn="just"/>
            <a:endParaRPr b="0" lang="en-US" sz="2650" spc="-1" strike="noStrike">
              <a:solidFill>
                <a:srgbClr val="000000"/>
              </a:solidFill>
              <a:uFill>
                <a:solidFill>
                  <a:srgbClr val="ffffff"/>
                </a:solidFill>
              </a:u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4.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a:blip r:embed="rId2"/>
          <a:stretch>
            <a:fillRect/>
          </a:stretch>
        </a:blipFill>
      </p:bgPr>
    </p:bg>
    <p:spTree>
      <p:nvGrpSpPr>
        <p:cNvPr id="1" name=""/>
        <p:cNvGrpSpPr/>
        <p:nvPr/>
      </p:nvGrpSpPr>
      <p:grpSpPr>
        <a:xfrm>
          <a:off x="0" y="0"/>
          <a:ext cx="0" cy="0"/>
          <a:chOff x="0" y="0"/>
          <a:chExt cx="0" cy="0"/>
        </a:xfrm>
      </p:grpSpPr>
      <p:sp>
        <p:nvSpPr>
          <p:cNvPr id="0" name="PlaceHolder 1"/>
          <p:cNvSpPr>
            <a:spLocks noGrp="1"/>
          </p:cNvSpPr>
          <p:nvPr>
            <p:ph type="body"/>
          </p:nvPr>
        </p:nvSpPr>
        <p:spPr>
          <a:xfrm>
            <a:off x="1423800" y="1751400"/>
            <a:ext cx="7963200" cy="5157000"/>
          </a:xfrm>
          <a:prstGeom prst="rect">
            <a:avLst/>
          </a:prstGeom>
        </p:spPr>
        <p:txBody>
          <a:bodyPr/>
          <a:p>
            <a:pPr marL="432000" indent="-324000">
              <a:buClr>
                <a:srgbClr val="000000"/>
              </a:buClr>
              <a:buSzPct val="45000"/>
              <a:buFont typeface="Wingdings" charset="2"/>
              <a:buChar char=""/>
            </a:pPr>
            <a:r>
              <a:rPr b="0" lang="en-US" sz="2650" spc="-1" strike="noStrike">
                <a:solidFill>
                  <a:srgbClr val="000000"/>
                </a:solidFill>
                <a:uFill>
                  <a:solidFill>
                    <a:srgbClr val="ffffff"/>
                  </a:solidFill>
                </a:uFill>
                <a:latin typeface="Arial"/>
                <a:ea typeface="黑体"/>
              </a:rPr>
              <a:t>单击鼠标编辑大纲文字格式</a:t>
            </a:r>
            <a:endParaRPr b="0" lang="en-US" sz="265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2650" spc="-1" strike="noStrike">
                <a:solidFill>
                  <a:srgbClr val="000000"/>
                </a:solidFill>
                <a:uFill>
                  <a:solidFill>
                    <a:srgbClr val="ffffff"/>
                  </a:solidFill>
                </a:uFill>
                <a:latin typeface="Arial"/>
                <a:ea typeface="黑体"/>
              </a:rPr>
              <a:t>第二个大纲级</a:t>
            </a:r>
            <a:endParaRPr b="0" lang="en-US" sz="265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US" sz="2650" spc="-1" strike="noStrike">
                <a:solidFill>
                  <a:srgbClr val="000000"/>
                </a:solidFill>
                <a:uFill>
                  <a:solidFill>
                    <a:srgbClr val="ffffff"/>
                  </a:solidFill>
                </a:uFill>
                <a:latin typeface="Arial"/>
                <a:ea typeface="黑体"/>
              </a:rPr>
              <a:t>第三大纲级别</a:t>
            </a:r>
            <a:endParaRPr b="0" lang="en-US" sz="265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US" sz="2650" spc="-1" strike="noStrike">
                <a:solidFill>
                  <a:srgbClr val="000000"/>
                </a:solidFill>
                <a:uFill>
                  <a:solidFill>
                    <a:srgbClr val="ffffff"/>
                  </a:solidFill>
                </a:uFill>
                <a:latin typeface="Arial"/>
                <a:ea typeface="黑体"/>
              </a:rPr>
              <a:t>第四大纲级别</a:t>
            </a:r>
            <a:endParaRPr b="0" lang="en-US" sz="265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US" sz="2650" spc="-1" strike="noStrike">
                <a:solidFill>
                  <a:srgbClr val="000000"/>
                </a:solidFill>
                <a:uFill>
                  <a:solidFill>
                    <a:srgbClr val="ffffff"/>
                  </a:solidFill>
                </a:uFill>
                <a:latin typeface="Arial"/>
                <a:ea typeface="黑体"/>
              </a:rPr>
              <a:t>第五大纲级别</a:t>
            </a:r>
            <a:endParaRPr b="0" lang="en-US" sz="265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US" sz="2650" spc="-1" strike="noStrike">
                <a:solidFill>
                  <a:srgbClr val="000000"/>
                </a:solidFill>
                <a:uFill>
                  <a:solidFill>
                    <a:srgbClr val="ffffff"/>
                  </a:solidFill>
                </a:uFill>
                <a:latin typeface="Arial"/>
                <a:ea typeface="黑体"/>
              </a:rPr>
              <a:t>第六大纲级别</a:t>
            </a:r>
            <a:endParaRPr b="0" lang="en-US" sz="2650" spc="-1" strike="noStrike">
              <a:solidFill>
                <a:srgbClr val="000000"/>
              </a:solidFill>
              <a:uFill>
                <a:solidFill>
                  <a:srgbClr val="ffffff"/>
                </a:solidFill>
              </a:uFill>
              <a:latin typeface="Arial"/>
            </a:endParaRPr>
          </a:p>
          <a:p>
            <a:pPr marL="189360" indent="-189000" algn="just">
              <a:lnSpc>
                <a:spcPct val="100000"/>
              </a:lnSpc>
              <a:buClr>
                <a:srgbClr val="000000"/>
              </a:buClr>
              <a:buFont typeface="Arial"/>
              <a:buChar char="•"/>
            </a:pPr>
            <a:r>
              <a:rPr b="0" lang="en-US" sz="2650" spc="-1" strike="noStrike">
                <a:solidFill>
                  <a:srgbClr val="000000"/>
                </a:solidFill>
                <a:uFill>
                  <a:solidFill>
                    <a:srgbClr val="ffffff"/>
                  </a:solidFill>
                </a:uFill>
                <a:latin typeface="Arial"/>
                <a:ea typeface="黑体"/>
              </a:rPr>
              <a:t>第七大纲级别单击此处编辑母版文本样式</a:t>
            </a:r>
            <a:endParaRPr b="0" lang="en-US" sz="2650" spc="-1" strike="noStrike">
              <a:solidFill>
                <a:srgbClr val="000000"/>
              </a:solidFill>
              <a:uFill>
                <a:solidFill>
                  <a:srgbClr val="ffffff"/>
                </a:solidFill>
              </a:uFill>
              <a:latin typeface="Arial"/>
            </a:endParaRPr>
          </a:p>
          <a:p>
            <a:pPr lvl="1" marL="567000" indent="-189000" algn="just">
              <a:lnSpc>
                <a:spcPct val="100000"/>
              </a:lnSpc>
              <a:buClr>
                <a:srgbClr val="000000"/>
              </a:buClr>
              <a:buFont typeface="Arial"/>
              <a:buChar char="•"/>
            </a:pPr>
            <a:r>
              <a:rPr b="0" lang="en-US" sz="2210" spc="-1" strike="noStrike">
                <a:solidFill>
                  <a:srgbClr val="000000"/>
                </a:solidFill>
                <a:uFill>
                  <a:solidFill>
                    <a:srgbClr val="ffffff"/>
                  </a:solidFill>
                </a:uFill>
                <a:latin typeface="Arial"/>
                <a:ea typeface="黑体"/>
              </a:rPr>
              <a:t>第二级</a:t>
            </a:r>
            <a:endParaRPr b="0" lang="en-US" sz="2650" spc="-1" strike="noStrike">
              <a:solidFill>
                <a:srgbClr val="000000"/>
              </a:solidFill>
              <a:uFill>
                <a:solidFill>
                  <a:srgbClr val="ffffff"/>
                </a:solidFill>
              </a:uFill>
              <a:latin typeface="Arial"/>
            </a:endParaRPr>
          </a:p>
          <a:p>
            <a:pPr lvl="2" marL="945000" indent="-189000" algn="just">
              <a:lnSpc>
                <a:spcPct val="100000"/>
              </a:lnSpc>
              <a:buClr>
                <a:srgbClr val="000000"/>
              </a:buClr>
              <a:buFont typeface="Arial"/>
              <a:buChar char="•"/>
            </a:pPr>
            <a:r>
              <a:rPr b="0" lang="en-US" sz="1990" spc="-1" strike="noStrike">
                <a:solidFill>
                  <a:srgbClr val="000000"/>
                </a:solidFill>
                <a:uFill>
                  <a:solidFill>
                    <a:srgbClr val="ffffff"/>
                  </a:solidFill>
                </a:uFill>
                <a:latin typeface="Arial"/>
                <a:ea typeface="黑体"/>
              </a:rPr>
              <a:t>第三级</a:t>
            </a:r>
            <a:endParaRPr b="0" lang="en-US" sz="2650" spc="-1" strike="noStrike">
              <a:solidFill>
                <a:srgbClr val="000000"/>
              </a:solidFill>
              <a:uFill>
                <a:solidFill>
                  <a:srgbClr val="ffffff"/>
                </a:solidFill>
              </a:uFill>
              <a:latin typeface="Arial"/>
            </a:endParaRPr>
          </a:p>
          <a:p>
            <a:pPr lvl="3" marL="1322640" indent="-189000" algn="just">
              <a:lnSpc>
                <a:spcPct val="100000"/>
              </a:lnSpc>
              <a:buClr>
                <a:srgbClr val="000000"/>
              </a:buClr>
              <a:buFont typeface="Arial"/>
              <a:buChar char="•"/>
            </a:pPr>
            <a:r>
              <a:rPr b="0" lang="en-US" sz="1990" spc="-1" strike="noStrike">
                <a:solidFill>
                  <a:srgbClr val="000000"/>
                </a:solidFill>
                <a:uFill>
                  <a:solidFill>
                    <a:srgbClr val="ffffff"/>
                  </a:solidFill>
                </a:uFill>
                <a:latin typeface="Arial"/>
                <a:ea typeface="黑体"/>
              </a:rPr>
              <a:t>第四级</a:t>
            </a:r>
            <a:endParaRPr b="0" lang="en-US" sz="2650" spc="-1" strike="noStrike">
              <a:solidFill>
                <a:srgbClr val="000000"/>
              </a:solidFill>
              <a:uFill>
                <a:solidFill>
                  <a:srgbClr val="ffffff"/>
                </a:solidFill>
              </a:uFill>
              <a:latin typeface="Arial"/>
            </a:endParaRPr>
          </a:p>
          <a:p>
            <a:pPr lvl="4" marL="1701000" indent="-189000" algn="just">
              <a:lnSpc>
                <a:spcPct val="100000"/>
              </a:lnSpc>
              <a:buClr>
                <a:srgbClr val="000000"/>
              </a:buClr>
              <a:buFont typeface="Arial"/>
              <a:buChar char="•"/>
            </a:pPr>
            <a:r>
              <a:rPr b="0" lang="en-US" sz="1990" spc="-1" strike="noStrike">
                <a:solidFill>
                  <a:srgbClr val="000000"/>
                </a:solidFill>
                <a:uFill>
                  <a:solidFill>
                    <a:srgbClr val="ffffff"/>
                  </a:solidFill>
                </a:uFill>
                <a:latin typeface="Arial"/>
                <a:ea typeface="黑体"/>
              </a:rPr>
              <a:t>第五级</a:t>
            </a:r>
            <a:endParaRPr b="0" lang="en-US" sz="2650" spc="-1" strike="noStrike">
              <a:solidFill>
                <a:srgbClr val="000000"/>
              </a:solidFill>
              <a:uFill>
                <a:solidFill>
                  <a:srgbClr val="ffffff"/>
                </a:solidFill>
              </a:uFill>
              <a:latin typeface="Arial"/>
            </a:endParaRPr>
          </a:p>
        </p:txBody>
      </p:sp>
      <p:sp>
        <p:nvSpPr>
          <p:cNvPr id="1" name="PlaceHolder 2"/>
          <p:cNvSpPr>
            <a:spLocks noGrp="1"/>
          </p:cNvSpPr>
          <p:nvPr>
            <p:ph type="dt"/>
          </p:nvPr>
        </p:nvSpPr>
        <p:spPr>
          <a:xfrm>
            <a:off x="693000" y="7069680"/>
            <a:ext cx="2267640" cy="402120"/>
          </a:xfrm>
          <a:prstGeom prst="rect">
            <a:avLst/>
          </a:prstGeom>
        </p:spPr>
        <p:txBody>
          <a:bodyPr anchor="ctr"/>
          <a:p>
            <a:endParaRPr b="0" lang="en-US" sz="2400" spc="-1" strike="noStrike">
              <a:solidFill>
                <a:srgbClr val="000000"/>
              </a:solidFill>
              <a:uFill>
                <a:solidFill>
                  <a:srgbClr val="ffffff"/>
                </a:solidFill>
              </a:uFill>
              <a:latin typeface="Times New Roman"/>
            </a:endParaRPr>
          </a:p>
        </p:txBody>
      </p:sp>
      <p:sp>
        <p:nvSpPr>
          <p:cNvPr id="2" name="PlaceHolder 3"/>
          <p:cNvSpPr>
            <a:spLocks noGrp="1"/>
          </p:cNvSpPr>
          <p:nvPr>
            <p:ph type="ftr"/>
          </p:nvPr>
        </p:nvSpPr>
        <p:spPr>
          <a:xfrm>
            <a:off x="3339360" y="7069680"/>
            <a:ext cx="3402000" cy="402120"/>
          </a:xfrm>
          <a:prstGeom prst="rect">
            <a:avLst/>
          </a:prstGeom>
        </p:spPr>
        <p:txBody>
          <a:bodyPr anchor="ctr"/>
          <a:p>
            <a:endParaRPr b="0" lang="en-US" sz="2400" spc="-1" strike="noStrike">
              <a:solidFill>
                <a:srgbClr val="000000"/>
              </a:solidFill>
              <a:uFill>
                <a:solidFill>
                  <a:srgbClr val="ffffff"/>
                </a:solidFill>
              </a:uFill>
              <a:latin typeface="Times New Roman"/>
            </a:endParaRPr>
          </a:p>
        </p:txBody>
      </p:sp>
      <p:sp>
        <p:nvSpPr>
          <p:cNvPr id="3" name="PlaceHolder 4"/>
          <p:cNvSpPr>
            <a:spLocks noGrp="1"/>
          </p:cNvSpPr>
          <p:nvPr>
            <p:ph type="sldNum"/>
          </p:nvPr>
        </p:nvSpPr>
        <p:spPr>
          <a:xfrm>
            <a:off x="7119360" y="7069680"/>
            <a:ext cx="2267640" cy="402120"/>
          </a:xfrm>
          <a:prstGeom prst="rect">
            <a:avLst/>
          </a:prstGeom>
        </p:spPr>
        <p:txBody>
          <a:bodyPr anchor="ctr"/>
          <a:p>
            <a:endParaRPr b="0" lang="en-US" sz="2400" spc="-1" strike="noStrike">
              <a:solidFill>
                <a:srgbClr val="000000"/>
              </a:solidFill>
              <a:uFill>
                <a:solidFill>
                  <a:srgbClr val="ffffff"/>
                </a:solidFill>
              </a:uFill>
              <a:latin typeface="Times New Roman"/>
            </a:endParaRPr>
          </a:p>
        </p:txBody>
      </p:sp>
      <p:sp>
        <p:nvSpPr>
          <p:cNvPr id="4" name="CustomShape 5"/>
          <p:cNvSpPr/>
          <p:nvPr/>
        </p:nvSpPr>
        <p:spPr>
          <a:xfrm>
            <a:off x="3928320" y="6908760"/>
            <a:ext cx="188640" cy="251640"/>
          </a:xfrm>
          <a:prstGeom prst="ellipse">
            <a:avLst/>
          </a:prstGeom>
          <a:noFill/>
          <a:ln w="38160">
            <a:solidFill>
              <a:srgbClr val="f8f8f8"/>
            </a:solidFill>
          </a:ln>
        </p:spPr>
        <p:style>
          <a:lnRef idx="2">
            <a:schemeClr val="accent1">
              <a:shade val="50000"/>
            </a:schemeClr>
          </a:lnRef>
          <a:fillRef idx="1">
            <a:schemeClr val="accent1"/>
          </a:fillRef>
          <a:effectRef idx="0">
            <a:schemeClr val="accent1"/>
          </a:effectRef>
          <a:fontRef idx="minor"/>
        </p:style>
      </p:sp>
      <p:sp>
        <p:nvSpPr>
          <p:cNvPr id="5" name="CustomShape 6"/>
          <p:cNvSpPr/>
          <p:nvPr/>
        </p:nvSpPr>
        <p:spPr>
          <a:xfrm>
            <a:off x="4597560" y="6908760"/>
            <a:ext cx="188640" cy="251640"/>
          </a:xfrm>
          <a:prstGeom prst="ellipse">
            <a:avLst/>
          </a:prstGeom>
          <a:noFill/>
          <a:ln w="38160">
            <a:solidFill>
              <a:srgbClr val="f8f8f8"/>
            </a:solidFill>
          </a:ln>
        </p:spPr>
        <p:style>
          <a:lnRef idx="2">
            <a:schemeClr val="accent1">
              <a:shade val="50000"/>
            </a:schemeClr>
          </a:lnRef>
          <a:fillRef idx="1">
            <a:schemeClr val="accent1"/>
          </a:fillRef>
          <a:effectRef idx="0">
            <a:schemeClr val="accent1"/>
          </a:effectRef>
          <a:fontRef idx="minor"/>
        </p:style>
      </p:sp>
      <p:sp>
        <p:nvSpPr>
          <p:cNvPr id="6" name="CustomShape 7"/>
          <p:cNvSpPr/>
          <p:nvPr/>
        </p:nvSpPr>
        <p:spPr>
          <a:xfrm>
            <a:off x="5267160" y="6908760"/>
            <a:ext cx="188640" cy="251640"/>
          </a:xfrm>
          <a:prstGeom prst="ellipse">
            <a:avLst/>
          </a:prstGeom>
          <a:noFill/>
          <a:ln w="38160">
            <a:solidFill>
              <a:srgbClr val="f8f8f8"/>
            </a:solidFill>
          </a:ln>
        </p:spPr>
        <p:style>
          <a:lnRef idx="2">
            <a:schemeClr val="accent1">
              <a:shade val="50000"/>
            </a:schemeClr>
          </a:lnRef>
          <a:fillRef idx="1">
            <a:schemeClr val="accent1"/>
          </a:fillRef>
          <a:effectRef idx="0">
            <a:schemeClr val="accent1"/>
          </a:effectRef>
          <a:fontRef idx="minor"/>
        </p:style>
      </p:sp>
      <p:sp>
        <p:nvSpPr>
          <p:cNvPr id="7" name="CustomShape 8"/>
          <p:cNvSpPr/>
          <p:nvPr/>
        </p:nvSpPr>
        <p:spPr>
          <a:xfrm>
            <a:off x="5936400" y="6908760"/>
            <a:ext cx="188640" cy="251640"/>
          </a:xfrm>
          <a:prstGeom prst="ellipse">
            <a:avLst/>
          </a:prstGeom>
          <a:noFill/>
          <a:ln w="38160">
            <a:solidFill>
              <a:srgbClr val="f8f8f8"/>
            </a:solidFill>
          </a:ln>
        </p:spPr>
        <p:style>
          <a:lnRef idx="2">
            <a:schemeClr val="accent1">
              <a:shade val="50000"/>
            </a:schemeClr>
          </a:lnRef>
          <a:fillRef idx="1">
            <a:schemeClr val="accent1"/>
          </a:fillRef>
          <a:effectRef idx="0">
            <a:schemeClr val="accent1"/>
          </a:effectRef>
          <a:fontRef idx="minor"/>
        </p:style>
      </p:sp>
      <p:sp>
        <p:nvSpPr>
          <p:cNvPr id="8" name="PlaceHolder 9"/>
          <p:cNvSpPr>
            <a:spLocks noGrp="1"/>
          </p:cNvSpPr>
          <p:nvPr>
            <p:ph type="title"/>
          </p:nvPr>
        </p:nvSpPr>
        <p:spPr>
          <a:xfrm>
            <a:off x="693000" y="256680"/>
            <a:ext cx="8694000" cy="927360"/>
          </a:xfrm>
          <a:prstGeom prst="rect">
            <a:avLst/>
          </a:prstGeom>
        </p:spPr>
        <p:txBody>
          <a:bodyPr anchor="ctr"/>
          <a:p>
            <a:pPr>
              <a:lnSpc>
                <a:spcPct val="90000"/>
              </a:lnSpc>
            </a:pPr>
            <a:r>
              <a:rPr b="1" lang="en-US" sz="3530" spc="-1" strike="noStrike">
                <a:solidFill>
                  <a:srgbClr val="9bc032"/>
                </a:solidFill>
                <a:uFill>
                  <a:solidFill>
                    <a:srgbClr val="ffffff"/>
                  </a:solidFill>
                </a:uFill>
                <a:latin typeface="Arial"/>
                <a:ea typeface="黑体"/>
              </a:rPr>
              <a:t>单击此处编辑母版标题样式</a:t>
            </a:r>
            <a:endParaRPr b="0" lang="en-US" sz="18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a:blip r:embed="rId2"/>
          <a:stretch>
            <a:fillRect/>
          </a:stretch>
        </a:blipFill>
      </p:bgPr>
    </p:bg>
    <p:spTree>
      <p:nvGrpSpPr>
        <p:cNvPr id="1" name=""/>
        <p:cNvGrpSpPr/>
        <p:nvPr/>
      </p:nvGrpSpPr>
      <p:grpSpPr>
        <a:xfrm>
          <a:off x="0" y="0"/>
          <a:ext cx="0" cy="0"/>
          <a:chOff x="0" y="0"/>
          <a:chExt cx="0" cy="0"/>
        </a:xfrm>
      </p:grpSpPr>
      <p:sp>
        <p:nvSpPr>
          <p:cNvPr id="43" name="PlaceHolder 1"/>
          <p:cNvSpPr>
            <a:spLocks noGrp="1"/>
          </p:cNvSpPr>
          <p:nvPr>
            <p:ph type="dt"/>
          </p:nvPr>
        </p:nvSpPr>
        <p:spPr>
          <a:xfrm>
            <a:off x="693000" y="7069680"/>
            <a:ext cx="2267640" cy="402120"/>
          </a:xfrm>
          <a:prstGeom prst="rect">
            <a:avLst/>
          </a:prstGeom>
        </p:spPr>
        <p:txBody>
          <a:bodyPr anchor="ctr"/>
          <a:p>
            <a:endParaRPr b="0" lang="en-US" sz="2400" spc="-1" strike="noStrike">
              <a:solidFill>
                <a:srgbClr val="000000"/>
              </a:solidFill>
              <a:uFill>
                <a:solidFill>
                  <a:srgbClr val="ffffff"/>
                </a:solidFill>
              </a:uFill>
              <a:latin typeface="Times New Roman"/>
            </a:endParaRPr>
          </a:p>
        </p:txBody>
      </p:sp>
      <p:sp>
        <p:nvSpPr>
          <p:cNvPr id="44" name="PlaceHolder 2"/>
          <p:cNvSpPr>
            <a:spLocks noGrp="1"/>
          </p:cNvSpPr>
          <p:nvPr>
            <p:ph type="ftr"/>
          </p:nvPr>
        </p:nvSpPr>
        <p:spPr>
          <a:xfrm>
            <a:off x="3339360" y="7069680"/>
            <a:ext cx="3402000" cy="402120"/>
          </a:xfrm>
          <a:prstGeom prst="rect">
            <a:avLst/>
          </a:prstGeom>
        </p:spPr>
        <p:txBody>
          <a:bodyPr anchor="ctr"/>
          <a:p>
            <a:endParaRPr b="0" lang="en-US" sz="2400" spc="-1" strike="noStrike">
              <a:solidFill>
                <a:srgbClr val="000000"/>
              </a:solidFill>
              <a:uFill>
                <a:solidFill>
                  <a:srgbClr val="ffffff"/>
                </a:solidFill>
              </a:uFill>
              <a:latin typeface="Times New Roman"/>
            </a:endParaRPr>
          </a:p>
        </p:txBody>
      </p:sp>
      <p:sp>
        <p:nvSpPr>
          <p:cNvPr id="45" name="PlaceHolder 3"/>
          <p:cNvSpPr>
            <a:spLocks noGrp="1"/>
          </p:cNvSpPr>
          <p:nvPr>
            <p:ph type="sldNum"/>
          </p:nvPr>
        </p:nvSpPr>
        <p:spPr>
          <a:xfrm>
            <a:off x="7119360" y="7069680"/>
            <a:ext cx="2267640" cy="402120"/>
          </a:xfrm>
          <a:prstGeom prst="rect">
            <a:avLst/>
          </a:prstGeom>
        </p:spPr>
        <p:txBody>
          <a:bodyPr anchor="ctr"/>
          <a:p>
            <a:endParaRPr b="0" lang="en-US" sz="2400" spc="-1" strike="noStrike">
              <a:solidFill>
                <a:srgbClr val="000000"/>
              </a:solidFill>
              <a:uFill>
                <a:solidFill>
                  <a:srgbClr val="ffffff"/>
                </a:solidFill>
              </a:uFill>
              <a:latin typeface="Times New Roman"/>
            </a:endParaRPr>
          </a:p>
        </p:txBody>
      </p:sp>
      <p:sp>
        <p:nvSpPr>
          <p:cNvPr id="46" name="PlaceHolder 4"/>
          <p:cNvSpPr>
            <a:spLocks noGrp="1"/>
          </p:cNvSpPr>
          <p:nvPr>
            <p:ph type="title"/>
          </p:nvPr>
        </p:nvSpPr>
        <p:spPr>
          <a:xfrm>
            <a:off x="504000" y="301320"/>
            <a:ext cx="9072000" cy="1261800"/>
          </a:xfrm>
          <a:prstGeom prst="rect">
            <a:avLst/>
          </a:prstGeom>
        </p:spPr>
        <p:txBody>
          <a:bodyPr lIns="0" rIns="0" tIns="0" bIns="0" anchor="ctr"/>
          <a:p>
            <a:r>
              <a:rPr b="0" lang="en-US" sz="1800" spc="-1" strike="noStrike">
                <a:solidFill>
                  <a:srgbClr val="000000"/>
                </a:solidFill>
                <a:uFill>
                  <a:solidFill>
                    <a:srgbClr val="ffffff"/>
                  </a:solidFill>
                </a:uFill>
                <a:latin typeface="Arial"/>
              </a:rPr>
              <a:t>单击鼠标编辑标题文字格式</a:t>
            </a:r>
            <a:endParaRPr b="0" lang="en-US" sz="1800" spc="-1" strike="noStrike">
              <a:solidFill>
                <a:srgbClr val="000000"/>
              </a:solidFill>
              <a:uFill>
                <a:solidFill>
                  <a:srgbClr val="ffffff"/>
                </a:solidFill>
              </a:uFill>
              <a:latin typeface="Arial"/>
            </a:endParaRPr>
          </a:p>
        </p:txBody>
      </p:sp>
      <p:sp>
        <p:nvSpPr>
          <p:cNvPr id="47" name="PlaceHolder 5"/>
          <p:cNvSpPr>
            <a:spLocks noGrp="1"/>
          </p:cNvSpPr>
          <p:nvPr>
            <p:ph type="body"/>
          </p:nvPr>
        </p:nvSpPr>
        <p:spPr>
          <a:xfrm>
            <a:off x="504000" y="1768680"/>
            <a:ext cx="9072000" cy="4384080"/>
          </a:xfrm>
          <a:prstGeom prst="rect">
            <a:avLst/>
          </a:prstGeom>
        </p:spPr>
        <p:txBody>
          <a:bodyPr lIns="0" rIns="0" tIns="0" bIns="0"/>
          <a:p>
            <a:pPr marL="432000" indent="-324000" algn="just">
              <a:buClr>
                <a:srgbClr val="000000"/>
              </a:buClr>
              <a:buSzPct val="45000"/>
              <a:buFont typeface="Wingdings" charset="2"/>
              <a:buChar char=""/>
            </a:pPr>
            <a:r>
              <a:rPr b="0" lang="en-US" sz="2650" spc="-1" strike="noStrike">
                <a:solidFill>
                  <a:srgbClr val="000000"/>
                </a:solidFill>
                <a:uFill>
                  <a:solidFill>
                    <a:srgbClr val="ffffff"/>
                  </a:solidFill>
                </a:uFill>
                <a:latin typeface="Arial"/>
              </a:rPr>
              <a:t>单击鼠标编辑大纲文字格式</a:t>
            </a:r>
            <a:endParaRPr b="0" lang="en-US" sz="2650" spc="-1" strike="noStrike">
              <a:solidFill>
                <a:srgbClr val="000000"/>
              </a:solidFill>
              <a:uFill>
                <a:solidFill>
                  <a:srgbClr val="ffffff"/>
                </a:solidFill>
              </a:uFill>
              <a:latin typeface="Arial"/>
            </a:endParaRPr>
          </a:p>
          <a:p>
            <a:pPr lvl="1" marL="864000" indent="-324000" algn="just">
              <a:buClr>
                <a:srgbClr val="000000"/>
              </a:buClr>
              <a:buSzPct val="75000"/>
              <a:buFont typeface="Symbol" charset="2"/>
              <a:buChar char=""/>
            </a:pPr>
            <a:r>
              <a:rPr b="0" lang="en-US" sz="1990" spc="-1" strike="noStrike">
                <a:solidFill>
                  <a:srgbClr val="000000"/>
                </a:solidFill>
                <a:uFill>
                  <a:solidFill>
                    <a:srgbClr val="ffffff"/>
                  </a:solidFill>
                </a:uFill>
                <a:latin typeface="Arial"/>
              </a:rPr>
              <a:t>第二个大纲级</a:t>
            </a:r>
            <a:endParaRPr b="0" lang="en-US" sz="1990" spc="-1" strike="noStrike">
              <a:solidFill>
                <a:srgbClr val="000000"/>
              </a:solidFill>
              <a:uFill>
                <a:solidFill>
                  <a:srgbClr val="ffffff"/>
                </a:solidFill>
              </a:uFill>
              <a:latin typeface="Arial"/>
            </a:endParaRPr>
          </a:p>
          <a:p>
            <a:pPr lvl="2" marL="1296000" indent="-288000" algn="just">
              <a:buClr>
                <a:srgbClr val="000000"/>
              </a:buClr>
              <a:buSzPct val="45000"/>
              <a:buFont typeface="Wingdings" charset="2"/>
              <a:buChar char=""/>
            </a:pPr>
            <a:r>
              <a:rPr b="0" lang="en-US" sz="1990" spc="-1" strike="noStrike">
                <a:solidFill>
                  <a:srgbClr val="000000"/>
                </a:solidFill>
                <a:uFill>
                  <a:solidFill>
                    <a:srgbClr val="ffffff"/>
                  </a:solidFill>
                </a:uFill>
                <a:latin typeface="Arial"/>
              </a:rPr>
              <a:t>第三大纲级别</a:t>
            </a:r>
            <a:endParaRPr b="0" lang="en-US" sz="1990" spc="-1" strike="noStrike">
              <a:solidFill>
                <a:srgbClr val="000000"/>
              </a:solidFill>
              <a:uFill>
                <a:solidFill>
                  <a:srgbClr val="ffffff"/>
                </a:solidFill>
              </a:uFill>
              <a:latin typeface="Arial"/>
            </a:endParaRPr>
          </a:p>
          <a:p>
            <a:pPr lvl="3" marL="1728000" indent="-216000" algn="just">
              <a:buClr>
                <a:srgbClr val="000000"/>
              </a:buClr>
              <a:buSzPct val="75000"/>
              <a:buFont typeface="Symbol" charset="2"/>
              <a:buChar char=""/>
            </a:pPr>
            <a:r>
              <a:rPr b="0" lang="en-US" sz="1990" spc="-1" strike="noStrike">
                <a:solidFill>
                  <a:srgbClr val="000000"/>
                </a:solidFill>
                <a:uFill>
                  <a:solidFill>
                    <a:srgbClr val="ffffff"/>
                  </a:solidFill>
                </a:uFill>
                <a:latin typeface="Arial"/>
              </a:rPr>
              <a:t>第四大纲级别</a:t>
            </a:r>
            <a:endParaRPr b="0" lang="en-US" sz="1990" spc="-1" strike="noStrike">
              <a:solidFill>
                <a:srgbClr val="000000"/>
              </a:solidFill>
              <a:uFill>
                <a:solidFill>
                  <a:srgbClr val="ffffff"/>
                </a:solidFill>
              </a:uFill>
              <a:latin typeface="Arial"/>
            </a:endParaRPr>
          </a:p>
          <a:p>
            <a:pPr lvl="4" marL="2160000" indent="-216000" algn="just">
              <a:buClr>
                <a:srgbClr val="000000"/>
              </a:buClr>
              <a:buSzPct val="45000"/>
              <a:buFont typeface="Wingdings" charset="2"/>
              <a:buChar char=""/>
            </a:pPr>
            <a:r>
              <a:rPr b="0" lang="en-US" sz="2000" spc="-1" strike="noStrike">
                <a:solidFill>
                  <a:srgbClr val="000000"/>
                </a:solidFill>
                <a:uFill>
                  <a:solidFill>
                    <a:srgbClr val="ffffff"/>
                  </a:solidFill>
                </a:uFill>
                <a:latin typeface="Arial"/>
              </a:rPr>
              <a:t>第五大纲级别</a:t>
            </a:r>
            <a:endParaRPr b="0" lang="en-US" sz="2000" spc="-1" strike="noStrike">
              <a:solidFill>
                <a:srgbClr val="000000"/>
              </a:solidFill>
              <a:uFill>
                <a:solidFill>
                  <a:srgbClr val="ffffff"/>
                </a:solidFill>
              </a:uFill>
              <a:latin typeface="Arial"/>
            </a:endParaRPr>
          </a:p>
          <a:p>
            <a:pPr lvl="5" marL="2592000" indent="-216000" algn="just">
              <a:buClr>
                <a:srgbClr val="000000"/>
              </a:buClr>
              <a:buSzPct val="45000"/>
              <a:buFont typeface="Wingdings" charset="2"/>
              <a:buChar char=""/>
            </a:pPr>
            <a:r>
              <a:rPr b="0" lang="en-US" sz="2000" spc="-1" strike="noStrike">
                <a:solidFill>
                  <a:srgbClr val="000000"/>
                </a:solidFill>
                <a:uFill>
                  <a:solidFill>
                    <a:srgbClr val="ffffff"/>
                  </a:solidFill>
                </a:uFill>
                <a:latin typeface="Arial"/>
              </a:rPr>
              <a:t>第六大纲级别</a:t>
            </a:r>
            <a:endParaRPr b="0" lang="en-US" sz="2000" spc="-1" strike="noStrike">
              <a:solidFill>
                <a:srgbClr val="000000"/>
              </a:solidFill>
              <a:uFill>
                <a:solidFill>
                  <a:srgbClr val="ffffff"/>
                </a:solidFill>
              </a:uFill>
              <a:latin typeface="Arial"/>
            </a:endParaRPr>
          </a:p>
          <a:p>
            <a:pPr lvl="6" marL="3024000" indent="-216000" algn="just">
              <a:buClr>
                <a:srgbClr val="000000"/>
              </a:buClr>
              <a:buSzPct val="45000"/>
              <a:buFont typeface="Wingdings" charset="2"/>
              <a:buChar char=""/>
            </a:pPr>
            <a:r>
              <a:rPr b="0" lang="en-US" sz="2000" spc="-1" strike="noStrike">
                <a:solidFill>
                  <a:srgbClr val="000000"/>
                </a:solidFill>
                <a:uFill>
                  <a:solidFill>
                    <a:srgbClr val="ffffff"/>
                  </a:solidFill>
                </a:uFill>
                <a:latin typeface="Arial"/>
              </a:rPr>
              <a:t>第七大纲级别</a:t>
            </a:r>
            <a:endParaRPr b="0" lang="en-US"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15.jpeg"/><Relationship Id="rId2"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16.jpeg"/><Relationship Id="rId2"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image" Target="../media/image17.jpeg"/><Relationship Id="rId2"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18.jpeg"/><Relationship Id="rId2"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image" Target="../media/image19.jpeg"/><Relationship Id="rId2"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image" Target="../media/image20.jpeg"/><Relationship Id="rId2"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image" Target="../media/image7.jpeg"/><Relationship Id="rId2" Type="http://schemas.openxmlformats.org/officeDocument/2006/relationships/image" Target="../media/image8.jpeg"/><Relationship Id="rId3"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11.jpeg"/><Relationship Id="rId2"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12.jpeg"/><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13.jpeg"/><Relationship Id="rId2"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14.jpeg"/><Relationship Id="rId2"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CustomShape 1"/>
          <p:cNvSpPr/>
          <p:nvPr/>
        </p:nvSpPr>
        <p:spPr>
          <a:xfrm>
            <a:off x="2164680" y="1404720"/>
            <a:ext cx="8564040" cy="913320"/>
          </a:xfrm>
          <a:prstGeom prst="rect">
            <a:avLst/>
          </a:prstGeom>
          <a:noFill/>
          <a:ln>
            <a:noFill/>
          </a:ln>
        </p:spPr>
        <p:style>
          <a:lnRef idx="0"/>
          <a:fillRef idx="0"/>
          <a:effectRef idx="0"/>
          <a:fontRef idx="minor"/>
        </p:style>
        <p:txBody>
          <a:bodyPr lIns="90000" rIns="90000" tIns="45000" bIns="45000"/>
          <a:p>
            <a:pPr>
              <a:lnSpc>
                <a:spcPct val="100000"/>
              </a:lnSpc>
            </a:pPr>
            <a:r>
              <a:rPr b="1" lang="en-US" sz="5400" spc="-1" strike="noStrike">
                <a:solidFill>
                  <a:srgbClr val="000000"/>
                </a:solidFill>
                <a:uFill>
                  <a:solidFill>
                    <a:srgbClr val="ffffff"/>
                  </a:solidFill>
                </a:uFill>
                <a:latin typeface="Arial"/>
                <a:ea typeface="黑体"/>
              </a:rPr>
              <a:t>人工智能可控么？</a:t>
            </a:r>
            <a:endParaRPr b="0" lang="en-US" sz="1800" spc="-1" strike="noStrike">
              <a:solidFill>
                <a:srgbClr val="000000"/>
              </a:solidFill>
              <a:uFill>
                <a:solidFill>
                  <a:srgbClr val="ffffff"/>
                </a:solidFill>
              </a:uFill>
              <a:latin typeface="Arial"/>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04" name="图片 1" descr=""/>
          <p:cNvPicPr/>
          <p:nvPr/>
        </p:nvPicPr>
        <p:blipFill>
          <a:blip r:embed="rId1"/>
          <a:stretch/>
        </p:blipFill>
        <p:spPr>
          <a:xfrm>
            <a:off x="-24840" y="1859760"/>
            <a:ext cx="10193400" cy="5733720"/>
          </a:xfrm>
          <a:prstGeom prst="rect">
            <a:avLst/>
          </a:prstGeom>
          <a:ln>
            <a:noFill/>
          </a:ln>
        </p:spPr>
      </p:pic>
      <p:sp>
        <p:nvSpPr>
          <p:cNvPr id="105" name="CustomShape 1"/>
          <p:cNvSpPr/>
          <p:nvPr/>
        </p:nvSpPr>
        <p:spPr>
          <a:xfrm>
            <a:off x="504000" y="301320"/>
            <a:ext cx="9070920" cy="1261440"/>
          </a:xfrm>
          <a:prstGeom prst="rect">
            <a:avLst/>
          </a:prstGeom>
          <a:noFill/>
          <a:ln>
            <a:noFill/>
          </a:ln>
        </p:spPr>
        <p:style>
          <a:lnRef idx="0"/>
          <a:fillRef idx="0"/>
          <a:effectRef idx="0"/>
          <a:fontRef idx="minor"/>
        </p:style>
        <p:txBody>
          <a:bodyPr lIns="0" rIns="0" tIns="0" bIns="0" anchor="ctr"/>
          <a:p>
            <a:pPr algn="ctr">
              <a:lnSpc>
                <a:spcPct val="100000"/>
              </a:lnSpc>
            </a:pPr>
            <a:r>
              <a:rPr b="1" lang="en-US" sz="4400" spc="-1" strike="noStrike">
                <a:solidFill>
                  <a:srgbClr val="000000"/>
                </a:solidFill>
                <a:uFill>
                  <a:solidFill>
                    <a:srgbClr val="ffffff"/>
                  </a:solidFill>
                </a:uFill>
                <a:latin typeface="Arial"/>
                <a:ea typeface="DejaVu Sans"/>
              </a:rPr>
              <a:t>实体论：技术失控</a:t>
            </a:r>
            <a:endParaRPr b="0" lang="en-US" sz="1800" spc="-1" strike="noStrike">
              <a:solidFill>
                <a:srgbClr val="000000"/>
              </a:solidFill>
              <a:uFill>
                <a:solidFill>
                  <a:srgbClr val="ffffff"/>
                </a:solidFill>
              </a:uFill>
              <a:latin typeface="Arial"/>
            </a:endParaRPr>
          </a:p>
        </p:txBody>
      </p:sp>
      <p:sp>
        <p:nvSpPr>
          <p:cNvPr id="106" name="CustomShape 2"/>
          <p:cNvSpPr/>
          <p:nvPr/>
        </p:nvSpPr>
        <p:spPr>
          <a:xfrm>
            <a:off x="54720" y="1413000"/>
            <a:ext cx="9519480" cy="2222640"/>
          </a:xfrm>
          <a:prstGeom prst="rect">
            <a:avLst/>
          </a:prstGeom>
          <a:noFill/>
          <a:ln>
            <a:noFill/>
          </a:ln>
        </p:spPr>
        <p:style>
          <a:lnRef idx="0"/>
          <a:fillRef idx="0"/>
          <a:effectRef idx="0"/>
          <a:fontRef idx="minor"/>
        </p:style>
        <p:txBody>
          <a:bodyPr lIns="90000" rIns="90000" tIns="45000" bIns="45000"/>
          <a:p>
            <a:pPr marL="108000">
              <a:lnSpc>
                <a:spcPct val="100000"/>
              </a:lnSpc>
            </a:pPr>
            <a:r>
              <a:rPr b="1" lang="en-US" sz="2800" spc="-1" strike="noStrike">
                <a:solidFill>
                  <a:srgbClr val="000000"/>
                </a:solidFill>
                <a:uFill>
                  <a:solidFill>
                    <a:srgbClr val="ffffff"/>
                  </a:solidFill>
                </a:uFill>
                <a:latin typeface="黑体"/>
                <a:ea typeface="黑体"/>
              </a:rPr>
              <a:t>最高危险：</a:t>
            </a:r>
            <a:endParaRPr b="0" lang="en-US" sz="1800" spc="-1" strike="noStrike">
              <a:solidFill>
                <a:srgbClr val="000000"/>
              </a:solidFill>
              <a:uFill>
                <a:solidFill>
                  <a:srgbClr val="ffffff"/>
                </a:solidFill>
              </a:uFill>
              <a:latin typeface="Arial"/>
            </a:endParaRPr>
          </a:p>
          <a:p>
            <a:pPr marL="108000">
              <a:lnSpc>
                <a:spcPct val="100000"/>
              </a:lnSpc>
            </a:pPr>
            <a:r>
              <a:rPr b="0" lang="en-US" sz="2800" spc="-1" strike="noStrike">
                <a:solidFill>
                  <a:srgbClr val="ffffff"/>
                </a:solidFill>
                <a:uFill>
                  <a:solidFill>
                    <a:srgbClr val="ffffff"/>
                  </a:solidFill>
                </a:uFill>
                <a:latin typeface="黑体"/>
                <a:ea typeface="黑体"/>
              </a:rPr>
              <a:t>技术成为人类生存背景；</a:t>
            </a:r>
            <a:endParaRPr b="0" lang="en-US" sz="1800" spc="-1" strike="noStrike">
              <a:solidFill>
                <a:srgbClr val="000000"/>
              </a:solidFill>
              <a:uFill>
                <a:solidFill>
                  <a:srgbClr val="ffffff"/>
                </a:solidFill>
              </a:uFill>
              <a:latin typeface="Arial"/>
            </a:endParaRPr>
          </a:p>
          <a:p>
            <a:pPr marL="108000">
              <a:lnSpc>
                <a:spcPct val="100000"/>
              </a:lnSpc>
            </a:pPr>
            <a:r>
              <a:rPr b="0" lang="en-US" sz="2800" spc="-1" strike="noStrike">
                <a:solidFill>
                  <a:srgbClr val="ffffff"/>
                </a:solidFill>
                <a:uFill>
                  <a:solidFill>
                    <a:srgbClr val="ffffff"/>
                  </a:solidFill>
                </a:uFill>
                <a:latin typeface="黑体"/>
                <a:ea typeface="黑体"/>
              </a:rPr>
              <a:t>技术因其自主性而脱离了人的控制，人仅仅被动参与其中； </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07" name="图片 1" descr=""/>
          <p:cNvPicPr/>
          <p:nvPr/>
        </p:nvPicPr>
        <p:blipFill>
          <a:blip r:embed="rId1"/>
          <a:stretch/>
        </p:blipFill>
        <p:spPr>
          <a:xfrm>
            <a:off x="-56520" y="-25560"/>
            <a:ext cx="10150200" cy="7576560"/>
          </a:xfrm>
          <a:prstGeom prst="rect">
            <a:avLst/>
          </a:prstGeom>
          <a:ln>
            <a:noFill/>
          </a:ln>
        </p:spPr>
      </p:pic>
      <p:sp>
        <p:nvSpPr>
          <p:cNvPr id="108" name="CustomShape 1"/>
          <p:cNvSpPr/>
          <p:nvPr/>
        </p:nvSpPr>
        <p:spPr>
          <a:xfrm>
            <a:off x="504000" y="301320"/>
            <a:ext cx="9070920" cy="1261440"/>
          </a:xfrm>
          <a:prstGeom prst="rect">
            <a:avLst/>
          </a:prstGeom>
          <a:noFill/>
          <a:ln>
            <a:noFill/>
          </a:ln>
        </p:spPr>
        <p:style>
          <a:lnRef idx="0"/>
          <a:fillRef idx="0"/>
          <a:effectRef idx="0"/>
          <a:fontRef idx="minor"/>
        </p:style>
      </p:sp>
      <p:sp>
        <p:nvSpPr>
          <p:cNvPr id="109" name="CustomShape 2"/>
          <p:cNvSpPr/>
          <p:nvPr/>
        </p:nvSpPr>
        <p:spPr>
          <a:xfrm>
            <a:off x="471600" y="5292000"/>
            <a:ext cx="9070920" cy="4383720"/>
          </a:xfrm>
          <a:prstGeom prst="rect">
            <a:avLst/>
          </a:prstGeom>
          <a:noFill/>
          <a:ln>
            <a:noFill/>
          </a:ln>
          <a:effectLst>
            <a:outerShdw algn="ctr" blurRad="50800" dir="5400000" dist="50800" rotWithShape="0">
              <a:srgbClr val="000000">
                <a:alpha val="0"/>
              </a:srgbClr>
            </a:outerShdw>
          </a:effectLst>
        </p:spPr>
        <p:style>
          <a:lnRef idx="0"/>
          <a:fillRef idx="0"/>
          <a:effectRef idx="0"/>
          <a:fontRef idx="minor"/>
        </p:style>
        <p:txBody>
          <a:bodyPr lIns="0" rIns="0" tIns="0" bIns="0"/>
          <a:p>
            <a:pPr>
              <a:lnSpc>
                <a:spcPct val="100000"/>
              </a:lnSpc>
            </a:pPr>
            <a:r>
              <a:rPr b="1" lang="en-US" sz="3200" spc="-1" strike="noStrike">
                <a:solidFill>
                  <a:srgbClr val="000000"/>
                </a:solidFill>
                <a:uFill>
                  <a:solidFill>
                    <a:srgbClr val="ffffff"/>
                  </a:solidFill>
                </a:uFill>
                <a:latin typeface="文悦古典明朝体 (非商业使用) W5"/>
                <a:ea typeface="文悦古典明朝体 (非商业使用) W5"/>
              </a:rPr>
              <a:t>我们首先必须符合技术本质，以便在此之后能够问道：人是否能控制技术</a:t>
            </a:r>
            <a:r>
              <a:rPr b="1" lang="en-US" sz="3200" spc="-1" strike="noStrike">
                <a:solidFill>
                  <a:srgbClr val="000000"/>
                </a:solidFill>
                <a:uFill>
                  <a:solidFill>
                    <a:srgbClr val="ffffff"/>
                  </a:solidFill>
                </a:uFill>
                <a:latin typeface="文悦古典明朝体 (非商业使用) W5"/>
                <a:ea typeface="文悦古典明朝体 (非商业使用) W5"/>
              </a:rPr>
              <a:t>?</a:t>
            </a:r>
            <a:r>
              <a:rPr b="1" lang="en-US" sz="3200" spc="-1" strike="noStrike">
                <a:solidFill>
                  <a:srgbClr val="000000"/>
                </a:solidFill>
                <a:uFill>
                  <a:solidFill>
                    <a:srgbClr val="ffffff"/>
                  </a:solidFill>
                </a:uFill>
                <a:latin typeface="文悦古典明朝体 (非商业使用) W5"/>
                <a:ea typeface="文悦古典明朝体 (非商业使用) W5"/>
              </a:rPr>
              <a:t>如何控制技术？</a:t>
            </a:r>
            <a:endParaRPr b="0" lang="en-US" sz="1800" spc="-1" strike="noStrike">
              <a:solidFill>
                <a:srgbClr val="000000"/>
              </a:solidFill>
              <a:uFill>
                <a:solidFill>
                  <a:srgbClr val="ffffff"/>
                </a:solidFill>
              </a:uFill>
              <a:latin typeface="Arial"/>
            </a:endParaRPr>
          </a:p>
          <a:p>
            <a:pPr>
              <a:lnSpc>
                <a:spcPct val="100000"/>
              </a:lnSpc>
            </a:pPr>
            <a:r>
              <a:rPr b="1" lang="en-US" sz="3200" spc="-1" strike="noStrike">
                <a:solidFill>
                  <a:srgbClr val="000000"/>
                </a:solidFill>
                <a:uFill>
                  <a:solidFill>
                    <a:srgbClr val="ffffff"/>
                  </a:solidFill>
                </a:uFill>
                <a:latin typeface="文悦古典明朝体 (非商业使用) W5"/>
                <a:ea typeface="文悦古典明朝体 (非商业使用) W5"/>
              </a:rPr>
              <a:t>　　　　　　　　　　　　　　　　－－海德格尔</a:t>
            </a:r>
            <a:endParaRPr b="0" lang="en-US" sz="1800" spc="-1" strike="noStrike">
              <a:solidFill>
                <a:srgbClr val="000000"/>
              </a:solidFill>
              <a:uFill>
                <a:solidFill>
                  <a:srgbClr val="ffffff"/>
                </a:solidFill>
              </a:uFill>
              <a:latin typeface="Arial"/>
            </a:endParaRPr>
          </a:p>
        </p:txBody>
      </p:sp>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10" name="图片 1" descr=""/>
          <p:cNvPicPr/>
          <p:nvPr/>
        </p:nvPicPr>
        <p:blipFill>
          <a:blip r:embed="rId1"/>
          <a:stretch/>
        </p:blipFill>
        <p:spPr>
          <a:xfrm>
            <a:off x="-234360" y="5760"/>
            <a:ext cx="11492640" cy="7558560"/>
          </a:xfrm>
          <a:prstGeom prst="rect">
            <a:avLst/>
          </a:prstGeom>
          <a:ln>
            <a:noFill/>
          </a:ln>
        </p:spPr>
      </p:pic>
      <p:sp>
        <p:nvSpPr>
          <p:cNvPr id="111" name="CustomShape 1"/>
          <p:cNvSpPr/>
          <p:nvPr/>
        </p:nvSpPr>
        <p:spPr>
          <a:xfrm>
            <a:off x="504000" y="301320"/>
            <a:ext cx="9070920" cy="1261440"/>
          </a:xfrm>
          <a:prstGeom prst="rect">
            <a:avLst/>
          </a:prstGeom>
          <a:noFill/>
          <a:ln>
            <a:noFill/>
          </a:ln>
        </p:spPr>
        <p:style>
          <a:lnRef idx="0"/>
          <a:fillRef idx="0"/>
          <a:effectRef idx="0"/>
          <a:fontRef idx="minor"/>
        </p:style>
      </p:sp>
      <p:sp>
        <p:nvSpPr>
          <p:cNvPr id="112" name="CustomShape 2"/>
          <p:cNvSpPr/>
          <p:nvPr/>
        </p:nvSpPr>
        <p:spPr>
          <a:xfrm>
            <a:off x="504000" y="1769040"/>
            <a:ext cx="9070920" cy="4383720"/>
          </a:xfrm>
          <a:prstGeom prst="rect">
            <a:avLst/>
          </a:prstGeom>
          <a:noFill/>
          <a:ln>
            <a:noFill/>
          </a:ln>
        </p:spPr>
        <p:style>
          <a:lnRef idx="0"/>
          <a:fillRef idx="0"/>
          <a:effectRef idx="0"/>
          <a:fontRef idx="minor"/>
        </p:style>
        <p:txBody>
          <a:bodyPr lIns="0" rIns="0" tIns="0" bIns="0"/>
          <a:p>
            <a:pPr marL="108000">
              <a:lnSpc>
                <a:spcPct val="100000"/>
              </a:lnSpc>
            </a:pPr>
            <a:r>
              <a:rPr b="1" lang="en-US" sz="3200" spc="-1" strike="noStrike">
                <a:solidFill>
                  <a:srgbClr val="ffffff"/>
                </a:solidFill>
                <a:uFill>
                  <a:solidFill>
                    <a:srgbClr val="ffffff"/>
                  </a:solidFill>
                </a:uFill>
                <a:latin typeface="文悦古典明朝体 (非商业使用) W5"/>
                <a:ea typeface="文悦古典明朝体 (非商业使用) W5"/>
              </a:rPr>
              <a:t>除了唤醒沉思的思想，</a:t>
            </a:r>
            <a:endParaRPr b="0" lang="en-US" sz="1800" spc="-1" strike="noStrike">
              <a:solidFill>
                <a:srgbClr val="000000"/>
              </a:solidFill>
              <a:uFill>
                <a:solidFill>
                  <a:srgbClr val="ffffff"/>
                </a:solidFill>
              </a:uFill>
              <a:latin typeface="Arial"/>
            </a:endParaRPr>
          </a:p>
          <a:p>
            <a:pPr marL="108000">
              <a:lnSpc>
                <a:spcPct val="100000"/>
              </a:lnSpc>
            </a:pPr>
            <a:r>
              <a:rPr b="1" lang="en-US" sz="3200" spc="-1" strike="noStrike">
                <a:solidFill>
                  <a:srgbClr val="ffffff"/>
                </a:solidFill>
                <a:uFill>
                  <a:solidFill>
                    <a:srgbClr val="ffffff"/>
                  </a:solidFill>
                </a:uFill>
                <a:latin typeface="文悦古典明朝体 (非商业使用) W5"/>
                <a:ea typeface="文悦古典明朝体 (非商业使用) W5"/>
              </a:rPr>
              <a:t>并以此为准备，</a:t>
            </a:r>
            <a:endParaRPr b="0" lang="en-US" sz="1800" spc="-1" strike="noStrike">
              <a:solidFill>
                <a:srgbClr val="000000"/>
              </a:solidFill>
              <a:uFill>
                <a:solidFill>
                  <a:srgbClr val="ffffff"/>
                </a:solidFill>
              </a:uFill>
              <a:latin typeface="Arial"/>
            </a:endParaRPr>
          </a:p>
          <a:p>
            <a:pPr marL="108000">
              <a:lnSpc>
                <a:spcPct val="100000"/>
              </a:lnSpc>
            </a:pPr>
            <a:r>
              <a:rPr b="1" lang="en-US" sz="3200" spc="-1" strike="noStrike">
                <a:solidFill>
                  <a:srgbClr val="ffffff"/>
                </a:solidFill>
                <a:uFill>
                  <a:solidFill>
                    <a:srgbClr val="ffffff"/>
                  </a:solidFill>
                </a:uFill>
                <a:latin typeface="文悦古典明朝体 (非商业使用) W5"/>
                <a:ea typeface="文悦古典明朝体 (非商业使用) W5"/>
              </a:rPr>
              <a:t>静待事情自行转变外，</a:t>
            </a:r>
            <a:endParaRPr b="0" lang="en-US" sz="1800" spc="-1" strike="noStrike">
              <a:solidFill>
                <a:srgbClr val="000000"/>
              </a:solidFill>
              <a:uFill>
                <a:solidFill>
                  <a:srgbClr val="ffffff"/>
                </a:solidFill>
              </a:uFill>
              <a:latin typeface="Arial"/>
            </a:endParaRPr>
          </a:p>
          <a:p>
            <a:pPr marL="108000">
              <a:lnSpc>
                <a:spcPct val="100000"/>
              </a:lnSpc>
            </a:pPr>
            <a:r>
              <a:rPr b="1" lang="en-US" sz="3200" spc="-1" strike="noStrike">
                <a:solidFill>
                  <a:srgbClr val="ffffff"/>
                </a:solidFill>
                <a:uFill>
                  <a:solidFill>
                    <a:srgbClr val="ffffff"/>
                  </a:solidFill>
                </a:uFill>
                <a:latin typeface="文悦古典明朝体 (非商业使用) W5"/>
                <a:ea typeface="文悦古典明朝体 (非商业使用) W5"/>
              </a:rPr>
              <a:t>别无他法。</a:t>
            </a:r>
            <a:endParaRPr b="0" lang="en-US" sz="1800" spc="-1" strike="noStrike">
              <a:solidFill>
                <a:srgbClr val="000000"/>
              </a:solidFill>
              <a:uFill>
                <a:solidFill>
                  <a:srgbClr val="ffffff"/>
                </a:solidFill>
              </a:uFill>
              <a:latin typeface="Arial"/>
            </a:endParaRPr>
          </a:p>
        </p:txBody>
      </p:sp>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3" name="CustomShape 1"/>
          <p:cNvSpPr/>
          <p:nvPr/>
        </p:nvSpPr>
        <p:spPr>
          <a:xfrm>
            <a:off x="504000" y="301320"/>
            <a:ext cx="9070920" cy="1261440"/>
          </a:xfrm>
          <a:prstGeom prst="rect">
            <a:avLst/>
          </a:prstGeom>
          <a:noFill/>
          <a:ln>
            <a:noFill/>
          </a:ln>
        </p:spPr>
        <p:style>
          <a:lnRef idx="0"/>
          <a:fillRef idx="0"/>
          <a:effectRef idx="0"/>
          <a:fontRef idx="minor"/>
        </p:style>
      </p:sp>
      <p:sp>
        <p:nvSpPr>
          <p:cNvPr id="114" name="CustomShape 2"/>
          <p:cNvSpPr/>
          <p:nvPr/>
        </p:nvSpPr>
        <p:spPr>
          <a:xfrm>
            <a:off x="344160" y="902880"/>
            <a:ext cx="9070920" cy="4383720"/>
          </a:xfrm>
          <a:prstGeom prst="rect">
            <a:avLst/>
          </a:prstGeom>
          <a:noFill/>
          <a:ln>
            <a:noFill/>
          </a:ln>
        </p:spPr>
        <p:style>
          <a:lnRef idx="0"/>
          <a:fillRef idx="0"/>
          <a:effectRef idx="0"/>
          <a:fontRef idx="minor"/>
        </p:style>
        <p:txBody>
          <a:bodyPr lIns="0" rIns="0" tIns="0" bIns="0"/>
          <a:p>
            <a:pPr>
              <a:lnSpc>
                <a:spcPct val="100000"/>
              </a:lnSpc>
            </a:pPr>
            <a:endParaRPr b="0" lang="en-US" sz="1800" spc="-1" strike="noStrike">
              <a:solidFill>
                <a:srgbClr val="000000"/>
              </a:solidFill>
              <a:uFill>
                <a:solidFill>
                  <a:srgbClr val="ffffff"/>
                </a:solidFill>
              </a:uFill>
              <a:latin typeface="Arial"/>
            </a:endParaRPr>
          </a:p>
          <a:p>
            <a:pPr>
              <a:lnSpc>
                <a:spcPct val="100000"/>
              </a:lnSpc>
            </a:pPr>
            <a:r>
              <a:rPr b="0" lang="en-US" sz="3200" spc="-1" strike="noStrike">
                <a:solidFill>
                  <a:srgbClr val="000000"/>
                </a:solidFill>
                <a:uFill>
                  <a:solidFill>
                    <a:srgbClr val="ffffff"/>
                  </a:solidFill>
                </a:uFill>
                <a:latin typeface="文悦古典明朝体 (非商业使用) W5"/>
                <a:ea typeface="文悦古典明朝体 (非商业使用) W5"/>
              </a:rPr>
              <a:t>越是科技不断地发达给予我们脱离对自然所依赖的必须，我们越是受制于人造科技的必须。</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pic>
        <p:nvPicPr>
          <p:cNvPr id="115" name="图片 1" descr=""/>
          <p:cNvPicPr/>
          <p:nvPr/>
        </p:nvPicPr>
        <p:blipFill>
          <a:blip r:embed="rId1"/>
          <a:stretch/>
        </p:blipFill>
        <p:spPr>
          <a:xfrm>
            <a:off x="3240" y="2507040"/>
            <a:ext cx="6595920" cy="5050440"/>
          </a:xfrm>
          <a:prstGeom prst="rect">
            <a:avLst/>
          </a:prstGeom>
          <a:ln>
            <a:noFill/>
          </a:ln>
        </p:spPr>
      </p:pic>
      <p:sp>
        <p:nvSpPr>
          <p:cNvPr id="116" name="CustomShape 3"/>
          <p:cNvSpPr/>
          <p:nvPr/>
        </p:nvSpPr>
        <p:spPr>
          <a:xfrm>
            <a:off x="3757680" y="534600"/>
            <a:ext cx="309636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800" spc="-1" strike="noStrike">
                <a:solidFill>
                  <a:srgbClr val="000000"/>
                </a:solidFill>
                <a:uFill>
                  <a:solidFill>
                    <a:srgbClr val="ffffff"/>
                  </a:solidFill>
                </a:uFill>
                <a:latin typeface="Arial"/>
                <a:ea typeface="宋体"/>
              </a:rPr>
              <a:t>雅克</a:t>
            </a:r>
            <a:r>
              <a:rPr b="0" lang="en-US" sz="1800" spc="-1" strike="noStrike">
                <a:solidFill>
                  <a:srgbClr val="000000"/>
                </a:solidFill>
                <a:uFill>
                  <a:solidFill>
                    <a:srgbClr val="ffffff"/>
                  </a:solidFill>
                </a:uFill>
                <a:latin typeface="Arial"/>
                <a:ea typeface="宋体"/>
              </a:rPr>
              <a:t>·</a:t>
            </a:r>
            <a:r>
              <a:rPr b="0" lang="en-US" sz="1800" spc="-1" strike="noStrike">
                <a:solidFill>
                  <a:srgbClr val="000000"/>
                </a:solidFill>
                <a:uFill>
                  <a:solidFill>
                    <a:srgbClr val="ffffff"/>
                  </a:solidFill>
                </a:uFill>
                <a:latin typeface="Arial"/>
                <a:ea typeface="宋体"/>
              </a:rPr>
              <a:t>埃吕尔：非权力伦理学</a:t>
            </a:r>
            <a:endParaRPr b="0" lang="en-US" sz="1800" spc="-1" strike="noStrike">
              <a:solidFill>
                <a:srgbClr val="000000"/>
              </a:solidFill>
              <a:uFill>
                <a:solidFill>
                  <a:srgbClr val="ffffff"/>
                </a:solidFill>
              </a:uFill>
              <a:latin typeface="Arial"/>
            </a:endParaRPr>
          </a:p>
        </p:txBody>
      </p:sp>
      <p:sp>
        <p:nvSpPr>
          <p:cNvPr id="117" name="CustomShape 4"/>
          <p:cNvSpPr/>
          <p:nvPr/>
        </p:nvSpPr>
        <p:spPr>
          <a:xfrm>
            <a:off x="4294440" y="2903400"/>
            <a:ext cx="5644800" cy="173628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uFill>
                  <a:solidFill>
                    <a:srgbClr val="ffffff"/>
                  </a:solidFill>
                </a:uFill>
                <a:latin typeface="Arial"/>
                <a:ea typeface="黑体"/>
              </a:rPr>
              <a:t>第一，技术发展有其内在的逻辑和规律；</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Arial"/>
                <a:ea typeface="黑体"/>
              </a:rPr>
              <a:t>第二，技术对社会的全面渗透或者说整个社会的技术化使得技术摆脱了社会的控制；</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Arial"/>
                <a:ea typeface="黑体"/>
              </a:rPr>
              <a:t>第三，技术对人的全面影响，特别是对人的思想观念和思维方式的影响，使得人依赖于技术而难以控制技术。</a:t>
            </a:r>
            <a:endParaRPr b="0" lang="en-US" sz="1800" spc="-1" strike="noStrike">
              <a:solidFill>
                <a:srgbClr val="000000"/>
              </a:solidFill>
              <a:uFill>
                <a:solidFill>
                  <a:srgbClr val="ffffff"/>
                </a:solidFill>
              </a:uFill>
              <a:latin typeface="Arial"/>
            </a:endParaRPr>
          </a:p>
        </p:txBody>
      </p:sp>
      <p:sp>
        <p:nvSpPr>
          <p:cNvPr id="118" name="CustomShape 5"/>
          <p:cNvSpPr/>
          <p:nvPr/>
        </p:nvSpPr>
        <p:spPr>
          <a:xfrm>
            <a:off x="5333400" y="5654520"/>
            <a:ext cx="4241520" cy="36468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uFill>
                  <a:solidFill>
                    <a:srgbClr val="ffffff"/>
                  </a:solidFill>
                </a:uFill>
                <a:latin typeface="Arial"/>
                <a:ea typeface="黑体"/>
              </a:rPr>
              <a:t>技术为自由，而非让技术限制了自由。</a:t>
            </a:r>
            <a:endParaRPr b="0" lang="en-US" sz="1800" spc="-1" strike="noStrike">
              <a:solidFill>
                <a:srgbClr val="000000"/>
              </a:solidFill>
              <a:uFill>
                <a:solidFill>
                  <a:srgbClr val="ffffff"/>
                </a:solidFill>
              </a:uFill>
              <a:latin typeface="Arial"/>
            </a:endParaRPr>
          </a:p>
        </p:txBody>
      </p:sp>
    </p:spTree>
  </p:cSld>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19" name="图片 7" descr=""/>
          <p:cNvPicPr/>
          <p:nvPr/>
        </p:nvPicPr>
        <p:blipFill>
          <a:blip r:embed="rId1"/>
          <a:stretch/>
        </p:blipFill>
        <p:spPr>
          <a:xfrm>
            <a:off x="-56520" y="2834640"/>
            <a:ext cx="3714480" cy="3714480"/>
          </a:xfrm>
          <a:prstGeom prst="rect">
            <a:avLst/>
          </a:prstGeom>
          <a:ln>
            <a:noFill/>
          </a:ln>
        </p:spPr>
      </p:pic>
      <p:sp>
        <p:nvSpPr>
          <p:cNvPr id="120" name="CustomShape 1"/>
          <p:cNvSpPr/>
          <p:nvPr/>
        </p:nvSpPr>
        <p:spPr>
          <a:xfrm>
            <a:off x="504000" y="301320"/>
            <a:ext cx="9070920" cy="1261440"/>
          </a:xfrm>
          <a:prstGeom prst="rect">
            <a:avLst/>
          </a:prstGeom>
          <a:noFill/>
          <a:ln>
            <a:noFill/>
          </a:ln>
        </p:spPr>
        <p:style>
          <a:lnRef idx="0"/>
          <a:fillRef idx="0"/>
          <a:effectRef idx="0"/>
          <a:fontRef idx="minor"/>
        </p:style>
      </p:sp>
      <p:sp>
        <p:nvSpPr>
          <p:cNvPr id="121" name="CustomShape 2"/>
          <p:cNvSpPr/>
          <p:nvPr/>
        </p:nvSpPr>
        <p:spPr>
          <a:xfrm>
            <a:off x="504000" y="1769040"/>
            <a:ext cx="9070920" cy="4383720"/>
          </a:xfrm>
          <a:prstGeom prst="rect">
            <a:avLst/>
          </a:prstGeom>
          <a:noFill/>
          <a:ln>
            <a:noFill/>
          </a:ln>
        </p:spPr>
        <p:style>
          <a:lnRef idx="0"/>
          <a:fillRef idx="0"/>
          <a:effectRef idx="0"/>
          <a:fontRef idx="minor"/>
        </p:style>
      </p:sp>
      <p:sp>
        <p:nvSpPr>
          <p:cNvPr id="122" name="CustomShape 3"/>
          <p:cNvSpPr/>
          <p:nvPr/>
        </p:nvSpPr>
        <p:spPr>
          <a:xfrm>
            <a:off x="295920" y="1050120"/>
            <a:ext cx="9644760" cy="1020240"/>
          </a:xfrm>
          <a:prstGeom prst="rect">
            <a:avLst/>
          </a:prstGeom>
          <a:noFill/>
          <a:ln>
            <a:noFill/>
          </a:ln>
        </p:spPr>
        <p:style>
          <a:lnRef idx="0"/>
          <a:fillRef idx="0"/>
          <a:effectRef idx="0"/>
          <a:fontRef idx="minor"/>
        </p:style>
        <p:txBody>
          <a:bodyPr lIns="0" rIns="0" tIns="0" bIns="0"/>
          <a:p>
            <a:pPr>
              <a:lnSpc>
                <a:spcPct val="100000"/>
              </a:lnSpc>
            </a:pPr>
            <a:r>
              <a:rPr b="0" lang="en-US" sz="3200" spc="-1" strike="noStrike">
                <a:solidFill>
                  <a:srgbClr val="000000"/>
                </a:solidFill>
                <a:uFill>
                  <a:solidFill>
                    <a:srgbClr val="ffffff"/>
                  </a:solidFill>
                </a:uFill>
                <a:latin typeface="Arial"/>
                <a:ea typeface="宋体"/>
              </a:rPr>
              <a:t>兰登</a:t>
            </a:r>
            <a:r>
              <a:rPr b="0" lang="en-US" sz="3200" spc="-1" strike="noStrike">
                <a:solidFill>
                  <a:srgbClr val="000000"/>
                </a:solidFill>
                <a:uFill>
                  <a:solidFill>
                    <a:srgbClr val="ffffff"/>
                  </a:solidFill>
                </a:uFill>
                <a:latin typeface="Arial"/>
                <a:ea typeface="宋体"/>
              </a:rPr>
              <a:t>·</a:t>
            </a:r>
            <a:r>
              <a:rPr b="0" lang="en-US" sz="3200" spc="-1" strike="noStrike">
                <a:solidFill>
                  <a:srgbClr val="000000"/>
                </a:solidFill>
                <a:uFill>
                  <a:solidFill>
                    <a:srgbClr val="ffffff"/>
                  </a:solidFill>
                </a:uFill>
                <a:latin typeface="Arial"/>
                <a:ea typeface="宋体"/>
              </a:rPr>
              <a:t>温纳</a:t>
            </a:r>
            <a:r>
              <a:rPr b="0" lang="en-US" sz="3200" spc="-1" strike="noStrike">
                <a:solidFill>
                  <a:srgbClr val="000000"/>
                </a:solidFill>
                <a:uFill>
                  <a:solidFill>
                    <a:srgbClr val="ffffff"/>
                  </a:solidFill>
                </a:uFill>
                <a:latin typeface="Arial"/>
                <a:ea typeface="宋体"/>
              </a:rPr>
              <a:t>(Langdon Winner)</a:t>
            </a:r>
            <a:r>
              <a:rPr b="0" lang="en-US" sz="3200" spc="-1" strike="noStrike">
                <a:solidFill>
                  <a:srgbClr val="000000"/>
                </a:solidFill>
                <a:uFill>
                  <a:solidFill>
                    <a:srgbClr val="ffffff"/>
                  </a:solidFill>
                </a:uFill>
                <a:latin typeface="Arial"/>
                <a:ea typeface="宋体"/>
              </a:rPr>
              <a:t>：作为认识论的卢德主义</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sp>
        <p:nvSpPr>
          <p:cNvPr id="123" name="CustomShape 4"/>
          <p:cNvSpPr/>
          <p:nvPr/>
        </p:nvSpPr>
        <p:spPr>
          <a:xfrm>
            <a:off x="2484720" y="301680"/>
            <a:ext cx="4973760" cy="639000"/>
          </a:xfrm>
          <a:prstGeom prst="rect">
            <a:avLst/>
          </a:prstGeom>
          <a:noFill/>
          <a:ln>
            <a:noFill/>
          </a:ln>
        </p:spPr>
        <p:style>
          <a:lnRef idx="0"/>
          <a:fillRef idx="0"/>
          <a:effectRef idx="0"/>
          <a:fontRef idx="minor"/>
        </p:style>
        <p:txBody>
          <a:bodyPr lIns="90000" rIns="90000" tIns="45000" bIns="45000"/>
          <a:p>
            <a:pPr>
              <a:lnSpc>
                <a:spcPct val="100000"/>
              </a:lnSpc>
            </a:pPr>
            <a:r>
              <a:rPr b="1" lang="en-US" sz="3600" spc="-1" strike="noStrike">
                <a:solidFill>
                  <a:srgbClr val="000000"/>
                </a:solidFill>
                <a:uFill>
                  <a:solidFill>
                    <a:srgbClr val="ffffff"/>
                  </a:solidFill>
                </a:uFill>
                <a:latin typeface="Arial"/>
                <a:ea typeface="宋体"/>
              </a:rPr>
              <a:t>批判论：有限控制技术</a:t>
            </a:r>
            <a:endParaRPr b="0" lang="en-US" sz="1800" spc="-1" strike="noStrike">
              <a:solidFill>
                <a:srgbClr val="000000"/>
              </a:solidFill>
              <a:uFill>
                <a:solidFill>
                  <a:srgbClr val="ffffff"/>
                </a:solidFill>
              </a:uFill>
              <a:latin typeface="Arial"/>
            </a:endParaRPr>
          </a:p>
        </p:txBody>
      </p:sp>
      <p:sp>
        <p:nvSpPr>
          <p:cNvPr id="124" name="CustomShape 5"/>
          <p:cNvSpPr/>
          <p:nvPr/>
        </p:nvSpPr>
        <p:spPr>
          <a:xfrm>
            <a:off x="3658320" y="3115440"/>
            <a:ext cx="5762880" cy="36468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uFill>
                  <a:solidFill>
                    <a:srgbClr val="ffffff"/>
                  </a:solidFill>
                </a:uFill>
                <a:latin typeface="Arial"/>
                <a:ea typeface="黑体"/>
              </a:rPr>
              <a:t>装置</a:t>
            </a:r>
            <a:r>
              <a:rPr b="0" lang="en-US" sz="1800" spc="-1" strike="noStrike">
                <a:solidFill>
                  <a:srgbClr val="000000"/>
                </a:solidFill>
                <a:uFill>
                  <a:solidFill>
                    <a:srgbClr val="ffffff"/>
                  </a:solidFill>
                </a:uFill>
                <a:latin typeface="Arial"/>
                <a:ea typeface="黑体"/>
              </a:rPr>
              <a:t>(apparatus)</a:t>
            </a:r>
            <a:r>
              <a:rPr b="0" lang="en-US" sz="1800" spc="-1" strike="noStrike">
                <a:solidFill>
                  <a:srgbClr val="000000"/>
                </a:solidFill>
                <a:uFill>
                  <a:solidFill>
                    <a:srgbClr val="ffffff"/>
                  </a:solidFill>
                </a:uFill>
                <a:latin typeface="Arial"/>
                <a:ea typeface="黑体"/>
              </a:rPr>
              <a:t>：工具、机械、用具、武器、小器件</a:t>
            </a:r>
            <a:endParaRPr b="0" lang="en-US" sz="1800" spc="-1" strike="noStrike">
              <a:solidFill>
                <a:srgbClr val="000000"/>
              </a:solidFill>
              <a:uFill>
                <a:solidFill>
                  <a:srgbClr val="ffffff"/>
                </a:solidFill>
              </a:uFill>
              <a:latin typeface="Arial"/>
            </a:endParaRPr>
          </a:p>
        </p:txBody>
      </p:sp>
      <p:sp>
        <p:nvSpPr>
          <p:cNvPr id="125" name="CustomShape 6"/>
          <p:cNvSpPr/>
          <p:nvPr/>
        </p:nvSpPr>
        <p:spPr>
          <a:xfrm>
            <a:off x="3658320" y="3579480"/>
            <a:ext cx="5136840" cy="36468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uFill>
                  <a:solidFill>
                    <a:srgbClr val="ffffff"/>
                  </a:solidFill>
                </a:uFill>
                <a:latin typeface="Arial"/>
                <a:ea typeface="黑体"/>
              </a:rPr>
              <a:t>方法</a:t>
            </a:r>
            <a:r>
              <a:rPr b="0" lang="en-US" sz="1800" spc="-1" strike="noStrike">
                <a:solidFill>
                  <a:srgbClr val="000000"/>
                </a:solidFill>
                <a:uFill>
                  <a:solidFill>
                    <a:srgbClr val="ffffff"/>
                  </a:solidFill>
                </a:uFill>
                <a:latin typeface="Arial"/>
                <a:ea typeface="黑体"/>
              </a:rPr>
              <a:t>(technique)</a:t>
            </a:r>
            <a:r>
              <a:rPr b="0" lang="en-US" sz="1800" spc="-1" strike="noStrike">
                <a:solidFill>
                  <a:srgbClr val="000000"/>
                </a:solidFill>
                <a:uFill>
                  <a:solidFill>
                    <a:srgbClr val="ffffff"/>
                  </a:solidFill>
                </a:uFill>
                <a:latin typeface="Arial"/>
                <a:ea typeface="黑体"/>
              </a:rPr>
              <a:t>：技巧、方法、步骤、程序</a:t>
            </a:r>
            <a:endParaRPr b="0" lang="en-US" sz="1800" spc="-1" strike="noStrike">
              <a:solidFill>
                <a:srgbClr val="000000"/>
              </a:solidFill>
              <a:uFill>
                <a:solidFill>
                  <a:srgbClr val="ffffff"/>
                </a:solidFill>
              </a:uFill>
              <a:latin typeface="Arial"/>
            </a:endParaRPr>
          </a:p>
        </p:txBody>
      </p:sp>
      <p:sp>
        <p:nvSpPr>
          <p:cNvPr id="126" name="CustomShape 7"/>
          <p:cNvSpPr/>
          <p:nvPr/>
        </p:nvSpPr>
        <p:spPr>
          <a:xfrm>
            <a:off x="3658320" y="4507920"/>
            <a:ext cx="7200720" cy="36468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uFill>
                  <a:solidFill>
                    <a:srgbClr val="ffffff"/>
                  </a:solidFill>
                </a:uFill>
                <a:latin typeface="Arial"/>
                <a:ea typeface="黑体"/>
              </a:rPr>
              <a:t>网络</a:t>
            </a:r>
            <a:r>
              <a:rPr b="0" lang="en-US" sz="1800" spc="-1" strike="noStrike">
                <a:solidFill>
                  <a:srgbClr val="000000"/>
                </a:solidFill>
                <a:uFill>
                  <a:solidFill>
                    <a:srgbClr val="ffffff"/>
                  </a:solidFill>
                </a:uFill>
                <a:latin typeface="Arial"/>
                <a:ea typeface="黑体"/>
              </a:rPr>
              <a:t>(network)</a:t>
            </a:r>
            <a:r>
              <a:rPr b="0" lang="en-US" sz="1800" spc="-1" strike="noStrike">
                <a:solidFill>
                  <a:srgbClr val="000000"/>
                </a:solidFill>
                <a:uFill>
                  <a:solidFill>
                    <a:srgbClr val="ffffff"/>
                  </a:solidFill>
                </a:uFill>
                <a:latin typeface="Arial"/>
                <a:ea typeface="黑体"/>
              </a:rPr>
              <a:t>：人与装置加以组合、联系在一起的大规模系统</a:t>
            </a:r>
            <a:endParaRPr b="0" lang="en-US" sz="1800" spc="-1" strike="noStrike">
              <a:solidFill>
                <a:srgbClr val="000000"/>
              </a:solidFill>
              <a:uFill>
                <a:solidFill>
                  <a:srgbClr val="ffffff"/>
                </a:solidFill>
              </a:uFill>
              <a:latin typeface="Arial"/>
            </a:endParaRPr>
          </a:p>
        </p:txBody>
      </p:sp>
      <p:sp>
        <p:nvSpPr>
          <p:cNvPr id="127" name="CustomShape 8"/>
          <p:cNvSpPr/>
          <p:nvPr/>
        </p:nvSpPr>
        <p:spPr>
          <a:xfrm>
            <a:off x="3658320" y="4043520"/>
            <a:ext cx="6903360" cy="36468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uFill>
                  <a:solidFill>
                    <a:srgbClr val="ffffff"/>
                  </a:solidFill>
                </a:uFill>
                <a:latin typeface="Arial"/>
                <a:ea typeface="黑体"/>
              </a:rPr>
              <a:t>组织</a:t>
            </a:r>
            <a:r>
              <a:rPr b="0" lang="en-US" sz="1800" spc="-1" strike="noStrike">
                <a:solidFill>
                  <a:srgbClr val="000000"/>
                </a:solidFill>
                <a:uFill>
                  <a:solidFill>
                    <a:srgbClr val="ffffff"/>
                  </a:solidFill>
                </a:uFill>
                <a:latin typeface="Arial"/>
                <a:ea typeface="黑体"/>
              </a:rPr>
              <a:t>(organizationg)</a:t>
            </a:r>
            <a:r>
              <a:rPr b="0" lang="en-US" sz="1800" spc="-1" strike="noStrike">
                <a:solidFill>
                  <a:srgbClr val="000000"/>
                </a:solidFill>
                <a:uFill>
                  <a:solidFill>
                    <a:srgbClr val="ffffff"/>
                  </a:solidFill>
                </a:uFill>
                <a:latin typeface="Arial"/>
                <a:ea typeface="黑体"/>
              </a:rPr>
              <a:t>：工厂、车间、行政部门、军队、研发团队</a:t>
            </a:r>
            <a:endParaRPr b="0" lang="en-US" sz="1800" spc="-1" strike="noStrike">
              <a:solidFill>
                <a:srgbClr val="000000"/>
              </a:solidFill>
              <a:uFill>
                <a:solidFill>
                  <a:srgbClr val="ffffff"/>
                </a:solidFill>
              </a:uFill>
              <a:latin typeface="Arial"/>
            </a:endParaRPr>
          </a:p>
        </p:txBody>
      </p:sp>
      <p:sp>
        <p:nvSpPr>
          <p:cNvPr id="128" name="CustomShape 9"/>
          <p:cNvSpPr/>
          <p:nvPr/>
        </p:nvSpPr>
        <p:spPr>
          <a:xfrm>
            <a:off x="3658320" y="5464080"/>
            <a:ext cx="5988240" cy="36468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uFill>
                  <a:solidFill>
                    <a:srgbClr val="ffffff"/>
                  </a:solidFill>
                </a:uFill>
                <a:latin typeface="文悦古典明朝体 (非商业使用) W5"/>
                <a:ea typeface="文悦古典明朝体 (非商业使用) W5"/>
              </a:rPr>
              <a:t>回归到对技术的最初理解，技术是一种手段。  </a:t>
            </a:r>
            <a:r>
              <a:rPr b="0" lang="en-US" sz="1800" spc="-1" strike="noStrike">
                <a:solidFill>
                  <a:srgbClr val="000000"/>
                </a:solidFill>
                <a:uFill>
                  <a:solidFill>
                    <a:srgbClr val="ffffff"/>
                  </a:solidFill>
                </a:uFill>
                <a:latin typeface="文悦古典明朝体 (非商业使用) W5"/>
                <a:ea typeface="文悦古典明朝体 (非商业使用) W5"/>
              </a:rPr>
              <a:t>---</a:t>
            </a:r>
            <a:r>
              <a:rPr b="0" lang="en-US" sz="1800" spc="-1" strike="noStrike">
                <a:solidFill>
                  <a:srgbClr val="000000"/>
                </a:solidFill>
                <a:uFill>
                  <a:solidFill>
                    <a:srgbClr val="ffffff"/>
                  </a:solidFill>
                </a:uFill>
                <a:latin typeface="文悦古典明朝体 (非商业使用) W5"/>
                <a:ea typeface="文悦古典明朝体 (非商业使用) W5"/>
              </a:rPr>
              <a:t>温纳</a:t>
            </a:r>
            <a:endParaRPr b="0" lang="en-US" sz="1800" spc="-1" strike="noStrike">
              <a:solidFill>
                <a:srgbClr val="000000"/>
              </a:solidFill>
              <a:uFill>
                <a:solidFill>
                  <a:srgbClr val="ffffff"/>
                </a:solidFill>
              </a:uFill>
              <a:latin typeface="Arial"/>
            </a:endParaRPr>
          </a:p>
        </p:txBody>
      </p:sp>
    </p:spTree>
  </p:cSld>
  <p:timing>
    <p:tnLst>
      <p:par>
        <p:cTn id="27" dur="indefinite" restart="never" nodeType="tmRoot">
          <p:childTnLst>
            <p:seq>
              <p:cTn id="28"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CustomShape 1"/>
          <p:cNvSpPr/>
          <p:nvPr/>
        </p:nvSpPr>
        <p:spPr>
          <a:xfrm>
            <a:off x="2722320" y="583560"/>
            <a:ext cx="6205680" cy="1187640"/>
          </a:xfrm>
          <a:prstGeom prst="rect">
            <a:avLst/>
          </a:prstGeom>
          <a:noFill/>
          <a:ln>
            <a:noFill/>
          </a:ln>
        </p:spPr>
        <p:style>
          <a:lnRef idx="0"/>
          <a:fillRef idx="0"/>
          <a:effectRef idx="0"/>
          <a:fontRef idx="minor"/>
        </p:style>
        <p:txBody>
          <a:bodyPr lIns="90000" rIns="90000" tIns="45000" bIns="45000"/>
          <a:p>
            <a:pPr>
              <a:lnSpc>
                <a:spcPct val="100000"/>
              </a:lnSpc>
            </a:pPr>
            <a:r>
              <a:rPr b="1" lang="en-US" sz="3600" spc="-1" strike="noStrike">
                <a:solidFill>
                  <a:srgbClr val="000000"/>
                </a:solidFill>
                <a:uFill>
                  <a:solidFill>
                    <a:srgbClr val="ffffff"/>
                  </a:solidFill>
                </a:uFill>
                <a:latin typeface="Arial"/>
                <a:ea typeface="宋体"/>
              </a:rPr>
              <a:t>唐</a:t>
            </a:r>
            <a:r>
              <a:rPr b="1" lang="en-US" sz="3600" spc="-1" strike="noStrike">
                <a:solidFill>
                  <a:srgbClr val="000000"/>
                </a:solidFill>
                <a:uFill>
                  <a:solidFill>
                    <a:srgbClr val="ffffff"/>
                  </a:solidFill>
                </a:uFill>
                <a:latin typeface="Arial"/>
                <a:ea typeface="宋体"/>
              </a:rPr>
              <a:t>·</a:t>
            </a:r>
            <a:r>
              <a:rPr b="1" lang="en-US" sz="3600" spc="-1" strike="noStrike">
                <a:solidFill>
                  <a:srgbClr val="000000"/>
                </a:solidFill>
                <a:uFill>
                  <a:solidFill>
                    <a:srgbClr val="ffffff"/>
                  </a:solidFill>
                </a:uFill>
                <a:latin typeface="Arial"/>
                <a:ea typeface="宋体"/>
              </a:rPr>
              <a:t>伊德</a:t>
            </a:r>
            <a:r>
              <a:rPr b="1" lang="en-US" sz="3600" spc="-1" strike="noStrike">
                <a:solidFill>
                  <a:srgbClr val="000000"/>
                </a:solidFill>
                <a:uFill>
                  <a:solidFill>
                    <a:srgbClr val="ffffff"/>
                  </a:solidFill>
                </a:uFill>
                <a:latin typeface="Arial"/>
                <a:ea typeface="宋体"/>
              </a:rPr>
              <a:t>(Don Ihde)</a:t>
            </a:r>
            <a:r>
              <a:rPr b="1" lang="en-US" sz="3600" spc="-1" strike="noStrike">
                <a:solidFill>
                  <a:srgbClr val="000000"/>
                </a:solidFill>
                <a:uFill>
                  <a:solidFill>
                    <a:srgbClr val="ffffff"/>
                  </a:solidFill>
                </a:uFill>
                <a:latin typeface="Arial"/>
                <a:ea typeface="宋体"/>
              </a:rPr>
              <a:t>：观</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sp>
        <p:nvSpPr>
          <p:cNvPr id="130" name="CustomShape 2"/>
          <p:cNvSpPr/>
          <p:nvPr/>
        </p:nvSpPr>
        <p:spPr>
          <a:xfrm>
            <a:off x="2792880" y="1216800"/>
            <a:ext cx="4063680" cy="36468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uFill>
                  <a:solidFill>
                    <a:srgbClr val="ffffff"/>
                  </a:solidFill>
                </a:uFill>
                <a:latin typeface="Arial"/>
                <a:ea typeface="黑体"/>
              </a:rPr>
              <a:t>技术可控这个问题提错了：</a:t>
            </a:r>
            <a:endParaRPr b="0" lang="en-US" sz="1800" spc="-1" strike="noStrike">
              <a:solidFill>
                <a:srgbClr val="000000"/>
              </a:solidFill>
              <a:uFill>
                <a:solidFill>
                  <a:srgbClr val="ffffff"/>
                </a:solidFill>
              </a:uFill>
              <a:latin typeface="Arial"/>
            </a:endParaRPr>
          </a:p>
        </p:txBody>
      </p:sp>
      <p:sp>
        <p:nvSpPr>
          <p:cNvPr id="131" name="CustomShape 3"/>
          <p:cNvSpPr/>
          <p:nvPr/>
        </p:nvSpPr>
        <p:spPr>
          <a:xfrm>
            <a:off x="3458160" y="1585080"/>
            <a:ext cx="5413680" cy="9133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uFill>
                  <a:solidFill>
                    <a:srgbClr val="ffffff"/>
                  </a:solidFill>
                </a:uFill>
                <a:latin typeface="Arial"/>
                <a:ea typeface="黑体"/>
              </a:rPr>
              <a:t>技术有多元稳定性（</a:t>
            </a:r>
            <a:r>
              <a:rPr b="0" lang="en-US" sz="1800" spc="-1" strike="noStrike">
                <a:solidFill>
                  <a:srgbClr val="000000"/>
                </a:solidFill>
                <a:uFill>
                  <a:solidFill>
                    <a:srgbClr val="ffffff"/>
                  </a:solidFill>
                </a:uFill>
                <a:latin typeface="Arial"/>
                <a:ea typeface="黑体"/>
              </a:rPr>
              <a:t>multistablility</a:t>
            </a:r>
            <a:r>
              <a:rPr b="0" lang="en-US" sz="1800" spc="-1" strike="noStrike">
                <a:solidFill>
                  <a:srgbClr val="000000"/>
                </a:solidFill>
                <a:uFill>
                  <a:solidFill>
                    <a:srgbClr val="ffffff"/>
                  </a:solidFill>
                </a:uFill>
                <a:latin typeface="Arial"/>
                <a:ea typeface="黑体"/>
              </a:rPr>
              <a:t>）：</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Arial"/>
                <a:ea typeface="黑体"/>
              </a:rPr>
              <a:t>1.</a:t>
            </a:r>
            <a:r>
              <a:rPr b="0" lang="en-US" sz="1800" spc="-1" strike="noStrike">
                <a:solidFill>
                  <a:srgbClr val="000000"/>
                </a:solidFill>
                <a:uFill>
                  <a:solidFill>
                    <a:srgbClr val="ffffff"/>
                  </a:solidFill>
                </a:uFill>
                <a:latin typeface="Arial"/>
                <a:ea typeface="黑体"/>
              </a:rPr>
              <a:t>任何一种技术人工物都可以置于多种使用场景；</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Arial"/>
                <a:ea typeface="黑体"/>
              </a:rPr>
              <a:t>2.</a:t>
            </a:r>
            <a:r>
              <a:rPr b="0" lang="en-US" sz="1800" spc="-1" strike="noStrike">
                <a:solidFill>
                  <a:srgbClr val="000000"/>
                </a:solidFill>
                <a:uFill>
                  <a:solidFill>
                    <a:srgbClr val="ffffff"/>
                  </a:solidFill>
                </a:uFill>
                <a:latin typeface="Arial"/>
                <a:ea typeface="黑体"/>
              </a:rPr>
              <a:t>任何一种技术意图都可以由各种可能技术实现；</a:t>
            </a:r>
            <a:endParaRPr b="0" lang="en-US" sz="1800" spc="-1" strike="noStrike">
              <a:solidFill>
                <a:srgbClr val="000000"/>
              </a:solidFill>
              <a:uFill>
                <a:solidFill>
                  <a:srgbClr val="ffffff"/>
                </a:solidFill>
              </a:uFill>
              <a:latin typeface="Arial"/>
            </a:endParaRPr>
          </a:p>
        </p:txBody>
      </p:sp>
      <p:sp>
        <p:nvSpPr>
          <p:cNvPr id="132" name="CustomShape 4"/>
          <p:cNvSpPr/>
          <p:nvPr/>
        </p:nvSpPr>
        <p:spPr>
          <a:xfrm>
            <a:off x="3589200" y="3063960"/>
            <a:ext cx="2961360" cy="2304000"/>
          </a:xfrm>
          <a:prstGeom prst="ellipse">
            <a:avLst/>
          </a:prstGeom>
          <a:ln/>
        </p:spPr>
        <p:style>
          <a:lnRef idx="2">
            <a:schemeClr val="accent1"/>
          </a:lnRef>
          <a:fillRef idx="1">
            <a:schemeClr val="lt1"/>
          </a:fillRef>
          <a:effectRef idx="0">
            <a:schemeClr val="accent1"/>
          </a:effectRef>
          <a:fontRef idx="minor"/>
        </p:style>
      </p:sp>
      <p:sp>
        <p:nvSpPr>
          <p:cNvPr id="133" name="CustomShape 5"/>
          <p:cNvSpPr/>
          <p:nvPr/>
        </p:nvSpPr>
        <p:spPr>
          <a:xfrm>
            <a:off x="3697560" y="3344400"/>
            <a:ext cx="1817640" cy="150768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p:style>
      </p:sp>
      <p:sp>
        <p:nvSpPr>
          <p:cNvPr id="134" name="CustomShape 6"/>
          <p:cNvSpPr/>
          <p:nvPr/>
        </p:nvSpPr>
        <p:spPr>
          <a:xfrm>
            <a:off x="3868560" y="3913560"/>
            <a:ext cx="1436760" cy="63828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uFill>
                  <a:solidFill>
                    <a:srgbClr val="ffffff"/>
                  </a:solidFill>
                </a:uFill>
                <a:latin typeface="Arial"/>
                <a:ea typeface="黑体"/>
              </a:rPr>
              <a:t>技术</a:t>
            </a:r>
            <a:r>
              <a:rPr b="0" lang="en-US" sz="1800" spc="-1" strike="noStrike">
                <a:solidFill>
                  <a:srgbClr val="000000"/>
                </a:solidFill>
                <a:uFill>
                  <a:solidFill>
                    <a:srgbClr val="ffffff"/>
                  </a:solidFill>
                </a:uFill>
                <a:latin typeface="Arial"/>
                <a:ea typeface="黑体"/>
              </a:rPr>
              <a:t>-</a:t>
            </a:r>
            <a:r>
              <a:rPr b="0" lang="en-US" sz="1800" spc="-1" strike="noStrike">
                <a:solidFill>
                  <a:srgbClr val="000000"/>
                </a:solidFill>
                <a:uFill>
                  <a:solidFill>
                    <a:srgbClr val="ffffff"/>
                  </a:solidFill>
                </a:uFill>
                <a:latin typeface="Arial"/>
                <a:ea typeface="黑体"/>
              </a:rPr>
              <a:t>人关系</a:t>
            </a:r>
            <a:endParaRPr b="0" lang="en-US" sz="1800" spc="-1" strike="noStrike">
              <a:solidFill>
                <a:srgbClr val="000000"/>
              </a:solidFill>
              <a:uFill>
                <a:solidFill>
                  <a:srgbClr val="ffffff"/>
                </a:solidFill>
              </a:uFill>
              <a:latin typeface="Arial"/>
            </a:endParaRPr>
          </a:p>
        </p:txBody>
      </p:sp>
      <p:sp>
        <p:nvSpPr>
          <p:cNvPr id="135" name="CustomShape 7"/>
          <p:cNvSpPr/>
          <p:nvPr/>
        </p:nvSpPr>
        <p:spPr>
          <a:xfrm>
            <a:off x="2879640" y="5218560"/>
            <a:ext cx="4320360" cy="2520000"/>
          </a:xfrm>
          <a:prstGeom prst="ellipse">
            <a:avLst/>
          </a:prstGeom>
          <a:noFill/>
          <a:ln>
            <a:noFill/>
          </a:ln>
        </p:spPr>
        <p:style>
          <a:lnRef idx="2">
            <a:schemeClr val="accent1">
              <a:shade val="50000"/>
            </a:schemeClr>
          </a:lnRef>
          <a:fillRef idx="1">
            <a:schemeClr val="accent1"/>
          </a:fillRef>
          <a:effectRef idx="0">
            <a:schemeClr val="accent1"/>
          </a:effectRef>
          <a:fontRef idx="minor"/>
        </p:style>
      </p:sp>
      <p:sp>
        <p:nvSpPr>
          <p:cNvPr id="136" name="CustomShape 8"/>
          <p:cNvSpPr/>
          <p:nvPr/>
        </p:nvSpPr>
        <p:spPr>
          <a:xfrm>
            <a:off x="5711040" y="3985920"/>
            <a:ext cx="659880" cy="36468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uFill>
                  <a:solidFill>
                    <a:srgbClr val="ffffff"/>
                  </a:solidFill>
                </a:uFill>
                <a:latin typeface="Arial"/>
                <a:ea typeface="黑体"/>
              </a:rPr>
              <a:t>政治</a:t>
            </a:r>
            <a:endParaRPr b="0" lang="en-US" sz="1800" spc="-1" strike="noStrike">
              <a:solidFill>
                <a:srgbClr val="000000"/>
              </a:solidFill>
              <a:uFill>
                <a:solidFill>
                  <a:srgbClr val="ffffff"/>
                </a:solidFill>
              </a:uFill>
              <a:latin typeface="Arial"/>
            </a:endParaRPr>
          </a:p>
        </p:txBody>
      </p:sp>
      <p:sp>
        <p:nvSpPr>
          <p:cNvPr id="137" name="CustomShape 9"/>
          <p:cNvSpPr/>
          <p:nvPr/>
        </p:nvSpPr>
        <p:spPr>
          <a:xfrm>
            <a:off x="3546000" y="2656800"/>
            <a:ext cx="4491720" cy="302400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p:style>
      </p:sp>
      <p:sp>
        <p:nvSpPr>
          <p:cNvPr id="138" name="CustomShape 10"/>
          <p:cNvSpPr/>
          <p:nvPr/>
        </p:nvSpPr>
        <p:spPr>
          <a:xfrm>
            <a:off x="6776640" y="3912840"/>
            <a:ext cx="1117800" cy="36468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uFill>
                  <a:solidFill>
                    <a:srgbClr val="ffffff"/>
                  </a:solidFill>
                </a:uFill>
                <a:latin typeface="Arial"/>
                <a:ea typeface="黑体"/>
              </a:rPr>
              <a:t>文化价值</a:t>
            </a:r>
            <a:endParaRPr b="0" lang="en-US" sz="1800" spc="-1" strike="noStrike">
              <a:solidFill>
                <a:srgbClr val="000000"/>
              </a:solidFill>
              <a:uFill>
                <a:solidFill>
                  <a:srgbClr val="ffffff"/>
                </a:solidFill>
              </a:uFill>
              <a:latin typeface="Arial"/>
            </a:endParaRPr>
          </a:p>
        </p:txBody>
      </p:sp>
      <p:sp>
        <p:nvSpPr>
          <p:cNvPr id="139" name="CustomShape 11"/>
          <p:cNvSpPr/>
          <p:nvPr/>
        </p:nvSpPr>
        <p:spPr>
          <a:xfrm>
            <a:off x="2329200" y="6520320"/>
            <a:ext cx="6827040" cy="36468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uFill>
                  <a:solidFill>
                    <a:srgbClr val="ffffff"/>
                  </a:solidFill>
                </a:uFill>
                <a:latin typeface="文悦古典明朝体 (非商业使用) W5"/>
                <a:ea typeface="文悦古典明朝体 (非商业使用) W5"/>
              </a:rPr>
              <a:t>如同舞者的轻盈是练就出来的，“观”者的清明也是培养出来的。</a:t>
            </a:r>
            <a:endParaRPr b="0" lang="en-US" sz="1800" spc="-1" strike="noStrike">
              <a:solidFill>
                <a:srgbClr val="000000"/>
              </a:solidFill>
              <a:uFill>
                <a:solidFill>
                  <a:srgbClr val="ffffff"/>
                </a:solidFill>
              </a:uFill>
              <a:latin typeface="Arial"/>
            </a:endParaRPr>
          </a:p>
        </p:txBody>
      </p:sp>
      <p:pic>
        <p:nvPicPr>
          <p:cNvPr id="140" name="图片 12" descr=""/>
          <p:cNvPicPr/>
          <p:nvPr/>
        </p:nvPicPr>
        <p:blipFill>
          <a:blip r:embed="rId1"/>
          <a:stretch/>
        </p:blipFill>
        <p:spPr>
          <a:xfrm>
            <a:off x="-72360" y="1848960"/>
            <a:ext cx="2794320" cy="4191840"/>
          </a:xfrm>
          <a:prstGeom prst="rect">
            <a:avLst/>
          </a:prstGeom>
          <a:ln>
            <a:noFill/>
          </a:ln>
        </p:spPr>
      </p:pic>
    </p:spTree>
  </p:cSld>
  <p:timing>
    <p:tnLst>
      <p:par>
        <p:cTn id="29" dur="indefinite" restart="never" nodeType="tmRoot">
          <p:childTnLst>
            <p:seq>
              <p:cTn id="30"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CustomShape 1"/>
          <p:cNvSpPr/>
          <p:nvPr/>
        </p:nvSpPr>
        <p:spPr>
          <a:xfrm>
            <a:off x="504000" y="301320"/>
            <a:ext cx="9070920" cy="1261440"/>
          </a:xfrm>
          <a:prstGeom prst="rect">
            <a:avLst/>
          </a:prstGeom>
          <a:noFill/>
          <a:ln>
            <a:noFill/>
          </a:ln>
        </p:spPr>
        <p:style>
          <a:lnRef idx="0"/>
          <a:fillRef idx="0"/>
          <a:effectRef idx="0"/>
          <a:fontRef idx="minor"/>
        </p:style>
      </p:sp>
      <p:sp>
        <p:nvSpPr>
          <p:cNvPr id="142" name="CustomShape 2"/>
          <p:cNvSpPr/>
          <p:nvPr/>
        </p:nvSpPr>
        <p:spPr>
          <a:xfrm>
            <a:off x="504000" y="1769040"/>
            <a:ext cx="9070920" cy="4383720"/>
          </a:xfrm>
          <a:prstGeom prst="rect">
            <a:avLst/>
          </a:prstGeom>
          <a:noFill/>
          <a:ln>
            <a:noFill/>
          </a:ln>
        </p:spPr>
        <p:style>
          <a:lnRef idx="0"/>
          <a:fillRef idx="0"/>
          <a:effectRef idx="0"/>
          <a:fontRef idx="minor"/>
        </p:style>
      </p:sp>
      <p:sp>
        <p:nvSpPr>
          <p:cNvPr id="143" name="CustomShape 3"/>
          <p:cNvSpPr/>
          <p:nvPr/>
        </p:nvSpPr>
        <p:spPr>
          <a:xfrm>
            <a:off x="2232720" y="2792880"/>
            <a:ext cx="5992200" cy="1552680"/>
          </a:xfrm>
          <a:prstGeom prst="rect">
            <a:avLst/>
          </a:prstGeom>
          <a:noFill/>
          <a:ln>
            <a:noFill/>
          </a:ln>
        </p:spPr>
        <p:style>
          <a:lnRef idx="0"/>
          <a:fillRef idx="0"/>
          <a:effectRef idx="0"/>
          <a:fontRef idx="minor"/>
        </p:style>
        <p:txBody>
          <a:bodyPr lIns="90000" rIns="90000" tIns="45000" bIns="45000"/>
          <a:p>
            <a:pPr>
              <a:lnSpc>
                <a:spcPct val="100000"/>
              </a:lnSpc>
            </a:pPr>
            <a:r>
              <a:rPr b="0" lang="en-US" sz="3200" spc="-1" strike="noStrike">
                <a:solidFill>
                  <a:srgbClr val="000000"/>
                </a:solidFill>
                <a:uFill>
                  <a:solidFill>
                    <a:srgbClr val="ffffff"/>
                  </a:solidFill>
                </a:uFill>
                <a:latin typeface="Arial"/>
                <a:ea typeface="宋体"/>
              </a:rPr>
              <a:t>工具论：应不应该发展技术</a:t>
            </a:r>
            <a:endParaRPr b="0" lang="en-US" sz="1800" spc="-1" strike="noStrike">
              <a:solidFill>
                <a:srgbClr val="000000"/>
              </a:solidFill>
              <a:uFill>
                <a:solidFill>
                  <a:srgbClr val="ffffff"/>
                </a:solidFill>
              </a:uFill>
              <a:latin typeface="Arial"/>
            </a:endParaRPr>
          </a:p>
          <a:p>
            <a:pPr>
              <a:lnSpc>
                <a:spcPct val="100000"/>
              </a:lnSpc>
            </a:pPr>
            <a:r>
              <a:rPr b="0" lang="en-US" sz="3200" spc="-1" strike="noStrike">
                <a:solidFill>
                  <a:srgbClr val="000000"/>
                </a:solidFill>
                <a:uFill>
                  <a:solidFill>
                    <a:srgbClr val="ffffff"/>
                  </a:solidFill>
                </a:uFill>
                <a:latin typeface="Arial"/>
                <a:ea typeface="宋体"/>
              </a:rPr>
              <a:t>实体论：应该发展哪些技术</a:t>
            </a:r>
            <a:endParaRPr b="0" lang="en-US" sz="1800" spc="-1" strike="noStrike">
              <a:solidFill>
                <a:srgbClr val="000000"/>
              </a:solidFill>
              <a:uFill>
                <a:solidFill>
                  <a:srgbClr val="ffffff"/>
                </a:solidFill>
              </a:uFill>
              <a:latin typeface="Arial"/>
            </a:endParaRPr>
          </a:p>
          <a:p>
            <a:pPr>
              <a:lnSpc>
                <a:spcPct val="100000"/>
              </a:lnSpc>
            </a:pPr>
            <a:r>
              <a:rPr b="0" lang="en-US" sz="3200" spc="-1" strike="noStrike">
                <a:solidFill>
                  <a:srgbClr val="000000"/>
                </a:solidFill>
                <a:uFill>
                  <a:solidFill>
                    <a:srgbClr val="ffffff"/>
                  </a:solidFill>
                </a:uFill>
                <a:latin typeface="Arial"/>
                <a:ea typeface="宋体"/>
              </a:rPr>
              <a:t>批判论：如何发展技术</a:t>
            </a:r>
            <a:endParaRPr b="0" lang="en-US" sz="1800" spc="-1" strike="noStrike">
              <a:solidFill>
                <a:srgbClr val="000000"/>
              </a:solidFill>
              <a:uFill>
                <a:solidFill>
                  <a:srgbClr val="ffffff"/>
                </a:solidFill>
              </a:uFill>
              <a:latin typeface="Arial"/>
            </a:endParaRPr>
          </a:p>
        </p:txBody>
      </p:sp>
      <p:sp>
        <p:nvSpPr>
          <p:cNvPr id="144" name="CustomShape 4"/>
          <p:cNvSpPr/>
          <p:nvPr/>
        </p:nvSpPr>
        <p:spPr>
          <a:xfrm>
            <a:off x="4183200" y="1550160"/>
            <a:ext cx="1195920" cy="699840"/>
          </a:xfrm>
          <a:prstGeom prst="rect">
            <a:avLst/>
          </a:prstGeom>
          <a:noFill/>
          <a:ln>
            <a:noFill/>
          </a:ln>
        </p:spPr>
        <p:style>
          <a:lnRef idx="0"/>
          <a:fillRef idx="0"/>
          <a:effectRef idx="0"/>
          <a:fontRef idx="minor"/>
        </p:style>
        <p:txBody>
          <a:bodyPr wrap="none" lIns="90000" rIns="90000" tIns="45000" bIns="45000"/>
          <a:p>
            <a:pPr>
              <a:lnSpc>
                <a:spcPct val="100000"/>
              </a:lnSpc>
            </a:pPr>
            <a:r>
              <a:rPr b="1" lang="en-US" sz="4000" spc="-1" strike="noStrike">
                <a:solidFill>
                  <a:srgbClr val="000000"/>
                </a:solidFill>
                <a:uFill>
                  <a:solidFill>
                    <a:srgbClr val="ffffff"/>
                  </a:solidFill>
                </a:uFill>
                <a:latin typeface="Arial"/>
                <a:ea typeface="黑体"/>
              </a:rPr>
              <a:t>小结</a:t>
            </a:r>
            <a:endParaRPr b="0" lang="en-US" sz="1800" spc="-1" strike="noStrike">
              <a:solidFill>
                <a:srgbClr val="000000"/>
              </a:solidFill>
              <a:uFill>
                <a:solidFill>
                  <a:srgbClr val="ffffff"/>
                </a:solidFill>
              </a:uFill>
              <a:latin typeface="Arial"/>
            </a:endParaRPr>
          </a:p>
        </p:txBody>
      </p:sp>
    </p:spTree>
  </p:cSld>
  <p:timing>
    <p:tnLst>
      <p:par>
        <p:cTn id="31" dur="indefinite" restart="never" nodeType="tmRoot">
          <p:childTnLst>
            <p:seq>
              <p:cTn id="32"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 name="CustomShape 1"/>
          <p:cNvSpPr/>
          <p:nvPr/>
        </p:nvSpPr>
        <p:spPr>
          <a:xfrm>
            <a:off x="504000" y="301320"/>
            <a:ext cx="9070920" cy="1261440"/>
          </a:xfrm>
          <a:prstGeom prst="rect">
            <a:avLst/>
          </a:prstGeom>
          <a:noFill/>
          <a:ln>
            <a:noFill/>
          </a:ln>
        </p:spPr>
        <p:style>
          <a:lnRef idx="0"/>
          <a:fillRef idx="0"/>
          <a:effectRef idx="0"/>
          <a:fontRef idx="minor"/>
        </p:style>
      </p:sp>
      <p:sp>
        <p:nvSpPr>
          <p:cNvPr id="146" name="CustomShape 2"/>
          <p:cNvSpPr/>
          <p:nvPr/>
        </p:nvSpPr>
        <p:spPr>
          <a:xfrm>
            <a:off x="504000" y="1769040"/>
            <a:ext cx="9070920" cy="4383720"/>
          </a:xfrm>
          <a:prstGeom prst="rect">
            <a:avLst/>
          </a:prstGeom>
          <a:noFill/>
          <a:ln>
            <a:noFill/>
          </a:ln>
        </p:spPr>
        <p:style>
          <a:lnRef idx="0"/>
          <a:fillRef idx="0"/>
          <a:effectRef idx="0"/>
          <a:fontRef idx="minor"/>
        </p:style>
      </p:sp>
      <p:sp>
        <p:nvSpPr>
          <p:cNvPr id="147" name="CustomShape 3"/>
          <p:cNvSpPr/>
          <p:nvPr/>
        </p:nvSpPr>
        <p:spPr>
          <a:xfrm>
            <a:off x="407160" y="2564640"/>
            <a:ext cx="10414440" cy="283356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uFill>
                  <a:solidFill>
                    <a:srgbClr val="ffffff"/>
                  </a:solidFill>
                </a:uFill>
                <a:latin typeface="Arial"/>
                <a:ea typeface="黑体"/>
              </a:rPr>
              <a:t>[1]</a:t>
            </a:r>
            <a:r>
              <a:rPr b="0" lang="en-US" sz="1800" spc="-1" strike="noStrike">
                <a:solidFill>
                  <a:srgbClr val="000000"/>
                </a:solidFill>
                <a:uFill>
                  <a:solidFill>
                    <a:srgbClr val="ffffff"/>
                  </a:solidFill>
                </a:uFill>
                <a:latin typeface="Arial"/>
                <a:ea typeface="黑体"/>
              </a:rPr>
              <a:t>绍伊博尔德</a:t>
            </a:r>
            <a:r>
              <a:rPr b="0" lang="en-US" sz="1800" spc="-1" strike="noStrike">
                <a:solidFill>
                  <a:srgbClr val="000000"/>
                </a:solidFill>
                <a:uFill>
                  <a:solidFill>
                    <a:srgbClr val="ffffff"/>
                  </a:solidFill>
                </a:uFill>
                <a:latin typeface="Arial"/>
                <a:ea typeface="黑体"/>
              </a:rPr>
              <a:t>.</a:t>
            </a:r>
            <a:r>
              <a:rPr b="0" lang="en-US" sz="1800" spc="-1" strike="noStrike">
                <a:solidFill>
                  <a:srgbClr val="000000"/>
                </a:solidFill>
                <a:uFill>
                  <a:solidFill>
                    <a:srgbClr val="ffffff"/>
                  </a:solidFill>
                </a:uFill>
                <a:latin typeface="Arial"/>
                <a:ea typeface="黑体"/>
              </a:rPr>
              <a:t>海德格尔分析新时代的科技</a:t>
            </a:r>
            <a:r>
              <a:rPr b="0" lang="en-US" sz="1800" spc="-1" strike="noStrike">
                <a:solidFill>
                  <a:srgbClr val="000000"/>
                </a:solidFill>
                <a:uFill>
                  <a:solidFill>
                    <a:srgbClr val="ffffff"/>
                  </a:solidFill>
                </a:uFill>
                <a:latin typeface="Arial"/>
                <a:ea typeface="黑体"/>
              </a:rPr>
              <a:t>[M]</a:t>
            </a:r>
            <a:r>
              <a:rPr b="0" lang="en-US" sz="1800" spc="-1" strike="noStrike">
                <a:solidFill>
                  <a:srgbClr val="000000"/>
                </a:solidFill>
                <a:uFill>
                  <a:solidFill>
                    <a:srgbClr val="ffffff"/>
                  </a:solidFill>
                </a:uFill>
                <a:latin typeface="Arial"/>
                <a:ea typeface="黑体"/>
              </a:rPr>
              <a:t>宋祖良</a:t>
            </a:r>
            <a:r>
              <a:rPr b="0" lang="en-US" sz="1800" spc="-1" strike="noStrike">
                <a:solidFill>
                  <a:srgbClr val="000000"/>
                </a:solidFill>
                <a:uFill>
                  <a:solidFill>
                    <a:srgbClr val="ffffff"/>
                  </a:solidFill>
                </a:uFill>
                <a:latin typeface="Arial"/>
                <a:ea typeface="黑体"/>
              </a:rPr>
              <a:t>,</a:t>
            </a:r>
            <a:r>
              <a:rPr b="0" lang="en-US" sz="1800" spc="-1" strike="noStrike">
                <a:solidFill>
                  <a:srgbClr val="000000"/>
                </a:solidFill>
                <a:uFill>
                  <a:solidFill>
                    <a:srgbClr val="ffffff"/>
                  </a:solidFill>
                </a:uFill>
                <a:latin typeface="Arial"/>
                <a:ea typeface="黑体"/>
              </a:rPr>
              <a:t>译</a:t>
            </a:r>
            <a:r>
              <a:rPr b="0" lang="en-US" sz="1800" spc="-1" strike="noStrike">
                <a:solidFill>
                  <a:srgbClr val="000000"/>
                </a:solidFill>
                <a:uFill>
                  <a:solidFill>
                    <a:srgbClr val="ffffff"/>
                  </a:solidFill>
                </a:uFill>
                <a:latin typeface="Arial"/>
                <a:ea typeface="黑体"/>
              </a:rPr>
              <a:t>.</a:t>
            </a:r>
            <a:r>
              <a:rPr b="0" lang="en-US" sz="1800" spc="-1" strike="noStrike">
                <a:solidFill>
                  <a:srgbClr val="000000"/>
                </a:solidFill>
                <a:uFill>
                  <a:solidFill>
                    <a:srgbClr val="ffffff"/>
                  </a:solidFill>
                </a:uFill>
                <a:latin typeface="Arial"/>
                <a:ea typeface="黑体"/>
              </a:rPr>
              <a:t>北京</a:t>
            </a:r>
            <a:r>
              <a:rPr b="0" lang="en-US" sz="1800" spc="-1" strike="noStrike">
                <a:solidFill>
                  <a:srgbClr val="000000"/>
                </a:solidFill>
                <a:uFill>
                  <a:solidFill>
                    <a:srgbClr val="ffffff"/>
                  </a:solidFill>
                </a:uFill>
                <a:latin typeface="Arial"/>
                <a:ea typeface="黑体"/>
              </a:rPr>
              <a:t>:</a:t>
            </a:r>
            <a:r>
              <a:rPr b="0" lang="en-US" sz="1800" spc="-1" strike="noStrike">
                <a:solidFill>
                  <a:srgbClr val="000000"/>
                </a:solidFill>
                <a:uFill>
                  <a:solidFill>
                    <a:srgbClr val="ffffff"/>
                  </a:solidFill>
                </a:uFill>
                <a:latin typeface="Arial"/>
                <a:ea typeface="黑体"/>
              </a:rPr>
              <a:t>中国社会科学出版社</a:t>
            </a:r>
            <a:r>
              <a:rPr b="0" lang="en-US" sz="1800" spc="-1" strike="noStrike">
                <a:solidFill>
                  <a:srgbClr val="000000"/>
                </a:solidFill>
                <a:uFill>
                  <a:solidFill>
                    <a:srgbClr val="ffffff"/>
                  </a:solidFill>
                </a:uFill>
                <a:latin typeface="Arial"/>
                <a:ea typeface="黑体"/>
              </a:rPr>
              <a:t>,1993.</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Arial"/>
                <a:ea typeface="黑体"/>
              </a:rPr>
              <a:t>[2]</a:t>
            </a:r>
            <a:r>
              <a:rPr b="0" lang="en-US" sz="1800" spc="-1" strike="noStrike">
                <a:solidFill>
                  <a:srgbClr val="000000"/>
                </a:solidFill>
                <a:uFill>
                  <a:solidFill>
                    <a:srgbClr val="ffffff"/>
                  </a:solidFill>
                </a:uFill>
                <a:latin typeface="Arial"/>
                <a:ea typeface="黑体"/>
              </a:rPr>
              <a:t>雅斯贝斯</a:t>
            </a:r>
            <a:r>
              <a:rPr b="0" lang="en-US" sz="1800" spc="-1" strike="noStrike">
                <a:solidFill>
                  <a:srgbClr val="000000"/>
                </a:solidFill>
                <a:uFill>
                  <a:solidFill>
                    <a:srgbClr val="ffffff"/>
                  </a:solidFill>
                </a:uFill>
                <a:latin typeface="Arial"/>
                <a:ea typeface="黑体"/>
              </a:rPr>
              <a:t>.</a:t>
            </a:r>
            <a:r>
              <a:rPr b="0" lang="en-US" sz="1800" spc="-1" strike="noStrike">
                <a:solidFill>
                  <a:srgbClr val="000000"/>
                </a:solidFill>
                <a:uFill>
                  <a:solidFill>
                    <a:srgbClr val="ffffff"/>
                  </a:solidFill>
                </a:uFill>
                <a:latin typeface="Arial"/>
                <a:ea typeface="黑体"/>
              </a:rPr>
              <a:t>历史的起源与目标</a:t>
            </a:r>
            <a:r>
              <a:rPr b="0" lang="en-US" sz="1800" spc="-1" strike="noStrike">
                <a:solidFill>
                  <a:srgbClr val="000000"/>
                </a:solidFill>
                <a:uFill>
                  <a:solidFill>
                    <a:srgbClr val="ffffff"/>
                  </a:solidFill>
                </a:uFill>
                <a:latin typeface="Arial"/>
                <a:ea typeface="黑体"/>
              </a:rPr>
              <a:t>[M]</a:t>
            </a:r>
            <a:r>
              <a:rPr b="0" lang="en-US" sz="1800" spc="-1" strike="noStrike">
                <a:solidFill>
                  <a:srgbClr val="000000"/>
                </a:solidFill>
                <a:uFill>
                  <a:solidFill>
                    <a:srgbClr val="ffffff"/>
                  </a:solidFill>
                </a:uFill>
                <a:latin typeface="Arial"/>
                <a:ea typeface="黑体"/>
              </a:rPr>
              <a:t>魏楚雄</a:t>
            </a:r>
            <a:r>
              <a:rPr b="0" lang="en-US" sz="1800" spc="-1" strike="noStrike">
                <a:solidFill>
                  <a:srgbClr val="000000"/>
                </a:solidFill>
                <a:uFill>
                  <a:solidFill>
                    <a:srgbClr val="ffffff"/>
                  </a:solidFill>
                </a:uFill>
                <a:latin typeface="Arial"/>
                <a:ea typeface="黑体"/>
              </a:rPr>
              <a:t>,</a:t>
            </a:r>
            <a:r>
              <a:rPr b="0" lang="en-US" sz="1800" spc="-1" strike="noStrike">
                <a:solidFill>
                  <a:srgbClr val="000000"/>
                </a:solidFill>
                <a:uFill>
                  <a:solidFill>
                    <a:srgbClr val="ffffff"/>
                  </a:solidFill>
                </a:uFill>
                <a:latin typeface="Arial"/>
                <a:ea typeface="黑体"/>
              </a:rPr>
              <a:t>俞新天</a:t>
            </a:r>
            <a:r>
              <a:rPr b="0" lang="en-US" sz="1800" spc="-1" strike="noStrike">
                <a:solidFill>
                  <a:srgbClr val="000000"/>
                </a:solidFill>
                <a:uFill>
                  <a:solidFill>
                    <a:srgbClr val="ffffff"/>
                  </a:solidFill>
                </a:uFill>
                <a:latin typeface="Arial"/>
                <a:ea typeface="黑体"/>
              </a:rPr>
              <a:t>,</a:t>
            </a:r>
            <a:r>
              <a:rPr b="0" lang="en-US" sz="1800" spc="-1" strike="noStrike">
                <a:solidFill>
                  <a:srgbClr val="000000"/>
                </a:solidFill>
                <a:uFill>
                  <a:solidFill>
                    <a:srgbClr val="ffffff"/>
                  </a:solidFill>
                </a:uFill>
                <a:latin typeface="Arial"/>
                <a:ea typeface="黑体"/>
              </a:rPr>
              <a:t>译</a:t>
            </a:r>
            <a:r>
              <a:rPr b="0" lang="en-US" sz="1800" spc="-1" strike="noStrike">
                <a:solidFill>
                  <a:srgbClr val="000000"/>
                </a:solidFill>
                <a:uFill>
                  <a:solidFill>
                    <a:srgbClr val="ffffff"/>
                  </a:solidFill>
                </a:uFill>
                <a:latin typeface="Arial"/>
                <a:ea typeface="黑体"/>
              </a:rPr>
              <a:t>.</a:t>
            </a:r>
            <a:r>
              <a:rPr b="0" lang="en-US" sz="1800" spc="-1" strike="noStrike">
                <a:solidFill>
                  <a:srgbClr val="000000"/>
                </a:solidFill>
                <a:uFill>
                  <a:solidFill>
                    <a:srgbClr val="ffffff"/>
                  </a:solidFill>
                </a:uFill>
                <a:latin typeface="Arial"/>
                <a:ea typeface="黑体"/>
              </a:rPr>
              <a:t>北京</a:t>
            </a:r>
            <a:r>
              <a:rPr b="0" lang="en-US" sz="1800" spc="-1" strike="noStrike">
                <a:solidFill>
                  <a:srgbClr val="000000"/>
                </a:solidFill>
                <a:uFill>
                  <a:solidFill>
                    <a:srgbClr val="ffffff"/>
                  </a:solidFill>
                </a:uFill>
                <a:latin typeface="Arial"/>
                <a:ea typeface="黑体"/>
              </a:rPr>
              <a:t>:</a:t>
            </a:r>
            <a:r>
              <a:rPr b="0" lang="en-US" sz="1800" spc="-1" strike="noStrike">
                <a:solidFill>
                  <a:srgbClr val="000000"/>
                </a:solidFill>
                <a:uFill>
                  <a:solidFill>
                    <a:srgbClr val="ffffff"/>
                  </a:solidFill>
                </a:uFill>
                <a:latin typeface="Arial"/>
                <a:ea typeface="黑体"/>
              </a:rPr>
              <a:t>华夏出版社</a:t>
            </a:r>
            <a:r>
              <a:rPr b="0" lang="en-US" sz="1800" spc="-1" strike="noStrike">
                <a:solidFill>
                  <a:srgbClr val="000000"/>
                </a:solidFill>
                <a:uFill>
                  <a:solidFill>
                    <a:srgbClr val="ffffff"/>
                  </a:solidFill>
                </a:uFill>
                <a:latin typeface="Arial"/>
                <a:ea typeface="黑体"/>
              </a:rPr>
              <a:t>,1989:132.</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Arial"/>
                <a:ea typeface="黑体"/>
              </a:rPr>
              <a:t>[3]Mesthene EG Technology Change: Its Impact on Man and Society[M]. Cambridge, Mass: Harvard University Press, 1970: 60.</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Arial"/>
                <a:ea typeface="黑体"/>
              </a:rPr>
              <a:t>[4]</a:t>
            </a:r>
            <a:r>
              <a:rPr b="0" lang="en-US" sz="1800" spc="-1" strike="noStrike">
                <a:solidFill>
                  <a:srgbClr val="000000"/>
                </a:solidFill>
                <a:uFill>
                  <a:solidFill>
                    <a:srgbClr val="ffffff"/>
                  </a:solidFill>
                </a:uFill>
                <a:latin typeface="Arial"/>
                <a:ea typeface="黑体"/>
              </a:rPr>
              <a:t>芬伯格技术批判理论</a:t>
            </a:r>
            <a:r>
              <a:rPr b="0" lang="en-US" sz="1800" spc="-1" strike="noStrike">
                <a:solidFill>
                  <a:srgbClr val="000000"/>
                </a:solidFill>
                <a:uFill>
                  <a:solidFill>
                    <a:srgbClr val="ffffff"/>
                  </a:solidFill>
                </a:uFill>
                <a:latin typeface="Arial"/>
                <a:ea typeface="黑体"/>
              </a:rPr>
              <a:t>[M]</a:t>
            </a:r>
            <a:r>
              <a:rPr b="0" lang="en-US" sz="1800" spc="-1" strike="noStrike">
                <a:solidFill>
                  <a:srgbClr val="000000"/>
                </a:solidFill>
                <a:uFill>
                  <a:solidFill>
                    <a:srgbClr val="ffffff"/>
                  </a:solidFill>
                </a:uFill>
                <a:latin typeface="Arial"/>
                <a:ea typeface="黑体"/>
              </a:rPr>
              <a:t>韩连庆</a:t>
            </a:r>
            <a:r>
              <a:rPr b="0" lang="en-US" sz="1800" spc="-1" strike="noStrike">
                <a:solidFill>
                  <a:srgbClr val="000000"/>
                </a:solidFill>
                <a:uFill>
                  <a:solidFill>
                    <a:srgbClr val="ffffff"/>
                  </a:solidFill>
                </a:uFill>
                <a:latin typeface="Arial"/>
                <a:ea typeface="黑体"/>
              </a:rPr>
              <a:t>,</a:t>
            </a:r>
            <a:r>
              <a:rPr b="0" lang="en-US" sz="1800" spc="-1" strike="noStrike">
                <a:solidFill>
                  <a:srgbClr val="000000"/>
                </a:solidFill>
                <a:uFill>
                  <a:solidFill>
                    <a:srgbClr val="ffffff"/>
                  </a:solidFill>
                </a:uFill>
                <a:latin typeface="Arial"/>
                <a:ea typeface="黑体"/>
              </a:rPr>
              <a:t>曹观法</a:t>
            </a:r>
            <a:r>
              <a:rPr b="0" lang="en-US" sz="1800" spc="-1" strike="noStrike">
                <a:solidFill>
                  <a:srgbClr val="000000"/>
                </a:solidFill>
                <a:uFill>
                  <a:solidFill>
                    <a:srgbClr val="ffffff"/>
                  </a:solidFill>
                </a:uFill>
                <a:latin typeface="Arial"/>
                <a:ea typeface="黑体"/>
              </a:rPr>
              <a:t>,</a:t>
            </a:r>
            <a:r>
              <a:rPr b="0" lang="en-US" sz="1800" spc="-1" strike="noStrike">
                <a:solidFill>
                  <a:srgbClr val="000000"/>
                </a:solidFill>
                <a:uFill>
                  <a:solidFill>
                    <a:srgbClr val="ffffff"/>
                  </a:solidFill>
                </a:uFill>
                <a:latin typeface="Arial"/>
                <a:ea typeface="黑体"/>
              </a:rPr>
              <a:t>译</a:t>
            </a:r>
            <a:r>
              <a:rPr b="0" lang="en-US" sz="1800" spc="-1" strike="noStrike">
                <a:solidFill>
                  <a:srgbClr val="000000"/>
                </a:solidFill>
                <a:uFill>
                  <a:solidFill>
                    <a:srgbClr val="ffffff"/>
                  </a:solidFill>
                </a:uFill>
                <a:latin typeface="Arial"/>
                <a:ea typeface="黑体"/>
              </a:rPr>
              <a:t>.</a:t>
            </a:r>
            <a:r>
              <a:rPr b="0" lang="en-US" sz="1800" spc="-1" strike="noStrike">
                <a:solidFill>
                  <a:srgbClr val="000000"/>
                </a:solidFill>
                <a:uFill>
                  <a:solidFill>
                    <a:srgbClr val="ffffff"/>
                  </a:solidFill>
                </a:uFill>
                <a:latin typeface="Arial"/>
                <a:ea typeface="黑体"/>
              </a:rPr>
              <a:t>北京</a:t>
            </a:r>
            <a:r>
              <a:rPr b="0" lang="en-US" sz="1800" spc="-1" strike="noStrike">
                <a:solidFill>
                  <a:srgbClr val="000000"/>
                </a:solidFill>
                <a:uFill>
                  <a:solidFill>
                    <a:srgbClr val="ffffff"/>
                  </a:solidFill>
                </a:uFill>
                <a:latin typeface="Arial"/>
                <a:ea typeface="黑体"/>
              </a:rPr>
              <a:t>:</a:t>
            </a:r>
            <a:r>
              <a:rPr b="0" lang="en-US" sz="1800" spc="-1" strike="noStrike">
                <a:solidFill>
                  <a:srgbClr val="000000"/>
                </a:solidFill>
                <a:uFill>
                  <a:solidFill>
                    <a:srgbClr val="ffffff"/>
                  </a:solidFill>
                </a:uFill>
                <a:latin typeface="Arial"/>
                <a:ea typeface="黑体"/>
              </a:rPr>
              <a:t>北京大学出版社</a:t>
            </a:r>
            <a:r>
              <a:rPr b="0" lang="en-US" sz="1800" spc="-1" strike="noStrike">
                <a:solidFill>
                  <a:srgbClr val="000000"/>
                </a:solidFill>
                <a:uFill>
                  <a:solidFill>
                    <a:srgbClr val="ffffff"/>
                  </a:solidFill>
                </a:uFill>
                <a:latin typeface="Arial"/>
                <a:ea typeface="黑体"/>
              </a:rPr>
              <a:t>,2005.</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Arial"/>
                <a:ea typeface="黑体"/>
              </a:rPr>
              <a:t>[5]</a:t>
            </a:r>
            <a:r>
              <a:rPr b="0" lang="en-US" sz="1800" spc="-1" strike="noStrike">
                <a:solidFill>
                  <a:srgbClr val="000000"/>
                </a:solidFill>
                <a:uFill>
                  <a:solidFill>
                    <a:srgbClr val="ffffff"/>
                  </a:solidFill>
                </a:uFill>
                <a:latin typeface="Arial"/>
                <a:ea typeface="黑体"/>
              </a:rPr>
              <a:t>米切姆通过技术思考</a:t>
            </a:r>
            <a:r>
              <a:rPr b="0" lang="en-US" sz="1800" spc="-1" strike="noStrike">
                <a:solidFill>
                  <a:srgbClr val="000000"/>
                </a:solidFill>
                <a:uFill>
                  <a:solidFill>
                    <a:srgbClr val="ffffff"/>
                  </a:solidFill>
                </a:uFill>
                <a:latin typeface="Arial"/>
                <a:ea typeface="黑体"/>
              </a:rPr>
              <a:t>:</a:t>
            </a:r>
            <a:r>
              <a:rPr b="0" lang="en-US" sz="1800" spc="-1" strike="noStrike">
                <a:solidFill>
                  <a:srgbClr val="000000"/>
                </a:solidFill>
                <a:uFill>
                  <a:solidFill>
                    <a:srgbClr val="ffffff"/>
                  </a:solidFill>
                </a:uFill>
                <a:latin typeface="Arial"/>
                <a:ea typeface="黑体"/>
              </a:rPr>
              <a:t>工程与哲学之间的道路</a:t>
            </a:r>
            <a:r>
              <a:rPr b="0" lang="en-US" sz="1800" spc="-1" strike="noStrike">
                <a:solidFill>
                  <a:srgbClr val="000000"/>
                </a:solidFill>
                <a:uFill>
                  <a:solidFill>
                    <a:srgbClr val="ffffff"/>
                  </a:solidFill>
                </a:uFill>
                <a:latin typeface="Arial"/>
                <a:ea typeface="黑体"/>
              </a:rPr>
              <a:t>[M]</a:t>
            </a:r>
            <a:r>
              <a:rPr b="0" lang="en-US" sz="1800" spc="-1" strike="noStrike">
                <a:solidFill>
                  <a:srgbClr val="000000"/>
                </a:solidFill>
                <a:uFill>
                  <a:solidFill>
                    <a:srgbClr val="ffffff"/>
                  </a:solidFill>
                </a:uFill>
                <a:latin typeface="Arial"/>
                <a:ea typeface="黑体"/>
              </a:rPr>
              <a:t>陈凡</a:t>
            </a:r>
            <a:r>
              <a:rPr b="0" lang="en-US" sz="1800" spc="-1" strike="noStrike">
                <a:solidFill>
                  <a:srgbClr val="000000"/>
                </a:solidFill>
                <a:uFill>
                  <a:solidFill>
                    <a:srgbClr val="ffffff"/>
                  </a:solidFill>
                </a:uFill>
                <a:latin typeface="Arial"/>
                <a:ea typeface="黑体"/>
              </a:rPr>
              <a:t>,</a:t>
            </a:r>
            <a:r>
              <a:rPr b="0" lang="en-US" sz="1800" spc="-1" strike="noStrike">
                <a:solidFill>
                  <a:srgbClr val="000000"/>
                </a:solidFill>
                <a:uFill>
                  <a:solidFill>
                    <a:srgbClr val="ffffff"/>
                  </a:solidFill>
                </a:uFill>
                <a:latin typeface="Arial"/>
                <a:ea typeface="黑体"/>
              </a:rPr>
              <a:t>等译沈阳</a:t>
            </a:r>
            <a:r>
              <a:rPr b="0" lang="en-US" sz="1800" spc="-1" strike="noStrike">
                <a:solidFill>
                  <a:srgbClr val="000000"/>
                </a:solidFill>
                <a:uFill>
                  <a:solidFill>
                    <a:srgbClr val="ffffff"/>
                  </a:solidFill>
                </a:uFill>
                <a:latin typeface="Arial"/>
                <a:ea typeface="黑体"/>
              </a:rPr>
              <a:t>:</a:t>
            </a:r>
            <a:r>
              <a:rPr b="0" lang="en-US" sz="1800" spc="-1" strike="noStrike">
                <a:solidFill>
                  <a:srgbClr val="000000"/>
                </a:solidFill>
                <a:uFill>
                  <a:solidFill>
                    <a:srgbClr val="ffffff"/>
                  </a:solidFill>
                </a:uFill>
                <a:latin typeface="Arial"/>
                <a:ea typeface="黑体"/>
              </a:rPr>
              <a:t>辽宁人民出版社</a:t>
            </a:r>
            <a:r>
              <a:rPr b="0" lang="en-US" sz="1800" spc="-1" strike="noStrike">
                <a:solidFill>
                  <a:srgbClr val="000000"/>
                </a:solidFill>
                <a:uFill>
                  <a:solidFill>
                    <a:srgbClr val="ffffff"/>
                  </a:solidFill>
                </a:uFill>
                <a:latin typeface="Arial"/>
                <a:ea typeface="黑体"/>
              </a:rPr>
              <a:t>,2008.</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Arial"/>
                <a:ea typeface="黑体"/>
              </a:rPr>
              <a:t> </a:t>
            </a:r>
            <a:r>
              <a:rPr b="0" lang="en-US" sz="1800" spc="-1" strike="noStrike">
                <a:solidFill>
                  <a:srgbClr val="000000"/>
                </a:solidFill>
                <a:uFill>
                  <a:solidFill>
                    <a:srgbClr val="ffffff"/>
                  </a:solidFill>
                </a:uFill>
                <a:latin typeface="Arial"/>
                <a:ea typeface="黑体"/>
              </a:rPr>
              <a:t>[6]Winner L. Autonomous Technology: Technics-out-of- Control as a Theme in Political Thought[M]. Cambridge:The MIT Press, 1977.</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Arial"/>
                <a:ea typeface="黑体"/>
              </a:rPr>
              <a:t>[7]</a:t>
            </a:r>
            <a:r>
              <a:rPr b="0" lang="en-US" sz="1800" spc="-1" strike="noStrike">
                <a:solidFill>
                  <a:srgbClr val="000000"/>
                </a:solidFill>
                <a:uFill>
                  <a:solidFill>
                    <a:srgbClr val="ffffff"/>
                  </a:solidFill>
                </a:uFill>
                <a:latin typeface="Arial"/>
                <a:ea typeface="黑体"/>
              </a:rPr>
              <a:t>伊德技术与生活世界</a:t>
            </a:r>
            <a:r>
              <a:rPr b="0" lang="en-US" sz="1800" spc="-1" strike="noStrike">
                <a:solidFill>
                  <a:srgbClr val="000000"/>
                </a:solidFill>
                <a:uFill>
                  <a:solidFill>
                    <a:srgbClr val="ffffff"/>
                  </a:solidFill>
                </a:uFill>
                <a:latin typeface="Arial"/>
                <a:ea typeface="黑体"/>
              </a:rPr>
              <a:t>[M]</a:t>
            </a:r>
            <a:r>
              <a:rPr b="0" lang="en-US" sz="1800" spc="-1" strike="noStrike">
                <a:solidFill>
                  <a:srgbClr val="000000"/>
                </a:solidFill>
                <a:uFill>
                  <a:solidFill>
                    <a:srgbClr val="ffffff"/>
                  </a:solidFill>
                </a:uFill>
                <a:latin typeface="Arial"/>
                <a:ea typeface="黑体"/>
              </a:rPr>
              <a:t>韩连庆</a:t>
            </a:r>
            <a:r>
              <a:rPr b="0" lang="en-US" sz="1800" spc="-1" strike="noStrike">
                <a:solidFill>
                  <a:srgbClr val="000000"/>
                </a:solidFill>
                <a:uFill>
                  <a:solidFill>
                    <a:srgbClr val="ffffff"/>
                  </a:solidFill>
                </a:uFill>
                <a:latin typeface="Arial"/>
                <a:ea typeface="黑体"/>
              </a:rPr>
              <a:t>,</a:t>
            </a:r>
            <a:r>
              <a:rPr b="0" lang="en-US" sz="1800" spc="-1" strike="noStrike">
                <a:solidFill>
                  <a:srgbClr val="000000"/>
                </a:solidFill>
                <a:uFill>
                  <a:solidFill>
                    <a:srgbClr val="ffffff"/>
                  </a:solidFill>
                </a:uFill>
                <a:latin typeface="Arial"/>
                <a:ea typeface="黑体"/>
              </a:rPr>
              <a:t>译</a:t>
            </a:r>
            <a:r>
              <a:rPr b="0" lang="en-US" sz="1800" spc="-1" strike="noStrike">
                <a:solidFill>
                  <a:srgbClr val="000000"/>
                </a:solidFill>
                <a:uFill>
                  <a:solidFill>
                    <a:srgbClr val="ffffff"/>
                  </a:solidFill>
                </a:uFill>
                <a:latin typeface="Arial"/>
                <a:ea typeface="黑体"/>
              </a:rPr>
              <a:t>.</a:t>
            </a:r>
            <a:r>
              <a:rPr b="0" lang="en-US" sz="1800" spc="-1" strike="noStrike">
                <a:solidFill>
                  <a:srgbClr val="000000"/>
                </a:solidFill>
                <a:uFill>
                  <a:solidFill>
                    <a:srgbClr val="ffffff"/>
                  </a:solidFill>
                </a:uFill>
                <a:latin typeface="Arial"/>
                <a:ea typeface="黑体"/>
              </a:rPr>
              <a:t>北京</a:t>
            </a:r>
            <a:r>
              <a:rPr b="0" lang="en-US" sz="1800" spc="-1" strike="noStrike">
                <a:solidFill>
                  <a:srgbClr val="000000"/>
                </a:solidFill>
                <a:uFill>
                  <a:solidFill>
                    <a:srgbClr val="ffffff"/>
                  </a:solidFill>
                </a:uFill>
                <a:latin typeface="Arial"/>
                <a:ea typeface="黑体"/>
              </a:rPr>
              <a:t>:</a:t>
            </a:r>
            <a:r>
              <a:rPr b="0" lang="en-US" sz="1800" spc="-1" strike="noStrike">
                <a:solidFill>
                  <a:srgbClr val="000000"/>
                </a:solidFill>
                <a:uFill>
                  <a:solidFill>
                    <a:srgbClr val="ffffff"/>
                  </a:solidFill>
                </a:uFill>
                <a:latin typeface="Arial"/>
                <a:ea typeface="黑体"/>
              </a:rPr>
              <a:t>北京大学出版社</a:t>
            </a:r>
            <a:r>
              <a:rPr b="0" lang="en-US" sz="1800" spc="-1" strike="noStrike">
                <a:solidFill>
                  <a:srgbClr val="000000"/>
                </a:solidFill>
                <a:uFill>
                  <a:solidFill>
                    <a:srgbClr val="ffffff"/>
                  </a:solidFill>
                </a:uFill>
                <a:latin typeface="Arial"/>
                <a:ea typeface="黑体"/>
              </a:rPr>
              <a:t>,2012.</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Arial"/>
                <a:ea typeface="黑体"/>
              </a:rPr>
              <a:t>[8]</a:t>
            </a:r>
            <a:r>
              <a:rPr b="0" lang="en-US" sz="1800" spc="-1" strike="noStrike">
                <a:solidFill>
                  <a:srgbClr val="000000"/>
                </a:solidFill>
                <a:uFill>
                  <a:solidFill>
                    <a:srgbClr val="ffffff"/>
                  </a:solidFill>
                </a:uFill>
                <a:latin typeface="Arial"/>
                <a:ea typeface="黑体"/>
              </a:rPr>
              <a:t>杜威确定性的寻求</a:t>
            </a:r>
            <a:r>
              <a:rPr b="0" lang="en-US" sz="1800" spc="-1" strike="noStrike">
                <a:solidFill>
                  <a:srgbClr val="000000"/>
                </a:solidFill>
                <a:uFill>
                  <a:solidFill>
                    <a:srgbClr val="ffffff"/>
                  </a:solidFill>
                </a:uFill>
                <a:latin typeface="Arial"/>
                <a:ea typeface="黑体"/>
              </a:rPr>
              <a:t>:</a:t>
            </a:r>
            <a:r>
              <a:rPr b="0" lang="en-US" sz="1800" spc="-1" strike="noStrike">
                <a:solidFill>
                  <a:srgbClr val="000000"/>
                </a:solidFill>
                <a:uFill>
                  <a:solidFill>
                    <a:srgbClr val="ffffff"/>
                  </a:solidFill>
                </a:uFill>
                <a:latin typeface="Arial"/>
                <a:ea typeface="黑体"/>
              </a:rPr>
              <a:t>关于知行关系的研究</a:t>
            </a:r>
            <a:r>
              <a:rPr b="0" lang="en-US" sz="1800" spc="-1" strike="noStrike">
                <a:solidFill>
                  <a:srgbClr val="000000"/>
                </a:solidFill>
                <a:uFill>
                  <a:solidFill>
                    <a:srgbClr val="ffffff"/>
                  </a:solidFill>
                </a:uFill>
                <a:latin typeface="Arial"/>
                <a:ea typeface="黑体"/>
              </a:rPr>
              <a:t>[M]</a:t>
            </a:r>
            <a:r>
              <a:rPr b="0" lang="en-US" sz="1800" spc="-1" strike="noStrike">
                <a:solidFill>
                  <a:srgbClr val="000000"/>
                </a:solidFill>
                <a:uFill>
                  <a:solidFill>
                    <a:srgbClr val="ffffff"/>
                  </a:solidFill>
                </a:uFill>
                <a:latin typeface="Arial"/>
                <a:ea typeface="黑体"/>
              </a:rPr>
              <a:t>傅统先</a:t>
            </a:r>
            <a:r>
              <a:rPr b="0" lang="en-US" sz="1800" spc="-1" strike="noStrike">
                <a:solidFill>
                  <a:srgbClr val="000000"/>
                </a:solidFill>
                <a:uFill>
                  <a:solidFill>
                    <a:srgbClr val="ffffff"/>
                  </a:solidFill>
                </a:uFill>
                <a:latin typeface="Arial"/>
                <a:ea typeface="黑体"/>
              </a:rPr>
              <a:t>,</a:t>
            </a:r>
            <a:r>
              <a:rPr b="0" lang="en-US" sz="1800" spc="-1" strike="noStrike">
                <a:solidFill>
                  <a:srgbClr val="000000"/>
                </a:solidFill>
                <a:uFill>
                  <a:solidFill>
                    <a:srgbClr val="ffffff"/>
                  </a:solidFill>
                </a:uFill>
                <a:latin typeface="Arial"/>
                <a:ea typeface="黑体"/>
              </a:rPr>
              <a:t>译</a:t>
            </a:r>
            <a:r>
              <a:rPr b="0" lang="en-US" sz="1800" spc="-1" strike="noStrike">
                <a:solidFill>
                  <a:srgbClr val="000000"/>
                </a:solidFill>
                <a:uFill>
                  <a:solidFill>
                    <a:srgbClr val="ffffff"/>
                  </a:solidFill>
                </a:uFill>
                <a:latin typeface="Arial"/>
                <a:ea typeface="黑体"/>
              </a:rPr>
              <a:t>.</a:t>
            </a:r>
            <a:r>
              <a:rPr b="0" lang="en-US" sz="1800" spc="-1" strike="noStrike">
                <a:solidFill>
                  <a:srgbClr val="000000"/>
                </a:solidFill>
                <a:uFill>
                  <a:solidFill>
                    <a:srgbClr val="ffffff"/>
                  </a:solidFill>
                </a:uFill>
                <a:latin typeface="Arial"/>
                <a:ea typeface="黑体"/>
              </a:rPr>
              <a:t>上海</a:t>
            </a:r>
            <a:r>
              <a:rPr b="0" lang="en-US" sz="1800" spc="-1" strike="noStrike">
                <a:solidFill>
                  <a:srgbClr val="000000"/>
                </a:solidFill>
                <a:uFill>
                  <a:solidFill>
                    <a:srgbClr val="ffffff"/>
                  </a:solidFill>
                </a:uFill>
                <a:latin typeface="Arial"/>
                <a:ea typeface="黑体"/>
              </a:rPr>
              <a:t>:</a:t>
            </a:r>
            <a:r>
              <a:rPr b="0" lang="en-US" sz="1800" spc="-1" strike="noStrike">
                <a:solidFill>
                  <a:srgbClr val="000000"/>
                </a:solidFill>
                <a:uFill>
                  <a:solidFill>
                    <a:srgbClr val="ffffff"/>
                  </a:solidFill>
                </a:uFill>
                <a:latin typeface="Arial"/>
                <a:ea typeface="黑体"/>
              </a:rPr>
              <a:t>上海人民出版社</a:t>
            </a:r>
            <a:r>
              <a:rPr b="0" lang="en-US" sz="1800" spc="-1" strike="noStrike">
                <a:solidFill>
                  <a:srgbClr val="000000"/>
                </a:solidFill>
                <a:uFill>
                  <a:solidFill>
                    <a:srgbClr val="ffffff"/>
                  </a:solidFill>
                </a:uFill>
                <a:latin typeface="Arial"/>
                <a:ea typeface="黑体"/>
              </a:rPr>
              <a:t>,2004:1-2</a:t>
            </a:r>
            <a:endParaRPr b="0" lang="en-US" sz="1800" spc="-1" strike="noStrike">
              <a:solidFill>
                <a:srgbClr val="000000"/>
              </a:solidFill>
              <a:uFill>
                <a:solidFill>
                  <a:srgbClr val="ffffff"/>
                </a:solidFill>
              </a:uFill>
              <a:latin typeface="Arial"/>
            </a:endParaRPr>
          </a:p>
        </p:txBody>
      </p:sp>
      <p:sp>
        <p:nvSpPr>
          <p:cNvPr id="148" name="CustomShape 4"/>
          <p:cNvSpPr/>
          <p:nvPr/>
        </p:nvSpPr>
        <p:spPr>
          <a:xfrm>
            <a:off x="3813840" y="833040"/>
            <a:ext cx="1514160" cy="36468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uFill>
                  <a:solidFill>
                    <a:srgbClr val="ffffff"/>
                  </a:solidFill>
                </a:uFill>
                <a:latin typeface="Arial"/>
                <a:ea typeface="黑体"/>
              </a:rPr>
              <a:t>参考文献</a:t>
            </a:r>
            <a:endParaRPr b="0" lang="en-US" sz="1800" spc="-1" strike="noStrike">
              <a:solidFill>
                <a:srgbClr val="000000"/>
              </a:solidFill>
              <a:uFill>
                <a:solidFill>
                  <a:srgbClr val="ffffff"/>
                </a:solidFill>
              </a:uFill>
              <a:latin typeface="Arial"/>
            </a:endParaRPr>
          </a:p>
        </p:txBody>
      </p:sp>
    </p:spTree>
  </p:cSld>
  <p:timing>
    <p:tnLst>
      <p:par>
        <p:cTn id="33" dur="indefinite" restart="never" nodeType="tmRoot">
          <p:childTnLst>
            <p:seq>
              <p:cTn id="34"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83" name="图片 1" descr=""/>
          <p:cNvPicPr/>
          <p:nvPr/>
        </p:nvPicPr>
        <p:blipFill>
          <a:blip r:embed="rId1"/>
          <a:stretch/>
        </p:blipFill>
        <p:spPr>
          <a:xfrm>
            <a:off x="-11520" y="-36720"/>
            <a:ext cx="10131840" cy="7596000"/>
          </a:xfrm>
          <a:prstGeom prst="rect">
            <a:avLst/>
          </a:prstGeom>
          <a:ln>
            <a:noFill/>
          </a:ln>
        </p:spPr>
      </p:pic>
      <p:sp>
        <p:nvSpPr>
          <p:cNvPr id="84" name="CustomShape 1"/>
          <p:cNvSpPr/>
          <p:nvPr/>
        </p:nvSpPr>
        <p:spPr>
          <a:xfrm>
            <a:off x="648720" y="6153120"/>
            <a:ext cx="9070920" cy="1261440"/>
          </a:xfrm>
          <a:prstGeom prst="rect">
            <a:avLst/>
          </a:prstGeom>
          <a:noFill/>
          <a:ln>
            <a:noFill/>
          </a:ln>
        </p:spPr>
        <p:style>
          <a:lnRef idx="0"/>
          <a:fillRef idx="0"/>
          <a:effectRef idx="0"/>
          <a:fontRef idx="minor"/>
        </p:style>
      </p:sp>
      <p:pic>
        <p:nvPicPr>
          <p:cNvPr id="85" name="图片 73" descr=""/>
          <p:cNvPicPr/>
          <p:nvPr/>
        </p:nvPicPr>
        <p:blipFill>
          <a:blip r:embed="rId2"/>
          <a:stretch/>
        </p:blipFill>
        <p:spPr>
          <a:xfrm>
            <a:off x="-11160" y="360"/>
            <a:ext cx="5043600" cy="7558920"/>
          </a:xfrm>
          <a:prstGeom prst="rect">
            <a:avLst/>
          </a:prstGeom>
          <a:ln>
            <a:noFill/>
          </a:ln>
        </p:spPr>
      </p:pic>
      <p:sp>
        <p:nvSpPr>
          <p:cNvPr id="86" name="CustomShape 2"/>
          <p:cNvSpPr/>
          <p:nvPr/>
        </p:nvSpPr>
        <p:spPr>
          <a:xfrm>
            <a:off x="504000" y="1769040"/>
            <a:ext cx="9070920" cy="4383720"/>
          </a:xfrm>
          <a:prstGeom prst="rect">
            <a:avLst/>
          </a:prstGeom>
          <a:noFill/>
          <a:ln>
            <a:noFill/>
          </a:ln>
        </p:spPr>
        <p:style>
          <a:lnRef idx="0"/>
          <a:fillRef idx="0"/>
          <a:effectRef idx="0"/>
          <a:fontRef idx="minor"/>
        </p:style>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CustomShape 1"/>
          <p:cNvSpPr/>
          <p:nvPr/>
        </p:nvSpPr>
        <p:spPr>
          <a:xfrm>
            <a:off x="504720" y="453960"/>
            <a:ext cx="9070920" cy="126144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uFill>
                  <a:solidFill>
                    <a:srgbClr val="ffffff"/>
                  </a:solidFill>
                </a:uFill>
                <a:latin typeface="Arial"/>
                <a:ea typeface="宋体"/>
              </a:rPr>
              <a:t>硅谷科</a:t>
            </a:r>
            <a:r>
              <a:rPr b="0" lang="en-US" sz="4400" spc="-1" strike="noStrike">
                <a:solidFill>
                  <a:srgbClr val="000000"/>
                </a:solidFill>
                <a:uFill>
                  <a:solidFill>
                    <a:srgbClr val="ffffff"/>
                  </a:solidFill>
                </a:uFill>
                <a:latin typeface="Arial"/>
                <a:ea typeface="DejaVu Sans"/>
              </a:rPr>
              <a:t>技界</a:t>
            </a:r>
            <a:r>
              <a:rPr b="0" lang="en-US" sz="4400" spc="-1" strike="noStrike">
                <a:solidFill>
                  <a:srgbClr val="000000"/>
                </a:solidFill>
                <a:uFill>
                  <a:solidFill>
                    <a:srgbClr val="ffffff"/>
                  </a:solidFill>
                </a:uFill>
                <a:latin typeface="Arial"/>
                <a:ea typeface="宋体"/>
              </a:rPr>
              <a:t>两大阵营</a:t>
            </a:r>
            <a:endParaRPr b="0" lang="en-US" sz="1800" spc="-1" strike="noStrike">
              <a:solidFill>
                <a:srgbClr val="000000"/>
              </a:solidFill>
              <a:uFill>
                <a:solidFill>
                  <a:srgbClr val="ffffff"/>
                </a:solidFill>
              </a:uFill>
              <a:latin typeface="Arial"/>
            </a:endParaRPr>
          </a:p>
        </p:txBody>
      </p:sp>
      <p:pic>
        <p:nvPicPr>
          <p:cNvPr id="88" name="图片 1" descr=""/>
          <p:cNvPicPr/>
          <p:nvPr/>
        </p:nvPicPr>
        <p:blipFill>
          <a:blip r:embed="rId1"/>
          <a:stretch/>
        </p:blipFill>
        <p:spPr>
          <a:xfrm>
            <a:off x="-6480" y="1498680"/>
            <a:ext cx="10092960" cy="6076080"/>
          </a:xfrm>
          <a:prstGeom prst="rect">
            <a:avLst/>
          </a:prstGeom>
          <a:ln>
            <a:noFill/>
          </a:ln>
        </p:spPr>
      </p:pic>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89" name="图片 11" descr=""/>
          <p:cNvPicPr/>
          <p:nvPr/>
        </p:nvPicPr>
        <p:blipFill>
          <a:blip r:embed="rId1"/>
          <a:stretch/>
        </p:blipFill>
        <p:spPr>
          <a:xfrm>
            <a:off x="-25920" y="5040"/>
            <a:ext cx="10087200" cy="8291520"/>
          </a:xfrm>
          <a:prstGeom prst="rect">
            <a:avLst/>
          </a:prstGeom>
          <a:ln>
            <a:noFill/>
          </a:ln>
        </p:spPr>
      </p:pic>
      <p:sp>
        <p:nvSpPr>
          <p:cNvPr id="90" name="CustomShape 1"/>
          <p:cNvSpPr/>
          <p:nvPr/>
        </p:nvSpPr>
        <p:spPr>
          <a:xfrm>
            <a:off x="346680" y="226080"/>
            <a:ext cx="7349760" cy="1065240"/>
          </a:xfrm>
          <a:prstGeom prst="rect">
            <a:avLst/>
          </a:prstGeom>
          <a:noFill/>
          <a:ln>
            <a:noFill/>
          </a:ln>
        </p:spPr>
        <p:style>
          <a:lnRef idx="0"/>
          <a:fillRef idx="0"/>
          <a:effectRef idx="0"/>
          <a:fontRef idx="minor"/>
        </p:style>
        <p:txBody>
          <a:bodyPr lIns="90000" rIns="90000" tIns="45000" bIns="45000"/>
          <a:p>
            <a:pPr>
              <a:lnSpc>
                <a:spcPct val="100000"/>
              </a:lnSpc>
            </a:pPr>
            <a:r>
              <a:rPr b="1" lang="en-US" sz="3200" spc="-1" strike="noStrike">
                <a:solidFill>
                  <a:srgbClr val="000000"/>
                </a:solidFill>
                <a:uFill>
                  <a:solidFill>
                    <a:srgbClr val="ffffff"/>
                  </a:solidFill>
                </a:uFill>
                <a:latin typeface="Arial"/>
                <a:ea typeface="黑体"/>
              </a:rPr>
              <a:t>我认为你可以做一些事情，世界也会因此变得更好。</a:t>
            </a:r>
            <a:r>
              <a:rPr b="1" lang="en-US" sz="3200" spc="-1" strike="noStrike">
                <a:solidFill>
                  <a:srgbClr val="000000"/>
                </a:solidFill>
                <a:uFill>
                  <a:solidFill>
                    <a:srgbClr val="ffffff"/>
                  </a:solidFill>
                </a:uFill>
                <a:latin typeface="Arial"/>
                <a:ea typeface="黑体"/>
              </a:rPr>
              <a:t>--</a:t>
            </a:r>
            <a:r>
              <a:rPr b="1" lang="en-US" sz="3200" spc="-1" strike="noStrike">
                <a:solidFill>
                  <a:srgbClr val="000000"/>
                </a:solidFill>
                <a:uFill>
                  <a:solidFill>
                    <a:srgbClr val="ffffff"/>
                  </a:solidFill>
                </a:uFill>
                <a:latin typeface="Arial"/>
                <a:ea typeface="黑体"/>
              </a:rPr>
              <a:t>扎克伯格</a:t>
            </a:r>
            <a:endParaRPr b="0" lang="en-US" sz="1800" spc="-1" strike="noStrike">
              <a:solidFill>
                <a:srgbClr val="000000"/>
              </a:solidFill>
              <a:uFill>
                <a:solidFill>
                  <a:srgbClr val="ffffff"/>
                </a:solidFill>
              </a:uFill>
              <a:latin typeface="Arial"/>
            </a:endParaRPr>
          </a:p>
        </p:txBody>
      </p:sp>
      <p:sp>
        <p:nvSpPr>
          <p:cNvPr id="91" name="CustomShape 2"/>
          <p:cNvSpPr/>
          <p:nvPr/>
        </p:nvSpPr>
        <p:spPr>
          <a:xfrm>
            <a:off x="346680" y="2655000"/>
            <a:ext cx="2925720" cy="1552680"/>
          </a:xfrm>
          <a:prstGeom prst="rect">
            <a:avLst/>
          </a:prstGeom>
          <a:noFill/>
          <a:ln>
            <a:noFill/>
          </a:ln>
        </p:spPr>
        <p:style>
          <a:lnRef idx="0"/>
          <a:fillRef idx="0"/>
          <a:effectRef idx="0"/>
          <a:fontRef idx="minor"/>
        </p:style>
        <p:txBody>
          <a:bodyPr lIns="90000" rIns="90000" tIns="45000" bIns="45000"/>
          <a:p>
            <a:pPr>
              <a:lnSpc>
                <a:spcPct val="100000"/>
              </a:lnSpc>
            </a:pPr>
            <a:r>
              <a:rPr b="1" lang="en-US" sz="3200" spc="-1" strike="noStrike">
                <a:solidFill>
                  <a:srgbClr val="000000"/>
                </a:solidFill>
                <a:uFill>
                  <a:solidFill>
                    <a:srgbClr val="ffffff"/>
                  </a:solidFill>
                </a:uFill>
                <a:latin typeface="Arial"/>
                <a:ea typeface="黑体"/>
              </a:rPr>
              <a:t>拉里</a:t>
            </a:r>
            <a:r>
              <a:rPr b="1" lang="en-US" sz="3200" spc="-1" strike="noStrike">
                <a:solidFill>
                  <a:srgbClr val="000000"/>
                </a:solidFill>
                <a:uFill>
                  <a:solidFill>
                    <a:srgbClr val="ffffff"/>
                  </a:solidFill>
                </a:uFill>
                <a:latin typeface="Arial"/>
                <a:ea typeface="黑体"/>
              </a:rPr>
              <a:t>·</a:t>
            </a:r>
            <a:r>
              <a:rPr b="1" lang="en-US" sz="3200" spc="-1" strike="noStrike">
                <a:solidFill>
                  <a:srgbClr val="000000"/>
                </a:solidFill>
                <a:uFill>
                  <a:solidFill>
                    <a:srgbClr val="ffffff"/>
                  </a:solidFill>
                </a:uFill>
                <a:latin typeface="Arial"/>
                <a:ea typeface="黑体"/>
              </a:rPr>
              <a:t>佩奇</a:t>
            </a:r>
            <a:endParaRPr b="0" lang="en-US" sz="1800" spc="-1" strike="noStrike">
              <a:solidFill>
                <a:srgbClr val="000000"/>
              </a:solidFill>
              <a:uFill>
                <a:solidFill>
                  <a:srgbClr val="ffffff"/>
                </a:solidFill>
              </a:uFill>
              <a:latin typeface="Arial"/>
            </a:endParaRPr>
          </a:p>
          <a:p>
            <a:pPr>
              <a:lnSpc>
                <a:spcPct val="100000"/>
              </a:lnSpc>
            </a:pPr>
            <a:r>
              <a:rPr b="1" lang="en-US" sz="3200" spc="-1" strike="noStrike">
                <a:solidFill>
                  <a:srgbClr val="000000"/>
                </a:solidFill>
                <a:uFill>
                  <a:solidFill>
                    <a:srgbClr val="ffffff"/>
                  </a:solidFill>
                </a:uFill>
                <a:latin typeface="Arial"/>
                <a:ea typeface="黑体"/>
              </a:rPr>
              <a:t>雷</a:t>
            </a:r>
            <a:r>
              <a:rPr b="1" lang="en-US" sz="3200" spc="-1" strike="noStrike">
                <a:solidFill>
                  <a:srgbClr val="000000"/>
                </a:solidFill>
                <a:uFill>
                  <a:solidFill>
                    <a:srgbClr val="ffffff"/>
                  </a:solidFill>
                </a:uFill>
                <a:latin typeface="Arial"/>
                <a:ea typeface="黑体"/>
              </a:rPr>
              <a:t>·</a:t>
            </a:r>
            <a:r>
              <a:rPr b="1" lang="en-US" sz="3200" spc="-1" strike="noStrike">
                <a:solidFill>
                  <a:srgbClr val="000000"/>
                </a:solidFill>
                <a:uFill>
                  <a:solidFill>
                    <a:srgbClr val="ffffff"/>
                  </a:solidFill>
                </a:uFill>
                <a:latin typeface="Arial"/>
                <a:ea typeface="黑体"/>
              </a:rPr>
              <a:t>库兹韦尔</a:t>
            </a:r>
            <a:endParaRPr b="0" lang="en-US" sz="1800" spc="-1" strike="noStrike">
              <a:solidFill>
                <a:srgbClr val="000000"/>
              </a:solidFill>
              <a:uFill>
                <a:solidFill>
                  <a:srgbClr val="ffffff"/>
                </a:solidFill>
              </a:uFill>
              <a:latin typeface="Arial"/>
            </a:endParaRPr>
          </a:p>
          <a:p>
            <a:pPr>
              <a:lnSpc>
                <a:spcPct val="100000"/>
              </a:lnSpc>
            </a:pPr>
            <a:r>
              <a:rPr b="1" lang="en-US" sz="3200" spc="-1" strike="noStrike">
                <a:solidFill>
                  <a:srgbClr val="000000"/>
                </a:solidFill>
                <a:uFill>
                  <a:solidFill>
                    <a:srgbClr val="ffffff"/>
                  </a:solidFill>
                </a:uFill>
                <a:latin typeface="Arial"/>
                <a:ea typeface="黑体"/>
              </a:rPr>
              <a:t>吴恩达</a:t>
            </a:r>
            <a:endParaRPr b="0" lang="en-US" sz="1800" spc="-1" strike="noStrike">
              <a:solidFill>
                <a:srgbClr val="000000"/>
              </a:solidFill>
              <a:uFill>
                <a:solidFill>
                  <a:srgbClr val="ffffff"/>
                </a:solidFill>
              </a:uFill>
              <a:latin typeface="Arial"/>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92" name="图片 2" descr=""/>
          <p:cNvPicPr/>
          <p:nvPr/>
        </p:nvPicPr>
        <p:blipFill>
          <a:blip r:embed="rId1"/>
          <a:stretch/>
        </p:blipFill>
        <p:spPr>
          <a:xfrm>
            <a:off x="-783000" y="-14040"/>
            <a:ext cx="11038320" cy="7574040"/>
          </a:xfrm>
          <a:prstGeom prst="rect">
            <a:avLst/>
          </a:prstGeom>
          <a:ln>
            <a:noFill/>
          </a:ln>
        </p:spPr>
      </p:pic>
      <p:sp>
        <p:nvSpPr>
          <p:cNvPr id="93" name="CustomShape 1"/>
          <p:cNvSpPr/>
          <p:nvPr/>
        </p:nvSpPr>
        <p:spPr>
          <a:xfrm>
            <a:off x="590400" y="191880"/>
            <a:ext cx="6681240" cy="1065240"/>
          </a:xfrm>
          <a:prstGeom prst="rect">
            <a:avLst/>
          </a:prstGeom>
          <a:noFill/>
          <a:ln>
            <a:noFill/>
          </a:ln>
        </p:spPr>
        <p:style>
          <a:lnRef idx="0"/>
          <a:fillRef idx="0"/>
          <a:effectRef idx="0"/>
          <a:fontRef idx="minor"/>
        </p:style>
        <p:txBody>
          <a:bodyPr lIns="90000" rIns="90000" tIns="45000" bIns="45000"/>
          <a:p>
            <a:pPr>
              <a:lnSpc>
                <a:spcPct val="100000"/>
              </a:lnSpc>
            </a:pPr>
            <a:r>
              <a:rPr b="1" lang="en-US" sz="3200" spc="-1" strike="noStrike">
                <a:solidFill>
                  <a:srgbClr val="000000"/>
                </a:solidFill>
                <a:uFill>
                  <a:solidFill>
                    <a:srgbClr val="ffffff"/>
                  </a:solidFill>
                </a:uFill>
                <a:latin typeface="文悦古典明朝体 (非商业使用) W5"/>
                <a:ea typeface="文悦古典明朝体 (非商业使用) W5"/>
              </a:rPr>
              <a:t>现在我变成了死亡，世界的毁灭者。</a:t>
            </a:r>
            <a:r>
              <a:rPr b="1" lang="en-US" sz="3200" spc="-1" strike="noStrike">
                <a:solidFill>
                  <a:srgbClr val="000000"/>
                </a:solidFill>
                <a:uFill>
                  <a:solidFill>
                    <a:srgbClr val="ffffff"/>
                  </a:solidFill>
                </a:uFill>
                <a:latin typeface="文悦古典明朝体 (非商业使用) W5"/>
                <a:ea typeface="文悦古典明朝体 (非商业使用) W5"/>
              </a:rPr>
              <a:t>--</a:t>
            </a:r>
            <a:r>
              <a:rPr b="1" lang="en-US" sz="3200" spc="-1" strike="noStrike">
                <a:solidFill>
                  <a:srgbClr val="000000"/>
                </a:solidFill>
                <a:uFill>
                  <a:solidFill>
                    <a:srgbClr val="ffffff"/>
                  </a:solidFill>
                </a:uFill>
                <a:latin typeface="文悦古典明朝体 (非商业使用) W5"/>
                <a:ea typeface="文悦古典明朝体 (非商业使用) W5"/>
              </a:rPr>
              <a:t>《博伽梵歌》</a:t>
            </a:r>
            <a:endParaRPr b="0" lang="en-US" sz="1800" spc="-1" strike="noStrike">
              <a:solidFill>
                <a:srgbClr val="000000"/>
              </a:solidFill>
              <a:uFill>
                <a:solidFill>
                  <a:srgbClr val="ffffff"/>
                </a:solidFill>
              </a:uFill>
              <a:latin typeface="Arial"/>
            </a:endParaRPr>
          </a:p>
        </p:txBody>
      </p:sp>
      <p:sp>
        <p:nvSpPr>
          <p:cNvPr id="94" name="CustomShape 2"/>
          <p:cNvSpPr/>
          <p:nvPr/>
        </p:nvSpPr>
        <p:spPr>
          <a:xfrm>
            <a:off x="6583680" y="1749960"/>
            <a:ext cx="2942280" cy="2527560"/>
          </a:xfrm>
          <a:prstGeom prst="rect">
            <a:avLst/>
          </a:prstGeom>
          <a:noFill/>
          <a:ln>
            <a:noFill/>
          </a:ln>
        </p:spPr>
        <p:style>
          <a:lnRef idx="0"/>
          <a:fillRef idx="0"/>
          <a:effectRef idx="0"/>
          <a:fontRef idx="minor"/>
        </p:style>
        <p:txBody>
          <a:bodyPr lIns="90000" rIns="90000" tIns="45000" bIns="45000"/>
          <a:p>
            <a:pPr>
              <a:lnSpc>
                <a:spcPct val="100000"/>
              </a:lnSpc>
            </a:pPr>
            <a:r>
              <a:rPr b="1" lang="en-US" sz="3200" spc="-1" strike="noStrike">
                <a:solidFill>
                  <a:srgbClr val="000000"/>
                </a:solidFill>
                <a:uFill>
                  <a:solidFill>
                    <a:srgbClr val="ffffff"/>
                  </a:solidFill>
                </a:uFill>
                <a:latin typeface="Arial"/>
                <a:ea typeface="黑体"/>
              </a:rPr>
              <a:t>史蒂芬</a:t>
            </a:r>
            <a:r>
              <a:rPr b="1" lang="en-US" sz="3200" spc="-1" strike="noStrike">
                <a:solidFill>
                  <a:srgbClr val="000000"/>
                </a:solidFill>
                <a:uFill>
                  <a:solidFill>
                    <a:srgbClr val="ffffff"/>
                  </a:solidFill>
                </a:uFill>
                <a:latin typeface="Arial"/>
                <a:ea typeface="黑体"/>
              </a:rPr>
              <a:t>·</a:t>
            </a:r>
            <a:r>
              <a:rPr b="1" lang="en-US" sz="3200" spc="-1" strike="noStrike">
                <a:solidFill>
                  <a:srgbClr val="000000"/>
                </a:solidFill>
                <a:uFill>
                  <a:solidFill>
                    <a:srgbClr val="ffffff"/>
                  </a:solidFill>
                </a:uFill>
                <a:latin typeface="Arial"/>
                <a:ea typeface="黑体"/>
              </a:rPr>
              <a:t>霍金</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r>
              <a:rPr b="1" lang="en-US" sz="3200" spc="-1" strike="noStrike">
                <a:solidFill>
                  <a:srgbClr val="000000"/>
                </a:solidFill>
                <a:uFill>
                  <a:solidFill>
                    <a:srgbClr val="ffffff"/>
                  </a:solidFill>
                </a:uFill>
                <a:latin typeface="Arial"/>
                <a:ea typeface="黑体"/>
              </a:rPr>
              <a:t>山姆</a:t>
            </a:r>
            <a:r>
              <a:rPr b="1" lang="en-US" sz="3200" spc="-1" strike="noStrike">
                <a:solidFill>
                  <a:srgbClr val="000000"/>
                </a:solidFill>
                <a:uFill>
                  <a:solidFill>
                    <a:srgbClr val="ffffff"/>
                  </a:solidFill>
                </a:uFill>
                <a:latin typeface="Arial"/>
                <a:ea typeface="黑体"/>
              </a:rPr>
              <a:t>·</a:t>
            </a:r>
            <a:r>
              <a:rPr b="1" lang="en-US" sz="3200" spc="-1" strike="noStrike">
                <a:solidFill>
                  <a:srgbClr val="000000"/>
                </a:solidFill>
                <a:uFill>
                  <a:solidFill>
                    <a:srgbClr val="ffffff"/>
                  </a:solidFill>
                </a:uFill>
                <a:latin typeface="Arial"/>
                <a:ea typeface="黑体"/>
              </a:rPr>
              <a:t>阿尔特曼</a:t>
            </a:r>
            <a:r>
              <a:rPr b="1" lang="en-US" sz="3200" spc="-1" strike="noStrike">
                <a:solidFill>
                  <a:srgbClr val="000000"/>
                </a:solidFill>
                <a:uFill>
                  <a:solidFill>
                    <a:srgbClr val="ffffff"/>
                  </a:solidFill>
                </a:uFill>
                <a:latin typeface="Arial"/>
                <a:ea typeface="黑体"/>
              </a:rPr>
              <a:t>
</a:t>
            </a:r>
            <a:endParaRPr b="0" lang="en-US" sz="1800" spc="-1" strike="noStrike">
              <a:solidFill>
                <a:srgbClr val="000000"/>
              </a:solidFill>
              <a:uFill>
                <a:solidFill>
                  <a:srgbClr val="ffffff"/>
                </a:solidFill>
              </a:uFill>
              <a:latin typeface="Arial"/>
            </a:endParaRPr>
          </a:p>
          <a:p>
            <a:pPr>
              <a:lnSpc>
                <a:spcPct val="100000"/>
              </a:lnSpc>
            </a:pPr>
            <a:r>
              <a:rPr b="1" lang="en-US" sz="3200" spc="-1" strike="noStrike">
                <a:solidFill>
                  <a:srgbClr val="000000"/>
                </a:solidFill>
                <a:uFill>
                  <a:solidFill>
                    <a:srgbClr val="ffffff"/>
                  </a:solidFill>
                </a:uFill>
                <a:latin typeface="Arial"/>
                <a:ea typeface="黑体"/>
              </a:rPr>
              <a:t>埃隆</a:t>
            </a:r>
            <a:r>
              <a:rPr b="1" lang="en-US" sz="3200" spc="-1" strike="noStrike">
                <a:solidFill>
                  <a:srgbClr val="000000"/>
                </a:solidFill>
                <a:uFill>
                  <a:solidFill>
                    <a:srgbClr val="ffffff"/>
                  </a:solidFill>
                </a:uFill>
                <a:latin typeface="Arial"/>
                <a:ea typeface="黑体"/>
              </a:rPr>
              <a:t>·</a:t>
            </a:r>
            <a:r>
              <a:rPr b="1" lang="en-US" sz="3200" spc="-1" strike="noStrike">
                <a:solidFill>
                  <a:srgbClr val="000000"/>
                </a:solidFill>
                <a:uFill>
                  <a:solidFill>
                    <a:srgbClr val="ffffff"/>
                  </a:solidFill>
                </a:uFill>
                <a:latin typeface="Arial"/>
                <a:ea typeface="黑体"/>
              </a:rPr>
              <a:t>马斯克</a:t>
            </a:r>
            <a:endParaRPr b="0" lang="en-US" sz="1800" spc="-1" strike="noStrike">
              <a:solidFill>
                <a:srgbClr val="000000"/>
              </a:solidFill>
              <a:uFill>
                <a:solidFill>
                  <a:srgbClr val="ffffff"/>
                </a:solidFill>
              </a:uFill>
              <a:latin typeface="Arial"/>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CustomShape 1"/>
          <p:cNvSpPr/>
          <p:nvPr/>
        </p:nvSpPr>
        <p:spPr>
          <a:xfrm>
            <a:off x="504360" y="1220760"/>
            <a:ext cx="9070920" cy="1261440"/>
          </a:xfrm>
          <a:prstGeom prst="rect">
            <a:avLst/>
          </a:prstGeom>
          <a:noFill/>
          <a:ln>
            <a:noFill/>
          </a:ln>
        </p:spPr>
        <p:style>
          <a:lnRef idx="0"/>
          <a:fillRef idx="0"/>
          <a:effectRef idx="0"/>
          <a:fontRef idx="minor"/>
        </p:style>
        <p:txBody>
          <a:bodyPr lIns="0" rIns="0" tIns="0" bIns="0" anchor="ctr"/>
          <a:p>
            <a:pPr algn="ctr">
              <a:lnSpc>
                <a:spcPct val="100000"/>
              </a:lnSpc>
            </a:pPr>
            <a:r>
              <a:rPr b="1" lang="en-US" sz="5400" spc="-1" strike="noStrike">
                <a:solidFill>
                  <a:srgbClr val="000000"/>
                </a:solidFill>
                <a:uFill>
                  <a:solidFill>
                    <a:srgbClr val="ffffff"/>
                  </a:solidFill>
                </a:uFill>
                <a:latin typeface="Arial"/>
                <a:ea typeface="黑体"/>
              </a:rPr>
              <a:t>哲学家们怎么看？</a:t>
            </a:r>
            <a:endParaRPr b="0" lang="en-US" sz="1800" spc="-1" strike="noStrike">
              <a:solidFill>
                <a:srgbClr val="000000"/>
              </a:solidFill>
              <a:uFill>
                <a:solidFill>
                  <a:srgbClr val="ffffff"/>
                </a:solidFill>
              </a:uFill>
              <a:latin typeface="Arial"/>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96" name="图片 1" descr=""/>
          <p:cNvPicPr/>
          <p:nvPr/>
        </p:nvPicPr>
        <p:blipFill>
          <a:blip r:embed="rId1"/>
          <a:stretch/>
        </p:blipFill>
        <p:spPr>
          <a:xfrm>
            <a:off x="-33120" y="-34200"/>
            <a:ext cx="10101960" cy="7920720"/>
          </a:xfrm>
          <a:prstGeom prst="rect">
            <a:avLst/>
          </a:prstGeom>
          <a:ln>
            <a:noFill/>
          </a:ln>
        </p:spPr>
      </p:pic>
      <p:sp>
        <p:nvSpPr>
          <p:cNvPr id="97" name="CustomShape 1"/>
          <p:cNvSpPr/>
          <p:nvPr/>
        </p:nvSpPr>
        <p:spPr>
          <a:xfrm>
            <a:off x="185040" y="526680"/>
            <a:ext cx="9070920" cy="1261440"/>
          </a:xfrm>
          <a:prstGeom prst="rect">
            <a:avLst/>
          </a:prstGeom>
          <a:noFill/>
          <a:ln>
            <a:noFill/>
          </a:ln>
        </p:spPr>
        <p:style>
          <a:lnRef idx="0"/>
          <a:fillRef idx="0"/>
          <a:effectRef idx="0"/>
          <a:fontRef idx="minor"/>
        </p:style>
        <p:txBody>
          <a:bodyPr lIns="0" rIns="0" tIns="0" bIns="0" anchor="ctr"/>
          <a:p>
            <a:pPr algn="ctr">
              <a:lnSpc>
                <a:spcPct val="100000"/>
              </a:lnSpc>
            </a:pPr>
            <a:r>
              <a:rPr b="1" lang="en-US" sz="4400" spc="-1" strike="noStrike">
                <a:solidFill>
                  <a:srgbClr val="000000"/>
                </a:solidFill>
                <a:uFill>
                  <a:solidFill>
                    <a:srgbClr val="ffffff"/>
                  </a:solidFill>
                </a:uFill>
                <a:latin typeface="Arial"/>
                <a:ea typeface="DejaVu Sans"/>
              </a:rPr>
              <a:t>代达罗斯</a:t>
            </a:r>
            <a:r>
              <a:rPr b="1" lang="en-US" sz="4400" spc="-1" strike="noStrike">
                <a:solidFill>
                  <a:srgbClr val="000000"/>
                </a:solidFill>
                <a:uFill>
                  <a:solidFill>
                    <a:srgbClr val="ffffff"/>
                  </a:solidFill>
                </a:uFill>
                <a:latin typeface="Arial"/>
                <a:ea typeface="宋体"/>
              </a:rPr>
              <a:t>与伊卡洛斯的故事</a:t>
            </a:r>
            <a:endParaRPr b="0" lang="en-US" sz="1800" spc="-1" strike="noStrike">
              <a:solidFill>
                <a:srgbClr val="000000"/>
              </a:solidFill>
              <a:uFill>
                <a:solidFill>
                  <a:srgbClr val="ffffff"/>
                </a:solidFill>
              </a:uFill>
              <a:latin typeface="Arial"/>
            </a:endParaRPr>
          </a:p>
        </p:txBody>
      </p:sp>
    </p:spTree>
  </p:cSld>
  <p:transition>
    <p:pull dir="u"/>
  </p:transition>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98" name="图片 1" descr=""/>
          <p:cNvPicPr/>
          <p:nvPr/>
        </p:nvPicPr>
        <p:blipFill>
          <a:blip r:embed="rId1"/>
          <a:stretch/>
        </p:blipFill>
        <p:spPr>
          <a:xfrm>
            <a:off x="-45720" y="2672640"/>
            <a:ext cx="3818520" cy="4916520"/>
          </a:xfrm>
          <a:prstGeom prst="rect">
            <a:avLst/>
          </a:prstGeom>
          <a:ln>
            <a:noFill/>
          </a:ln>
        </p:spPr>
      </p:pic>
      <p:sp>
        <p:nvSpPr>
          <p:cNvPr id="99" name="CustomShape 1"/>
          <p:cNvSpPr/>
          <p:nvPr/>
        </p:nvSpPr>
        <p:spPr>
          <a:xfrm>
            <a:off x="504000" y="301320"/>
            <a:ext cx="9070920" cy="126144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uFill>
                  <a:solidFill>
                    <a:srgbClr val="ffffff"/>
                  </a:solidFill>
                </a:uFill>
                <a:latin typeface="Arial"/>
                <a:ea typeface="DejaVu Sans"/>
              </a:rPr>
              <a:t>工具论：技术可控</a:t>
            </a:r>
            <a:endParaRPr b="0" lang="en-US" sz="1800" spc="-1" strike="noStrike">
              <a:solidFill>
                <a:srgbClr val="000000"/>
              </a:solidFill>
              <a:uFill>
                <a:solidFill>
                  <a:srgbClr val="ffffff"/>
                </a:solidFill>
              </a:uFill>
              <a:latin typeface="Arial"/>
            </a:endParaRPr>
          </a:p>
        </p:txBody>
      </p:sp>
      <p:sp>
        <p:nvSpPr>
          <p:cNvPr id="100" name="CustomShape 2"/>
          <p:cNvSpPr/>
          <p:nvPr/>
        </p:nvSpPr>
        <p:spPr>
          <a:xfrm>
            <a:off x="504000" y="1769040"/>
            <a:ext cx="9070920" cy="4383720"/>
          </a:xfrm>
          <a:prstGeom prst="rect">
            <a:avLst/>
          </a:prstGeom>
          <a:noFill/>
          <a:ln>
            <a:noFill/>
          </a:ln>
        </p:spPr>
        <p:style>
          <a:lnRef idx="0"/>
          <a:fillRef idx="0"/>
          <a:effectRef idx="0"/>
          <a:fontRef idx="minor"/>
        </p:style>
        <p:txBody>
          <a:bodyPr lIns="0" rIns="0" tIns="0" bIns="0"/>
          <a:p>
            <a:pPr marL="108000">
              <a:lnSpc>
                <a:spcPct val="100000"/>
              </a:lnSpc>
            </a:pPr>
            <a:r>
              <a:rPr b="0" lang="en-US" sz="3200" spc="-1" strike="noStrike">
                <a:solidFill>
                  <a:srgbClr val="000000"/>
                </a:solidFill>
                <a:uFill>
                  <a:solidFill>
                    <a:srgbClr val="ffffff"/>
                  </a:solidFill>
                </a:uFill>
                <a:latin typeface="文悦古典明朝体 (非商业使用) W5"/>
                <a:ea typeface="文悦古典明朝体 (非商业使用) W5"/>
              </a:rPr>
              <a:t>技术本身既非善亦非恶，但它既能用于善也能用于恶。</a:t>
            </a:r>
            <a:endParaRPr b="0" lang="en-US" sz="1800" spc="-1" strike="noStrike">
              <a:solidFill>
                <a:srgbClr val="000000"/>
              </a:solidFill>
              <a:uFill>
                <a:solidFill>
                  <a:srgbClr val="ffffff"/>
                </a:solidFill>
              </a:uFill>
              <a:latin typeface="Arial"/>
            </a:endParaRPr>
          </a:p>
          <a:p>
            <a:pPr marL="108000">
              <a:lnSpc>
                <a:spcPct val="100000"/>
              </a:lnSpc>
            </a:pPr>
            <a:r>
              <a:rPr b="0" lang="en-US" sz="3200" spc="-1" strike="noStrike">
                <a:solidFill>
                  <a:srgbClr val="000000"/>
                </a:solidFill>
                <a:uFill>
                  <a:solidFill>
                    <a:srgbClr val="ffffff"/>
                  </a:solidFill>
                </a:uFill>
                <a:latin typeface="文悦古典明朝体 (非商业使用) W5"/>
                <a:ea typeface="文悦古典明朝体 (非商业使用) W5"/>
              </a:rPr>
              <a:t>　　　　　　　　　　－－－雅思贝尔斯</a:t>
            </a:r>
            <a:endParaRPr b="0" lang="en-US" sz="1800" spc="-1" strike="noStrike">
              <a:solidFill>
                <a:srgbClr val="000000"/>
              </a:solidFill>
              <a:uFill>
                <a:solidFill>
                  <a:srgbClr val="ffffff"/>
                </a:solidFill>
              </a:uFill>
              <a:latin typeface="Arial"/>
            </a:endParaRPr>
          </a:p>
        </p:txBody>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01" name="图片 1" descr=""/>
          <p:cNvPicPr/>
          <p:nvPr/>
        </p:nvPicPr>
        <p:blipFill>
          <a:blip r:embed="rId1"/>
          <a:stretch/>
        </p:blipFill>
        <p:spPr>
          <a:xfrm>
            <a:off x="-24120" y="-862200"/>
            <a:ext cx="10092960" cy="9284040"/>
          </a:xfrm>
          <a:prstGeom prst="rect">
            <a:avLst/>
          </a:prstGeom>
          <a:ln>
            <a:noFill/>
          </a:ln>
        </p:spPr>
      </p:pic>
      <p:sp>
        <p:nvSpPr>
          <p:cNvPr id="102" name="CustomShape 1"/>
          <p:cNvSpPr/>
          <p:nvPr/>
        </p:nvSpPr>
        <p:spPr>
          <a:xfrm>
            <a:off x="2545560" y="187200"/>
            <a:ext cx="9070920" cy="1261440"/>
          </a:xfrm>
          <a:prstGeom prst="rect">
            <a:avLst/>
          </a:prstGeom>
          <a:noFill/>
          <a:ln>
            <a:noFill/>
          </a:ln>
        </p:spPr>
        <p:style>
          <a:lnRef idx="0"/>
          <a:fillRef idx="0"/>
          <a:effectRef idx="0"/>
          <a:fontRef idx="minor"/>
        </p:style>
        <p:txBody>
          <a:bodyPr lIns="0" rIns="0" tIns="0" bIns="0" anchor="ctr"/>
          <a:p>
            <a:pPr algn="ctr">
              <a:lnSpc>
                <a:spcPct val="100000"/>
              </a:lnSpc>
            </a:pPr>
            <a:r>
              <a:rPr b="1" lang="en-US" sz="4400" spc="-1" strike="noStrike">
                <a:solidFill>
                  <a:srgbClr val="d9d9d9"/>
                </a:solidFill>
                <a:uFill>
                  <a:solidFill>
                    <a:srgbClr val="ffffff"/>
                  </a:solidFill>
                </a:uFill>
                <a:latin typeface="Arial"/>
                <a:ea typeface="DejaVu Sans"/>
              </a:rPr>
              <a:t>如何控制？</a:t>
            </a:r>
            <a:endParaRPr b="0" lang="en-US" sz="1800" spc="-1" strike="noStrike">
              <a:solidFill>
                <a:srgbClr val="000000"/>
              </a:solidFill>
              <a:uFill>
                <a:solidFill>
                  <a:srgbClr val="ffffff"/>
                </a:solidFill>
              </a:uFill>
              <a:latin typeface="Arial"/>
            </a:endParaRPr>
          </a:p>
        </p:txBody>
      </p:sp>
      <p:sp>
        <p:nvSpPr>
          <p:cNvPr id="103" name="CustomShape 2"/>
          <p:cNvSpPr/>
          <p:nvPr/>
        </p:nvSpPr>
        <p:spPr>
          <a:xfrm>
            <a:off x="7106400" y="1448280"/>
            <a:ext cx="2397960" cy="6012360"/>
          </a:xfrm>
          <a:prstGeom prst="rect">
            <a:avLst/>
          </a:prstGeom>
          <a:noFill/>
          <a:ln>
            <a:noFill/>
          </a:ln>
        </p:spPr>
        <p:style>
          <a:lnRef idx="0"/>
          <a:fillRef idx="0"/>
          <a:effectRef idx="0"/>
          <a:fontRef idx="minor"/>
        </p:style>
        <p:txBody>
          <a:bodyPr lIns="90000" rIns="90000" tIns="45000" bIns="45000" vert="vert"/>
          <a:p>
            <a:pPr marL="108000">
              <a:lnSpc>
                <a:spcPct val="100000"/>
              </a:lnSpc>
            </a:pPr>
            <a:r>
              <a:rPr b="1" lang="en-US" sz="3600" spc="-1" strike="noStrike">
                <a:solidFill>
                  <a:srgbClr val="ffffff"/>
                </a:solidFill>
                <a:uFill>
                  <a:solidFill>
                    <a:srgbClr val="ffffff"/>
                  </a:solidFill>
                </a:uFill>
                <a:latin typeface="文悦古典明朝体 (非商业使用) W5"/>
                <a:ea typeface="文悦古典明朝体 (非商业使用) W5"/>
              </a:rPr>
              <a:t>借助社会的、伦理的、宗教的等非技术因素来为技术确定新目标。</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TotalTime>
  <Application>LibreOffice/5.1.6.2$Linux_X86_64 LibreOffice_project/10m0$Build-2</Application>
  <Words>1416</Words>
  <Paragraphs>107</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2018-08-31T20:24:00Z</dcterms:created>
  <dc:creator/>
  <dc:description/>
  <dc:language>zh-CN</dc:language>
  <cp:lastModifiedBy/>
  <dcterms:modified xsi:type="dcterms:W3CDTF">2018-09-08T11:10:46Z</dcterms:modified>
  <cp:revision>251</cp:revision>
  <dc:subject/>
  <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HiddenSlides">
    <vt:i4>0</vt:i4>
  </property>
  <property fmtid="{D5CDD505-2E9C-101B-9397-08002B2CF9AE}" pid="4" name="HyperlinksChanged">
    <vt:bool>0</vt:bool>
  </property>
  <property fmtid="{D5CDD505-2E9C-101B-9397-08002B2CF9AE}" pid="5" name="KSOProductBuildVer">
    <vt:lpwstr>2052-10.1.0.7520</vt:lpwstr>
  </property>
  <property fmtid="{D5CDD505-2E9C-101B-9397-08002B2CF9AE}" pid="6" name="LinksUpToDate">
    <vt:bool>0</vt:bool>
  </property>
  <property fmtid="{D5CDD505-2E9C-101B-9397-08002B2CF9AE}" pid="7" name="MMClips">
    <vt:i4>0</vt:i4>
  </property>
  <property fmtid="{D5CDD505-2E9C-101B-9397-08002B2CF9AE}" pid="8" name="Notes">
    <vt:i4>0</vt:i4>
  </property>
  <property fmtid="{D5CDD505-2E9C-101B-9397-08002B2CF9AE}" pid="9" name="ScaleCrop">
    <vt:bool>0</vt:bool>
  </property>
  <property fmtid="{D5CDD505-2E9C-101B-9397-08002B2CF9AE}" pid="10" name="ShareDoc">
    <vt:bool>0</vt:bool>
  </property>
  <property fmtid="{D5CDD505-2E9C-101B-9397-08002B2CF9AE}" pid="11" name="Slides">
    <vt:i4>21</vt:i4>
  </property>
</Properties>
</file>