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8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1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2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4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6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9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2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A2BB-C4B2-4A29-81B3-775DAA2DD2EF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B439-01A9-4CF7-BC1B-2E0CE6B98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856127" y="1221454"/>
            <a:ext cx="1828802" cy="7171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是否禁止缓存</a:t>
            </a:r>
            <a:endParaRPr lang="zh-CN" altLang="en-US" sz="1200"/>
          </a:p>
        </p:txBody>
      </p:sp>
      <p:sp>
        <p:nvSpPr>
          <p:cNvPr id="6" name="菱形 5"/>
          <p:cNvSpPr/>
          <p:nvPr/>
        </p:nvSpPr>
        <p:spPr>
          <a:xfrm>
            <a:off x="755274" y="2436180"/>
            <a:ext cx="2030508" cy="806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是否检查本地缓存是否过期</a:t>
            </a:r>
            <a:endParaRPr lang="zh-CN" altLang="en-US" sz="1200"/>
          </a:p>
        </p:txBody>
      </p:sp>
      <p:sp>
        <p:nvSpPr>
          <p:cNvPr id="7" name="菱形 6"/>
          <p:cNvSpPr/>
          <p:nvPr/>
        </p:nvSpPr>
        <p:spPr>
          <a:xfrm>
            <a:off x="755274" y="3700215"/>
            <a:ext cx="2030508" cy="7978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是否过期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977150" y="4955285"/>
            <a:ext cx="1586755" cy="484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从缓存中读取</a:t>
            </a:r>
            <a:endParaRPr lang="zh-CN" altLang="en-US" sz="1200"/>
          </a:p>
        </p:txBody>
      </p:sp>
      <p:sp>
        <p:nvSpPr>
          <p:cNvPr id="10" name="菱形 9"/>
          <p:cNvSpPr/>
          <p:nvPr/>
        </p:nvSpPr>
        <p:spPr>
          <a:xfrm>
            <a:off x="3572433" y="1221454"/>
            <a:ext cx="1828802" cy="7171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Etag ?</a:t>
            </a:r>
            <a:endParaRPr lang="zh-CN" altLang="en-US" sz="1200"/>
          </a:p>
        </p:txBody>
      </p:sp>
      <p:sp>
        <p:nvSpPr>
          <p:cNvPr id="11" name="菱形 10"/>
          <p:cNvSpPr/>
          <p:nvPr/>
        </p:nvSpPr>
        <p:spPr>
          <a:xfrm>
            <a:off x="3572433" y="2467559"/>
            <a:ext cx="1828802" cy="7171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Last-Modified</a:t>
            </a:r>
          </a:p>
          <a:p>
            <a:pPr algn="ctr"/>
            <a:r>
              <a:rPr lang="en-US" altLang="zh-CN" sz="1200" smtClean="0"/>
              <a:t> ?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6306668" y="1253124"/>
            <a:ext cx="1689849" cy="6006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请求头中含有</a:t>
            </a:r>
            <a:endParaRPr lang="en-US" altLang="zh-CN" sz="1200" smtClean="0"/>
          </a:p>
          <a:p>
            <a:pPr algn="ctr"/>
            <a:r>
              <a:rPr lang="en-US" altLang="zh-CN" sz="1200" smtClean="0"/>
              <a:t>If-None-Match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6288738" y="2539306"/>
            <a:ext cx="1689849" cy="6006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请求头中含有</a:t>
            </a:r>
            <a:endParaRPr lang="en-US" altLang="zh-CN" sz="1200" smtClean="0"/>
          </a:p>
          <a:p>
            <a:pPr algn="ctr"/>
            <a:r>
              <a:rPr lang="en-US" altLang="zh-CN" sz="1200" smtClean="0"/>
              <a:t>If-Modified-since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3641909" y="3752832"/>
            <a:ext cx="1689849" cy="6006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向服务器请求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3545539" y="4838746"/>
            <a:ext cx="1689849" cy="6006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请</a:t>
            </a:r>
            <a:r>
              <a:rPr lang="zh-CN" altLang="en-US" sz="1200" smtClean="0"/>
              <a:t>求响应，缓存协商</a:t>
            </a:r>
            <a:endParaRPr lang="zh-CN" altLang="en-US" sz="1200"/>
          </a:p>
        </p:txBody>
      </p:sp>
      <p:sp>
        <p:nvSpPr>
          <p:cNvPr id="16" name="菱形 15"/>
          <p:cNvSpPr/>
          <p:nvPr/>
        </p:nvSpPr>
        <p:spPr>
          <a:xfrm>
            <a:off x="7895660" y="3568001"/>
            <a:ext cx="1940860" cy="8314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进行缓存的有效性校验</a:t>
            </a:r>
            <a:r>
              <a:rPr lang="en-US" altLang="zh-CN" sz="1200" smtClean="0"/>
              <a:t>200 or 304 ?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8072712" y="4841191"/>
            <a:ext cx="1586755" cy="484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从缓存中读取</a:t>
            </a:r>
            <a:endParaRPr lang="zh-CN" altLang="en-US" sz="1200"/>
          </a:p>
        </p:txBody>
      </p:sp>
      <p:sp>
        <p:nvSpPr>
          <p:cNvPr id="19" name="矩形 18"/>
          <p:cNvSpPr/>
          <p:nvPr/>
        </p:nvSpPr>
        <p:spPr>
          <a:xfrm>
            <a:off x="977151" y="239806"/>
            <a:ext cx="1586755" cy="484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请求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3545539" y="6053472"/>
            <a:ext cx="1716743" cy="4549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呈现</a:t>
            </a:r>
          </a:p>
        </p:txBody>
      </p:sp>
      <p:cxnSp>
        <p:nvCxnSpPr>
          <p:cNvPr id="22" name="直接箭头连接符 21"/>
          <p:cNvCxnSpPr>
            <a:stCxn id="19" idx="2"/>
            <a:endCxn id="5" idx="0"/>
          </p:cNvCxnSpPr>
          <p:nvPr/>
        </p:nvCxnSpPr>
        <p:spPr>
          <a:xfrm flipH="1">
            <a:off x="1770528" y="723904"/>
            <a:ext cx="1" cy="49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770526" y="1949857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770526" y="3202665"/>
            <a:ext cx="1" cy="49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770526" y="4449023"/>
            <a:ext cx="1" cy="49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0" idx="1"/>
          </p:cNvCxnSpPr>
          <p:nvPr/>
        </p:nvCxnSpPr>
        <p:spPr>
          <a:xfrm flipV="1">
            <a:off x="1770526" y="6280924"/>
            <a:ext cx="1775013" cy="1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6" idx="3"/>
          </p:cNvCxnSpPr>
          <p:nvPr/>
        </p:nvCxnSpPr>
        <p:spPr>
          <a:xfrm>
            <a:off x="2785782" y="2839591"/>
            <a:ext cx="386605" cy="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419164" y="1577811"/>
            <a:ext cx="88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19164" y="2823927"/>
            <a:ext cx="88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978587" y="1564408"/>
            <a:ext cx="88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6" idx="0"/>
          </p:cNvCxnSpPr>
          <p:nvPr/>
        </p:nvCxnSpPr>
        <p:spPr>
          <a:xfrm>
            <a:off x="8866089" y="1564408"/>
            <a:ext cx="1" cy="200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</p:cNvCxnSpPr>
          <p:nvPr/>
        </p:nvCxnSpPr>
        <p:spPr>
          <a:xfrm flipV="1">
            <a:off x="7978587" y="2823927"/>
            <a:ext cx="887503" cy="1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4486834" y="1963559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4484789" y="3181156"/>
            <a:ext cx="2" cy="54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4486832" y="4364191"/>
            <a:ext cx="1" cy="49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486832" y="5439383"/>
            <a:ext cx="0" cy="61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6" idx="2"/>
            <a:endCxn id="18" idx="0"/>
          </p:cNvCxnSpPr>
          <p:nvPr/>
        </p:nvCxnSpPr>
        <p:spPr>
          <a:xfrm>
            <a:off x="8866090" y="4399461"/>
            <a:ext cx="0" cy="44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6" idx="1"/>
          </p:cNvCxnSpPr>
          <p:nvPr/>
        </p:nvCxnSpPr>
        <p:spPr>
          <a:xfrm flipH="1">
            <a:off x="5331758" y="3983731"/>
            <a:ext cx="256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5262282" y="6280924"/>
            <a:ext cx="3665587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163420" y="1564409"/>
            <a:ext cx="10875" cy="253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174296" y="1570186"/>
            <a:ext cx="389963" cy="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3974321" y="4353470"/>
            <a:ext cx="1" cy="25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5" idx="1"/>
          </p:cNvCxnSpPr>
          <p:nvPr/>
        </p:nvCxnSpPr>
        <p:spPr>
          <a:xfrm flipH="1">
            <a:off x="478490" y="1580042"/>
            <a:ext cx="377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478490" y="1580042"/>
            <a:ext cx="0" cy="303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491864" y="4612966"/>
            <a:ext cx="3482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7" idx="3"/>
          </p:cNvCxnSpPr>
          <p:nvPr/>
        </p:nvCxnSpPr>
        <p:spPr>
          <a:xfrm flipV="1">
            <a:off x="2785782" y="4099139"/>
            <a:ext cx="386605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1770525" y="20115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否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789905" y="25706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否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770525" y="32891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1"/>
                </a:solidFill>
              </a:rPr>
              <a:t>是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29437" y="16728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1"/>
                </a:solidFill>
              </a:rPr>
              <a:t>是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5619682" y="13165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1"/>
                </a:solidFill>
              </a:rPr>
              <a:t>是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606864" y="2554775"/>
            <a:ext cx="32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solidFill>
                  <a:schemeClr val="accent1"/>
                </a:solidFill>
              </a:rPr>
              <a:t>是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455456" y="20574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否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455454" y="33228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FF0000"/>
                </a:solidFill>
              </a:rPr>
              <a:t>否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492157" y="375283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200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8866089" y="445083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304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52396" y="45880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chemeClr val="accent1"/>
                </a:solidFill>
              </a:rPr>
              <a:t>是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8927050" y="5325289"/>
            <a:ext cx="819" cy="97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8" idx="2"/>
          </p:cNvCxnSpPr>
          <p:nvPr/>
        </p:nvCxnSpPr>
        <p:spPr>
          <a:xfrm flipH="1">
            <a:off x="1770525" y="5439383"/>
            <a:ext cx="3" cy="85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2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97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徐精华</dc:creator>
  <cp:lastModifiedBy>徐精华</cp:lastModifiedBy>
  <cp:revision>2</cp:revision>
  <dcterms:created xsi:type="dcterms:W3CDTF">2017-11-21T08:54:22Z</dcterms:created>
  <dcterms:modified xsi:type="dcterms:W3CDTF">2017-11-21T09:45:37Z</dcterms:modified>
</cp:coreProperties>
</file>