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5161280" y="3430270"/>
            <a:ext cx="2113915" cy="3841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Person.prototype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7044055" y="4787900"/>
            <a:ext cx="1069975" cy="28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4322445" y="4787900"/>
            <a:ext cx="1069975" cy="2889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person1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392420" y="4989830"/>
            <a:ext cx="16516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392420" y="4846955"/>
            <a:ext cx="16516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710555" y="4989830"/>
            <a:ext cx="1130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new Person()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5710555" y="4540250"/>
            <a:ext cx="10598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.constructor</a:t>
            </a:r>
            <a:endParaRPr lang="en-US" altLang="zh-CN" sz="140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620895" y="3813810"/>
            <a:ext cx="932180" cy="9601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6514465" y="3813810"/>
            <a:ext cx="798195" cy="9601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5" idx="0"/>
          </p:cNvCxnSpPr>
          <p:nvPr/>
        </p:nvCxnSpPr>
        <p:spPr>
          <a:xfrm>
            <a:off x="6837680" y="3837940"/>
            <a:ext cx="741680" cy="9499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003040" y="4140835"/>
            <a:ext cx="9791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.__proto__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5990590" y="4159885"/>
            <a:ext cx="948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.prototype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7044055" y="3853180"/>
            <a:ext cx="10598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.constructor</a:t>
            </a:r>
            <a:endParaRPr lang="en-US" altLang="zh-CN" sz="1400"/>
          </a:p>
        </p:txBody>
      </p:sp>
      <p:sp>
        <p:nvSpPr>
          <p:cNvPr id="59" name="圆角矩形 58"/>
          <p:cNvSpPr/>
          <p:nvPr/>
        </p:nvSpPr>
        <p:spPr>
          <a:xfrm>
            <a:off x="8645525" y="3429635"/>
            <a:ext cx="2113915" cy="3841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Function.prototype</a:t>
            </a:r>
            <a:endParaRPr lang="en-US" altLang="zh-CN"/>
          </a:p>
        </p:txBody>
      </p:sp>
      <p:sp>
        <p:nvSpPr>
          <p:cNvPr id="60" name="圆角矩形 59"/>
          <p:cNvSpPr/>
          <p:nvPr/>
        </p:nvSpPr>
        <p:spPr>
          <a:xfrm>
            <a:off x="10460355" y="4787265"/>
            <a:ext cx="1069975" cy="28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Function</a:t>
            </a:r>
            <a:endParaRPr lang="en-US" altLang="zh-CN"/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8103870" y="4983480"/>
            <a:ext cx="2366010" cy="63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8114030" y="4831080"/>
            <a:ext cx="234632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8938895" y="4989830"/>
            <a:ext cx="12693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new Function()</a:t>
            </a:r>
            <a:endParaRPr lang="en-US" altLang="zh-CN" sz="1400"/>
          </a:p>
        </p:txBody>
      </p:sp>
      <p:sp>
        <p:nvSpPr>
          <p:cNvPr id="65" name="文本框 64"/>
          <p:cNvSpPr txBox="1"/>
          <p:nvPr/>
        </p:nvSpPr>
        <p:spPr>
          <a:xfrm>
            <a:off x="8938895" y="4524375"/>
            <a:ext cx="10598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.constructor</a:t>
            </a:r>
            <a:endParaRPr lang="en-US" altLang="zh-CN" sz="1400"/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8105140" y="3813175"/>
            <a:ext cx="932180" cy="9601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 flipV="1">
            <a:off x="9998710" y="3813175"/>
            <a:ext cx="798195" cy="9601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60" idx="0"/>
          </p:cNvCxnSpPr>
          <p:nvPr/>
        </p:nvCxnSpPr>
        <p:spPr>
          <a:xfrm>
            <a:off x="10253980" y="3837305"/>
            <a:ext cx="741680" cy="9499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7579360" y="4139565"/>
            <a:ext cx="9791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.__proto__</a:t>
            </a:r>
            <a:endParaRPr lang="en-US" altLang="zh-CN" sz="1400"/>
          </a:p>
        </p:txBody>
      </p:sp>
      <p:sp>
        <p:nvSpPr>
          <p:cNvPr id="70" name="文本框 69"/>
          <p:cNvSpPr txBox="1"/>
          <p:nvPr/>
        </p:nvSpPr>
        <p:spPr>
          <a:xfrm>
            <a:off x="9443720" y="4010660"/>
            <a:ext cx="948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.prototype</a:t>
            </a:r>
            <a:endParaRPr lang="en-US" altLang="zh-CN" sz="1400"/>
          </a:p>
        </p:txBody>
      </p:sp>
      <p:sp>
        <p:nvSpPr>
          <p:cNvPr id="71" name="文本框 70"/>
          <p:cNvSpPr txBox="1"/>
          <p:nvPr/>
        </p:nvSpPr>
        <p:spPr>
          <a:xfrm>
            <a:off x="10636250" y="4010660"/>
            <a:ext cx="10598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.constructor</a:t>
            </a:r>
            <a:endParaRPr lang="en-US" altLang="zh-CN" sz="1400"/>
          </a:p>
        </p:txBody>
      </p:sp>
      <p:sp>
        <p:nvSpPr>
          <p:cNvPr id="72" name="圆角矩形 71"/>
          <p:cNvSpPr/>
          <p:nvPr/>
        </p:nvSpPr>
        <p:spPr>
          <a:xfrm>
            <a:off x="6837680" y="883285"/>
            <a:ext cx="2113915" cy="3848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Object.prototype</a:t>
            </a:r>
            <a:endParaRPr lang="en-US" altLang="zh-CN"/>
          </a:p>
        </p:txBody>
      </p:sp>
      <p:sp>
        <p:nvSpPr>
          <p:cNvPr id="73" name="圆角矩形 72"/>
          <p:cNvSpPr/>
          <p:nvPr/>
        </p:nvSpPr>
        <p:spPr>
          <a:xfrm>
            <a:off x="7426325" y="2247265"/>
            <a:ext cx="1069975" cy="28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</a:t>
            </a:r>
            <a:endParaRPr lang="en-US" altLang="zh-CN"/>
          </a:p>
        </p:txBody>
      </p:sp>
      <p:cxnSp>
        <p:nvCxnSpPr>
          <p:cNvPr id="79" name="直接箭头连接符 78"/>
          <p:cNvCxnSpPr>
            <a:stCxn id="4" idx="0"/>
          </p:cNvCxnSpPr>
          <p:nvPr/>
        </p:nvCxnSpPr>
        <p:spPr>
          <a:xfrm flipV="1">
            <a:off x="6218555" y="1273810"/>
            <a:ext cx="713740" cy="21564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 flipV="1">
            <a:off x="7977505" y="1290320"/>
            <a:ext cx="10160" cy="956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785735" y="1290320"/>
            <a:ext cx="17145" cy="9442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5392420" y="2229485"/>
            <a:ext cx="9791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.__proto__</a:t>
            </a:r>
            <a:endParaRPr lang="en-US" altLang="zh-CN" sz="1400"/>
          </a:p>
        </p:txBody>
      </p:sp>
      <p:sp>
        <p:nvSpPr>
          <p:cNvPr id="83" name="文本框 82"/>
          <p:cNvSpPr txBox="1"/>
          <p:nvPr/>
        </p:nvSpPr>
        <p:spPr>
          <a:xfrm>
            <a:off x="6837680" y="1592580"/>
            <a:ext cx="948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.prototype</a:t>
            </a:r>
            <a:endParaRPr lang="en-US" altLang="zh-CN" sz="1400"/>
          </a:p>
        </p:txBody>
      </p:sp>
      <p:sp>
        <p:nvSpPr>
          <p:cNvPr id="84" name="文本框 83"/>
          <p:cNvSpPr txBox="1"/>
          <p:nvPr/>
        </p:nvSpPr>
        <p:spPr>
          <a:xfrm>
            <a:off x="7977505" y="1592580"/>
            <a:ext cx="10598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.constructor</a:t>
            </a:r>
            <a:endParaRPr lang="en-US" altLang="zh-CN" sz="1400"/>
          </a:p>
        </p:txBody>
      </p:sp>
      <p:cxnSp>
        <p:nvCxnSpPr>
          <p:cNvPr id="86" name="直接箭头连接符 85"/>
          <p:cNvCxnSpPr/>
          <p:nvPr/>
        </p:nvCxnSpPr>
        <p:spPr>
          <a:xfrm flipH="1" flipV="1">
            <a:off x="8853170" y="1254760"/>
            <a:ext cx="925830" cy="21742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9443720" y="2336800"/>
            <a:ext cx="9791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.__proto__</a:t>
            </a:r>
            <a:endParaRPr lang="en-US" altLang="zh-CN" sz="1400"/>
          </a:p>
        </p:txBody>
      </p:sp>
      <p:sp>
        <p:nvSpPr>
          <p:cNvPr id="88" name="圆角矩形 87"/>
          <p:cNvSpPr/>
          <p:nvPr/>
        </p:nvSpPr>
        <p:spPr>
          <a:xfrm>
            <a:off x="6837680" y="46990"/>
            <a:ext cx="2113915" cy="3848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cxnSp>
        <p:nvCxnSpPr>
          <p:cNvPr id="89" name="直接箭头连接符 88"/>
          <p:cNvCxnSpPr/>
          <p:nvPr/>
        </p:nvCxnSpPr>
        <p:spPr>
          <a:xfrm flipH="1" flipV="1">
            <a:off x="7885430" y="431800"/>
            <a:ext cx="18415" cy="4514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6906260" y="504190"/>
            <a:ext cx="9791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.__proto__</a:t>
            </a:r>
            <a:endParaRPr lang="en-US" altLang="zh-CN" sz="1400"/>
          </a:p>
        </p:txBody>
      </p:sp>
      <p:cxnSp>
        <p:nvCxnSpPr>
          <p:cNvPr id="92" name="直接箭头连接符 91"/>
          <p:cNvCxnSpPr/>
          <p:nvPr/>
        </p:nvCxnSpPr>
        <p:spPr>
          <a:xfrm>
            <a:off x="7987665" y="2554605"/>
            <a:ext cx="1169670" cy="86868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7493000" y="2752090"/>
            <a:ext cx="9791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.__proto__</a:t>
            </a:r>
            <a:endParaRPr lang="en-US" altLang="zh-CN" sz="1400"/>
          </a:p>
        </p:txBody>
      </p:sp>
      <p:sp>
        <p:nvSpPr>
          <p:cNvPr id="95" name="文本框 94"/>
          <p:cNvSpPr txBox="1"/>
          <p:nvPr/>
        </p:nvSpPr>
        <p:spPr>
          <a:xfrm>
            <a:off x="9490710" y="4233545"/>
            <a:ext cx="9791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.__proto__</a:t>
            </a:r>
            <a:endParaRPr lang="en-US" altLang="zh-CN" sz="1400"/>
          </a:p>
        </p:txBody>
      </p:sp>
      <p:sp>
        <p:nvSpPr>
          <p:cNvPr id="97" name="椭圆 96"/>
          <p:cNvSpPr/>
          <p:nvPr/>
        </p:nvSpPr>
        <p:spPr>
          <a:xfrm>
            <a:off x="9366250" y="4003040"/>
            <a:ext cx="1270635" cy="58039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圆角矩形 118"/>
          <p:cNvSpPr/>
          <p:nvPr/>
        </p:nvSpPr>
        <p:spPr>
          <a:xfrm>
            <a:off x="1195070" y="3423285"/>
            <a:ext cx="2113915" cy="3841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Student.prototype</a:t>
            </a:r>
            <a:endParaRPr lang="en-US" altLang="zh-CN"/>
          </a:p>
        </p:txBody>
      </p:sp>
      <p:sp>
        <p:nvSpPr>
          <p:cNvPr id="120" name="圆角矩形 119"/>
          <p:cNvSpPr/>
          <p:nvPr/>
        </p:nvSpPr>
        <p:spPr>
          <a:xfrm>
            <a:off x="3077845" y="4787900"/>
            <a:ext cx="1069975" cy="28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Student</a:t>
            </a:r>
            <a:endParaRPr lang="en-US" altLang="zh-CN"/>
          </a:p>
        </p:txBody>
      </p:sp>
      <p:sp>
        <p:nvSpPr>
          <p:cNvPr id="121" name="圆角矩形 120"/>
          <p:cNvSpPr/>
          <p:nvPr/>
        </p:nvSpPr>
        <p:spPr>
          <a:xfrm>
            <a:off x="356235" y="4780915"/>
            <a:ext cx="1069975" cy="2889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student1</a:t>
            </a:r>
            <a:endParaRPr lang="en-US" altLang="zh-CN"/>
          </a:p>
        </p:txBody>
      </p:sp>
      <p:cxnSp>
        <p:nvCxnSpPr>
          <p:cNvPr id="122" name="直接箭头连接符 121"/>
          <p:cNvCxnSpPr/>
          <p:nvPr/>
        </p:nvCxnSpPr>
        <p:spPr>
          <a:xfrm flipH="1">
            <a:off x="1426210" y="4982845"/>
            <a:ext cx="16516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1426210" y="4839970"/>
            <a:ext cx="16516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1744345" y="4982845"/>
            <a:ext cx="12058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new Student()</a:t>
            </a:r>
            <a:endParaRPr lang="en-US" altLang="zh-CN" sz="1400"/>
          </a:p>
        </p:txBody>
      </p:sp>
      <p:sp>
        <p:nvSpPr>
          <p:cNvPr id="125" name="文本框 124"/>
          <p:cNvSpPr txBox="1"/>
          <p:nvPr/>
        </p:nvSpPr>
        <p:spPr>
          <a:xfrm>
            <a:off x="1744345" y="4533265"/>
            <a:ext cx="10598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.constructor</a:t>
            </a:r>
            <a:endParaRPr lang="en-US" altLang="zh-CN" sz="1400"/>
          </a:p>
        </p:txBody>
      </p:sp>
      <p:cxnSp>
        <p:nvCxnSpPr>
          <p:cNvPr id="126" name="直接箭头连接符 125"/>
          <p:cNvCxnSpPr/>
          <p:nvPr/>
        </p:nvCxnSpPr>
        <p:spPr>
          <a:xfrm flipV="1">
            <a:off x="654685" y="3806825"/>
            <a:ext cx="932180" cy="9601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flipH="1" flipV="1">
            <a:off x="2548255" y="3806825"/>
            <a:ext cx="798195" cy="9601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endCxn id="120" idx="0"/>
          </p:cNvCxnSpPr>
          <p:nvPr/>
        </p:nvCxnSpPr>
        <p:spPr>
          <a:xfrm>
            <a:off x="2871470" y="3837940"/>
            <a:ext cx="741680" cy="9499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36830" y="4133850"/>
            <a:ext cx="9791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.__proto__</a:t>
            </a:r>
            <a:endParaRPr lang="en-US" altLang="zh-CN" sz="1400"/>
          </a:p>
        </p:txBody>
      </p:sp>
      <p:sp>
        <p:nvSpPr>
          <p:cNvPr id="130" name="文本框 129"/>
          <p:cNvSpPr txBox="1"/>
          <p:nvPr/>
        </p:nvSpPr>
        <p:spPr>
          <a:xfrm>
            <a:off x="2024380" y="4152900"/>
            <a:ext cx="948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.prototype</a:t>
            </a:r>
            <a:endParaRPr lang="en-US" altLang="zh-CN" sz="1400"/>
          </a:p>
        </p:txBody>
      </p:sp>
      <p:sp>
        <p:nvSpPr>
          <p:cNvPr id="131" name="文本框 130"/>
          <p:cNvSpPr txBox="1"/>
          <p:nvPr/>
        </p:nvSpPr>
        <p:spPr>
          <a:xfrm>
            <a:off x="3185795" y="4004310"/>
            <a:ext cx="10598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.constructor</a:t>
            </a:r>
            <a:endParaRPr lang="en-US" altLang="zh-CN" sz="1400"/>
          </a:p>
        </p:txBody>
      </p:sp>
      <p:cxnSp>
        <p:nvCxnSpPr>
          <p:cNvPr id="132" name="直接箭头连接符 131"/>
          <p:cNvCxnSpPr>
            <a:endCxn id="72" idx="1"/>
          </p:cNvCxnSpPr>
          <p:nvPr/>
        </p:nvCxnSpPr>
        <p:spPr>
          <a:xfrm flipV="1">
            <a:off x="2472055" y="1075690"/>
            <a:ext cx="4365625" cy="23545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/>
          <p:cNvSpPr txBox="1"/>
          <p:nvPr/>
        </p:nvSpPr>
        <p:spPr>
          <a:xfrm>
            <a:off x="3512820" y="2030095"/>
            <a:ext cx="9791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.__proto__</a:t>
            </a:r>
            <a:endParaRPr lang="en-US" altLang="zh-CN" sz="1400"/>
          </a:p>
        </p:txBody>
      </p:sp>
      <p:cxnSp>
        <p:nvCxnSpPr>
          <p:cNvPr id="140" name="曲线连接符 139"/>
          <p:cNvCxnSpPr>
            <a:stCxn id="120" idx="2"/>
          </p:cNvCxnSpPr>
          <p:nvPr/>
        </p:nvCxnSpPr>
        <p:spPr>
          <a:xfrm rot="5400000" flipV="1">
            <a:off x="5005705" y="3684270"/>
            <a:ext cx="581660" cy="3366770"/>
          </a:xfrm>
          <a:prstGeom prst="curvedConnector2">
            <a:avLst/>
          </a:prstGeom>
          <a:ln w="25400" cmpd="sng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曲线连接符 140"/>
          <p:cNvCxnSpPr>
            <a:endCxn id="60" idx="2"/>
          </p:cNvCxnSpPr>
          <p:nvPr/>
        </p:nvCxnSpPr>
        <p:spPr>
          <a:xfrm flipV="1">
            <a:off x="6938645" y="5076190"/>
            <a:ext cx="4057015" cy="582295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曲线连接符 144"/>
          <p:cNvCxnSpPr>
            <a:stCxn id="60" idx="2"/>
          </p:cNvCxnSpPr>
          <p:nvPr/>
        </p:nvCxnSpPr>
        <p:spPr>
          <a:xfrm rot="5400000">
            <a:off x="8470900" y="3547110"/>
            <a:ext cx="995680" cy="4053840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曲线连接符 145"/>
          <p:cNvCxnSpPr>
            <a:endCxn id="120" idx="2"/>
          </p:cNvCxnSpPr>
          <p:nvPr/>
        </p:nvCxnSpPr>
        <p:spPr>
          <a:xfrm rot="10800000">
            <a:off x="3613150" y="5076190"/>
            <a:ext cx="3328670" cy="1000125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/>
          <p:cNvSpPr txBox="1"/>
          <p:nvPr/>
        </p:nvSpPr>
        <p:spPr>
          <a:xfrm>
            <a:off x="6825615" y="5296535"/>
            <a:ext cx="10598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.constructor</a:t>
            </a:r>
            <a:endParaRPr lang="en-US" altLang="zh-CN" sz="1400"/>
          </a:p>
        </p:txBody>
      </p:sp>
      <p:sp>
        <p:nvSpPr>
          <p:cNvPr id="148" name="文本框 147"/>
          <p:cNvSpPr txBox="1"/>
          <p:nvPr/>
        </p:nvSpPr>
        <p:spPr>
          <a:xfrm>
            <a:off x="6616065" y="6071870"/>
            <a:ext cx="12693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new Function()</a:t>
            </a:r>
            <a:endParaRPr lang="en-US" altLang="zh-CN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1384935" y="4489450"/>
            <a:ext cx="2113915" cy="3841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Man.prototype</a:t>
            </a:r>
            <a:endParaRPr lang="en-US" altLang="zh-CN"/>
          </a:p>
        </p:txBody>
      </p:sp>
      <p:sp>
        <p:nvSpPr>
          <p:cNvPr id="34" name="圆角矩形 33"/>
          <p:cNvSpPr/>
          <p:nvPr/>
        </p:nvSpPr>
        <p:spPr>
          <a:xfrm>
            <a:off x="3267710" y="5847080"/>
            <a:ext cx="1069975" cy="28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Man</a:t>
            </a:r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546100" y="5847080"/>
            <a:ext cx="1069975" cy="2889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man1</a:t>
            </a:r>
            <a:endParaRPr lang="en-US" altLang="zh-CN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1616075" y="6049010"/>
            <a:ext cx="16516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616075" y="5906135"/>
            <a:ext cx="16516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934210" y="6049010"/>
            <a:ext cx="1130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new Person()</a:t>
            </a:r>
            <a:endParaRPr lang="en-US" altLang="zh-CN" sz="1400"/>
          </a:p>
        </p:txBody>
      </p:sp>
      <p:sp>
        <p:nvSpPr>
          <p:cNvPr id="39" name="文本框 38"/>
          <p:cNvSpPr txBox="1"/>
          <p:nvPr/>
        </p:nvSpPr>
        <p:spPr>
          <a:xfrm>
            <a:off x="1934210" y="5599430"/>
            <a:ext cx="10598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.constructor</a:t>
            </a:r>
            <a:endParaRPr lang="en-US" altLang="zh-CN" sz="140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844550" y="4872990"/>
            <a:ext cx="932180" cy="9601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 flipV="1">
            <a:off x="2738120" y="4872990"/>
            <a:ext cx="798195" cy="9601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4" idx="0"/>
          </p:cNvCxnSpPr>
          <p:nvPr/>
        </p:nvCxnSpPr>
        <p:spPr>
          <a:xfrm>
            <a:off x="3061335" y="4897120"/>
            <a:ext cx="741680" cy="9499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26695" y="5200015"/>
            <a:ext cx="9791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.__proto__</a:t>
            </a:r>
            <a:endParaRPr lang="en-US" altLang="zh-CN" sz="1400"/>
          </a:p>
        </p:txBody>
      </p:sp>
      <p:sp>
        <p:nvSpPr>
          <p:cNvPr id="44" name="文本框 43"/>
          <p:cNvSpPr txBox="1"/>
          <p:nvPr/>
        </p:nvSpPr>
        <p:spPr>
          <a:xfrm>
            <a:off x="2214245" y="5219065"/>
            <a:ext cx="948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.prototype</a:t>
            </a:r>
            <a:endParaRPr lang="en-US" altLang="zh-CN" sz="1400"/>
          </a:p>
        </p:txBody>
      </p:sp>
      <p:sp>
        <p:nvSpPr>
          <p:cNvPr id="45" name="文本框 44"/>
          <p:cNvSpPr txBox="1"/>
          <p:nvPr/>
        </p:nvSpPr>
        <p:spPr>
          <a:xfrm>
            <a:off x="3375660" y="5070475"/>
            <a:ext cx="10598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.constructor</a:t>
            </a:r>
            <a:endParaRPr lang="en-US" altLang="zh-CN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3487420" y="3420745"/>
            <a:ext cx="2113915" cy="3841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Person.prototype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5370195" y="4778375"/>
            <a:ext cx="1069975" cy="28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2648585" y="4778375"/>
            <a:ext cx="1069975" cy="2889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person1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718560" y="4980305"/>
            <a:ext cx="16516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718560" y="4837430"/>
            <a:ext cx="16516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036695" y="4980305"/>
            <a:ext cx="1130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new Person()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4036695" y="4530725"/>
            <a:ext cx="10598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.constructor</a:t>
            </a:r>
            <a:endParaRPr lang="en-US" altLang="zh-CN" sz="140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947035" y="3804285"/>
            <a:ext cx="932180" cy="9601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4840605" y="3804285"/>
            <a:ext cx="798195" cy="9601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6" idx="0"/>
          </p:cNvCxnSpPr>
          <p:nvPr/>
        </p:nvCxnSpPr>
        <p:spPr>
          <a:xfrm>
            <a:off x="5163820" y="3828415"/>
            <a:ext cx="741680" cy="9499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329180" y="4131310"/>
            <a:ext cx="9791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.__proto__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4316730" y="4150360"/>
            <a:ext cx="948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.prototype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5370195" y="3843655"/>
            <a:ext cx="10598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.constructor</a:t>
            </a:r>
            <a:endParaRPr lang="en-US" altLang="zh-CN" sz="1400"/>
          </a:p>
        </p:txBody>
      </p:sp>
      <p:sp>
        <p:nvSpPr>
          <p:cNvPr id="72" name="圆角矩形 71"/>
          <p:cNvSpPr/>
          <p:nvPr/>
        </p:nvSpPr>
        <p:spPr>
          <a:xfrm>
            <a:off x="5182235" y="1634490"/>
            <a:ext cx="2113915" cy="3848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Object.prototype</a:t>
            </a:r>
            <a:endParaRPr lang="en-US" altLang="zh-CN"/>
          </a:p>
        </p:txBody>
      </p:sp>
      <p:sp>
        <p:nvSpPr>
          <p:cNvPr id="73" name="圆角矩形 72"/>
          <p:cNvSpPr/>
          <p:nvPr/>
        </p:nvSpPr>
        <p:spPr>
          <a:xfrm>
            <a:off x="6744970" y="2998470"/>
            <a:ext cx="1069975" cy="28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</a:t>
            </a:r>
            <a:endParaRPr lang="en-US" altLang="zh-CN"/>
          </a:p>
        </p:txBody>
      </p:sp>
      <p:cxnSp>
        <p:nvCxnSpPr>
          <p:cNvPr id="79" name="直接箭头连接符 78"/>
          <p:cNvCxnSpPr>
            <a:stCxn id="5" idx="0"/>
          </p:cNvCxnSpPr>
          <p:nvPr/>
        </p:nvCxnSpPr>
        <p:spPr>
          <a:xfrm flipV="1">
            <a:off x="4544695" y="2044700"/>
            <a:ext cx="1017905" cy="1376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 flipV="1">
            <a:off x="6542405" y="1997075"/>
            <a:ext cx="865505" cy="9417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2" idx="2"/>
          </p:cNvCxnSpPr>
          <p:nvPr/>
        </p:nvCxnSpPr>
        <p:spPr>
          <a:xfrm>
            <a:off x="6239510" y="2019300"/>
            <a:ext cx="882015" cy="9664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879215" y="2428240"/>
            <a:ext cx="9791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.__proto__</a:t>
            </a:r>
            <a:endParaRPr lang="en-US" altLang="zh-CN" sz="1400"/>
          </a:p>
        </p:txBody>
      </p:sp>
      <p:sp>
        <p:nvSpPr>
          <p:cNvPr id="83" name="文本框 82"/>
          <p:cNvSpPr txBox="1"/>
          <p:nvPr/>
        </p:nvSpPr>
        <p:spPr>
          <a:xfrm>
            <a:off x="5751830" y="2314575"/>
            <a:ext cx="948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.prototype</a:t>
            </a:r>
            <a:endParaRPr lang="en-US" altLang="zh-CN" sz="1400"/>
          </a:p>
        </p:txBody>
      </p:sp>
      <p:sp>
        <p:nvSpPr>
          <p:cNvPr id="84" name="文本框 83"/>
          <p:cNvSpPr txBox="1"/>
          <p:nvPr/>
        </p:nvSpPr>
        <p:spPr>
          <a:xfrm>
            <a:off x="6906260" y="2314575"/>
            <a:ext cx="10598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.constructor</a:t>
            </a:r>
            <a:endParaRPr lang="en-US" altLang="zh-CN" sz="1400"/>
          </a:p>
        </p:txBody>
      </p:sp>
      <p:sp>
        <p:nvSpPr>
          <p:cNvPr id="88" name="圆角矩形 87"/>
          <p:cNvSpPr/>
          <p:nvPr/>
        </p:nvSpPr>
        <p:spPr>
          <a:xfrm>
            <a:off x="5182235" y="798195"/>
            <a:ext cx="2113915" cy="3848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cxnSp>
        <p:nvCxnSpPr>
          <p:cNvPr id="89" name="直接箭头连接符 88"/>
          <p:cNvCxnSpPr/>
          <p:nvPr/>
        </p:nvCxnSpPr>
        <p:spPr>
          <a:xfrm flipH="1" flipV="1">
            <a:off x="6229985" y="1183005"/>
            <a:ext cx="18415" cy="4514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5250815" y="1255395"/>
            <a:ext cx="9791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.__proto__</a:t>
            </a:r>
            <a:endParaRPr lang="en-US" altLang="zh-CN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3449955" y="3449320"/>
            <a:ext cx="2113915" cy="3841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Person.prototype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332730" y="4806950"/>
            <a:ext cx="1069975" cy="28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681095" y="5008880"/>
            <a:ext cx="16516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681095" y="4866005"/>
            <a:ext cx="16516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999230" y="5008880"/>
            <a:ext cx="1130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new Person()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3999230" y="4559300"/>
            <a:ext cx="10598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.constructor</a:t>
            </a:r>
            <a:endParaRPr lang="en-US" altLang="zh-CN" sz="140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909570" y="3832860"/>
            <a:ext cx="932180" cy="9601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4803140" y="3832860"/>
            <a:ext cx="798195" cy="9601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5" idx="0"/>
          </p:cNvCxnSpPr>
          <p:nvPr/>
        </p:nvCxnSpPr>
        <p:spPr>
          <a:xfrm>
            <a:off x="5126355" y="3856990"/>
            <a:ext cx="741680" cy="9499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291715" y="4159885"/>
            <a:ext cx="9791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.__proto__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4279265" y="4178935"/>
            <a:ext cx="948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.prototype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5332730" y="3872230"/>
            <a:ext cx="10598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.constructor</a:t>
            </a:r>
            <a:endParaRPr lang="en-US" altLang="zh-CN" sz="1400"/>
          </a:p>
        </p:txBody>
      </p:sp>
      <p:sp>
        <p:nvSpPr>
          <p:cNvPr id="59" name="圆角矩形 58"/>
          <p:cNvSpPr/>
          <p:nvPr/>
        </p:nvSpPr>
        <p:spPr>
          <a:xfrm>
            <a:off x="6934200" y="3448685"/>
            <a:ext cx="2113915" cy="3841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Function.prototype</a:t>
            </a:r>
            <a:endParaRPr lang="en-US" altLang="zh-CN"/>
          </a:p>
        </p:txBody>
      </p:sp>
      <p:sp>
        <p:nvSpPr>
          <p:cNvPr id="60" name="圆角矩形 59"/>
          <p:cNvSpPr/>
          <p:nvPr/>
        </p:nvSpPr>
        <p:spPr>
          <a:xfrm>
            <a:off x="8749030" y="4806315"/>
            <a:ext cx="1069975" cy="28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Function</a:t>
            </a:r>
            <a:endParaRPr lang="en-US" altLang="zh-CN"/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6392545" y="5002530"/>
            <a:ext cx="2366010" cy="63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402705" y="4850130"/>
            <a:ext cx="234632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7227570" y="5008880"/>
            <a:ext cx="12693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new Function()</a:t>
            </a:r>
            <a:endParaRPr lang="en-US" altLang="zh-CN" sz="1400"/>
          </a:p>
        </p:txBody>
      </p:sp>
      <p:sp>
        <p:nvSpPr>
          <p:cNvPr id="65" name="文本框 64"/>
          <p:cNvSpPr txBox="1"/>
          <p:nvPr/>
        </p:nvSpPr>
        <p:spPr>
          <a:xfrm>
            <a:off x="7227570" y="4543425"/>
            <a:ext cx="10598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.constructor</a:t>
            </a:r>
            <a:endParaRPr lang="en-US" altLang="zh-CN" sz="1400"/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393815" y="3832225"/>
            <a:ext cx="932180" cy="9601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 flipV="1">
            <a:off x="8287385" y="3832225"/>
            <a:ext cx="798195" cy="9601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60" idx="0"/>
          </p:cNvCxnSpPr>
          <p:nvPr/>
        </p:nvCxnSpPr>
        <p:spPr>
          <a:xfrm>
            <a:off x="8542655" y="3856355"/>
            <a:ext cx="741680" cy="9499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5868035" y="4158615"/>
            <a:ext cx="9791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.__proto__</a:t>
            </a:r>
            <a:endParaRPr lang="en-US" altLang="zh-CN" sz="1400"/>
          </a:p>
        </p:txBody>
      </p:sp>
      <p:sp>
        <p:nvSpPr>
          <p:cNvPr id="70" name="文本框 69"/>
          <p:cNvSpPr txBox="1"/>
          <p:nvPr/>
        </p:nvSpPr>
        <p:spPr>
          <a:xfrm>
            <a:off x="7732395" y="4029710"/>
            <a:ext cx="948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.prototype</a:t>
            </a:r>
            <a:endParaRPr lang="en-US" altLang="zh-CN" sz="1400"/>
          </a:p>
        </p:txBody>
      </p:sp>
      <p:sp>
        <p:nvSpPr>
          <p:cNvPr id="71" name="文本框 70"/>
          <p:cNvSpPr txBox="1"/>
          <p:nvPr/>
        </p:nvSpPr>
        <p:spPr>
          <a:xfrm>
            <a:off x="8924925" y="4029710"/>
            <a:ext cx="10598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.constructor</a:t>
            </a:r>
            <a:endParaRPr lang="en-US" altLang="zh-CN" sz="1400"/>
          </a:p>
        </p:txBody>
      </p:sp>
      <p:sp>
        <p:nvSpPr>
          <p:cNvPr id="72" name="圆角矩形 71"/>
          <p:cNvSpPr/>
          <p:nvPr/>
        </p:nvSpPr>
        <p:spPr>
          <a:xfrm>
            <a:off x="5126355" y="902335"/>
            <a:ext cx="2113915" cy="3848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Object.prototype</a:t>
            </a:r>
            <a:endParaRPr lang="en-US" altLang="zh-CN"/>
          </a:p>
        </p:txBody>
      </p:sp>
      <p:sp>
        <p:nvSpPr>
          <p:cNvPr id="73" name="圆角矩形 72"/>
          <p:cNvSpPr/>
          <p:nvPr/>
        </p:nvSpPr>
        <p:spPr>
          <a:xfrm>
            <a:off x="5715000" y="2266315"/>
            <a:ext cx="1069975" cy="28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</a:t>
            </a:r>
            <a:endParaRPr lang="en-US" altLang="zh-CN"/>
          </a:p>
        </p:txBody>
      </p:sp>
      <p:cxnSp>
        <p:nvCxnSpPr>
          <p:cNvPr id="79" name="直接箭头连接符 78"/>
          <p:cNvCxnSpPr>
            <a:stCxn id="4" idx="0"/>
          </p:cNvCxnSpPr>
          <p:nvPr/>
        </p:nvCxnSpPr>
        <p:spPr>
          <a:xfrm flipV="1">
            <a:off x="4507230" y="1292860"/>
            <a:ext cx="713740" cy="21564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 flipV="1">
            <a:off x="6266180" y="1309370"/>
            <a:ext cx="10160" cy="956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6074410" y="1309370"/>
            <a:ext cx="17145" cy="9442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681095" y="2248535"/>
            <a:ext cx="9791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.__proto__</a:t>
            </a:r>
            <a:endParaRPr lang="en-US" altLang="zh-CN" sz="1400"/>
          </a:p>
        </p:txBody>
      </p:sp>
      <p:sp>
        <p:nvSpPr>
          <p:cNvPr id="83" name="文本框 82"/>
          <p:cNvSpPr txBox="1"/>
          <p:nvPr/>
        </p:nvSpPr>
        <p:spPr>
          <a:xfrm>
            <a:off x="5126355" y="1611630"/>
            <a:ext cx="948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.prototype</a:t>
            </a:r>
            <a:endParaRPr lang="en-US" altLang="zh-CN" sz="1400"/>
          </a:p>
        </p:txBody>
      </p:sp>
      <p:sp>
        <p:nvSpPr>
          <p:cNvPr id="84" name="文本框 83"/>
          <p:cNvSpPr txBox="1"/>
          <p:nvPr/>
        </p:nvSpPr>
        <p:spPr>
          <a:xfrm>
            <a:off x="6266180" y="1611630"/>
            <a:ext cx="10598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.constructor</a:t>
            </a:r>
            <a:endParaRPr lang="en-US" altLang="zh-CN" sz="1400"/>
          </a:p>
        </p:txBody>
      </p:sp>
      <p:cxnSp>
        <p:nvCxnSpPr>
          <p:cNvPr id="86" name="直接箭头连接符 85"/>
          <p:cNvCxnSpPr/>
          <p:nvPr/>
        </p:nvCxnSpPr>
        <p:spPr>
          <a:xfrm flipH="1" flipV="1">
            <a:off x="7141845" y="1273810"/>
            <a:ext cx="925830" cy="21742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7732395" y="2355850"/>
            <a:ext cx="9791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.__proto__</a:t>
            </a:r>
            <a:endParaRPr lang="en-US" altLang="zh-CN" sz="1400"/>
          </a:p>
        </p:txBody>
      </p:sp>
      <p:sp>
        <p:nvSpPr>
          <p:cNvPr id="88" name="圆角矩形 87"/>
          <p:cNvSpPr/>
          <p:nvPr/>
        </p:nvSpPr>
        <p:spPr>
          <a:xfrm>
            <a:off x="5126355" y="66040"/>
            <a:ext cx="2113915" cy="3848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cxnSp>
        <p:nvCxnSpPr>
          <p:cNvPr id="89" name="直接箭头连接符 88"/>
          <p:cNvCxnSpPr/>
          <p:nvPr/>
        </p:nvCxnSpPr>
        <p:spPr>
          <a:xfrm flipH="1" flipV="1">
            <a:off x="6174105" y="450850"/>
            <a:ext cx="18415" cy="4514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5194935" y="523240"/>
            <a:ext cx="9791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.__proto__</a:t>
            </a:r>
            <a:endParaRPr lang="en-US" altLang="zh-CN" sz="1400"/>
          </a:p>
        </p:txBody>
      </p:sp>
      <p:cxnSp>
        <p:nvCxnSpPr>
          <p:cNvPr id="92" name="直接箭头连接符 91"/>
          <p:cNvCxnSpPr/>
          <p:nvPr/>
        </p:nvCxnSpPr>
        <p:spPr>
          <a:xfrm>
            <a:off x="6276340" y="2573655"/>
            <a:ext cx="1169670" cy="86868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5781675" y="2771140"/>
            <a:ext cx="9791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.__proto__</a:t>
            </a:r>
            <a:endParaRPr lang="en-US" altLang="zh-CN" sz="1400"/>
          </a:p>
        </p:txBody>
      </p:sp>
      <p:sp>
        <p:nvSpPr>
          <p:cNvPr id="95" name="文本框 94"/>
          <p:cNvSpPr txBox="1"/>
          <p:nvPr/>
        </p:nvSpPr>
        <p:spPr>
          <a:xfrm>
            <a:off x="7779385" y="4252595"/>
            <a:ext cx="9791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.__proto__</a:t>
            </a:r>
            <a:endParaRPr lang="en-US" altLang="zh-CN" sz="1400"/>
          </a:p>
        </p:txBody>
      </p:sp>
      <p:sp>
        <p:nvSpPr>
          <p:cNvPr id="97" name="椭圆 96"/>
          <p:cNvSpPr/>
          <p:nvPr/>
        </p:nvSpPr>
        <p:spPr>
          <a:xfrm>
            <a:off x="7654925" y="4022090"/>
            <a:ext cx="1270635" cy="58039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1632585" y="4806950"/>
            <a:ext cx="2113915" cy="3841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Student.prototype</a:t>
            </a:r>
            <a:endParaRPr lang="en-US" altLang="zh-CN"/>
          </a:p>
        </p:txBody>
      </p:sp>
      <p:sp>
        <p:nvSpPr>
          <p:cNvPr id="34" name="圆角矩形 33"/>
          <p:cNvSpPr/>
          <p:nvPr/>
        </p:nvSpPr>
        <p:spPr>
          <a:xfrm>
            <a:off x="3515360" y="6164580"/>
            <a:ext cx="1069975" cy="28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Student</a:t>
            </a:r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793750" y="6164580"/>
            <a:ext cx="1069975" cy="2889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student1</a:t>
            </a:r>
            <a:endParaRPr lang="en-US" altLang="zh-CN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1863725" y="6366510"/>
            <a:ext cx="16516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863725" y="6223635"/>
            <a:ext cx="165163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181860" y="6366510"/>
            <a:ext cx="12058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new Student()</a:t>
            </a:r>
            <a:endParaRPr lang="en-US" altLang="zh-CN" sz="1400"/>
          </a:p>
        </p:txBody>
      </p:sp>
      <p:sp>
        <p:nvSpPr>
          <p:cNvPr id="39" name="文本框 38"/>
          <p:cNvSpPr txBox="1"/>
          <p:nvPr/>
        </p:nvSpPr>
        <p:spPr>
          <a:xfrm>
            <a:off x="2181860" y="5916930"/>
            <a:ext cx="10598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.constructor</a:t>
            </a:r>
            <a:endParaRPr lang="en-US" altLang="zh-CN" sz="140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1092200" y="5190490"/>
            <a:ext cx="932180" cy="9601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 flipV="1">
            <a:off x="2985770" y="5190490"/>
            <a:ext cx="798195" cy="9601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4" idx="0"/>
          </p:cNvCxnSpPr>
          <p:nvPr/>
        </p:nvCxnSpPr>
        <p:spPr>
          <a:xfrm>
            <a:off x="3308985" y="5214620"/>
            <a:ext cx="741680" cy="9499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74345" y="5517515"/>
            <a:ext cx="9791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.__proto__</a:t>
            </a:r>
            <a:endParaRPr lang="en-US" altLang="zh-CN" sz="1400"/>
          </a:p>
        </p:txBody>
      </p:sp>
      <p:sp>
        <p:nvSpPr>
          <p:cNvPr id="44" name="文本框 43"/>
          <p:cNvSpPr txBox="1"/>
          <p:nvPr/>
        </p:nvSpPr>
        <p:spPr>
          <a:xfrm>
            <a:off x="2461895" y="5536565"/>
            <a:ext cx="948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.prototype</a:t>
            </a:r>
            <a:endParaRPr lang="en-US" altLang="zh-CN" sz="1400"/>
          </a:p>
        </p:txBody>
      </p:sp>
      <p:sp>
        <p:nvSpPr>
          <p:cNvPr id="45" name="文本框 44"/>
          <p:cNvSpPr txBox="1"/>
          <p:nvPr/>
        </p:nvSpPr>
        <p:spPr>
          <a:xfrm>
            <a:off x="3640455" y="5516880"/>
            <a:ext cx="10598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.constructor</a:t>
            </a:r>
            <a:endParaRPr lang="en-US" altLang="zh-CN" sz="1400"/>
          </a:p>
        </p:txBody>
      </p:sp>
      <p:cxnSp>
        <p:nvCxnSpPr>
          <p:cNvPr id="13" name="直接箭头连接符 12"/>
          <p:cNvCxnSpPr>
            <a:stCxn id="60" idx="2"/>
          </p:cNvCxnSpPr>
          <p:nvPr/>
        </p:nvCxnSpPr>
        <p:spPr>
          <a:xfrm flipH="1">
            <a:off x="4527550" y="5095240"/>
            <a:ext cx="4756785" cy="135826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4" idx="3"/>
          </p:cNvCxnSpPr>
          <p:nvPr/>
        </p:nvCxnSpPr>
        <p:spPr>
          <a:xfrm flipV="1">
            <a:off x="4585335" y="5097145"/>
            <a:ext cx="4258310" cy="12122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385560" y="5823585"/>
            <a:ext cx="12693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new Function()</a:t>
            </a:r>
            <a:endParaRPr lang="en-US" altLang="zh-CN" sz="1400"/>
          </a:p>
        </p:txBody>
      </p:sp>
      <p:sp>
        <p:nvSpPr>
          <p:cNvPr id="21" name="文本框 20"/>
          <p:cNvSpPr txBox="1"/>
          <p:nvPr/>
        </p:nvSpPr>
        <p:spPr>
          <a:xfrm>
            <a:off x="5787390" y="5429250"/>
            <a:ext cx="10598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.constructor</a:t>
            </a:r>
            <a:endParaRPr lang="en-US" altLang="zh-CN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998</Words>
  <Application>WPS 演示</Application>
  <PresentationFormat>宽屏</PresentationFormat>
  <Paragraphs>188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2017-09-19T10:10:32Z</dcterms:created>
  <dcterms:modified xsi:type="dcterms:W3CDTF">2017-09-19T13:50:11Z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