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318" r:id="rId2"/>
    <p:sldId id="357" r:id="rId3"/>
    <p:sldId id="358" r:id="rId4"/>
    <p:sldId id="359" r:id="rId5"/>
    <p:sldId id="323" r:id="rId6"/>
    <p:sldId id="366" r:id="rId7"/>
    <p:sldId id="353" r:id="rId8"/>
    <p:sldId id="344" r:id="rId9"/>
    <p:sldId id="397" r:id="rId10"/>
    <p:sldId id="394" r:id="rId11"/>
    <p:sldId id="398" r:id="rId12"/>
    <p:sldId id="364" r:id="rId13"/>
    <p:sldId id="370" r:id="rId14"/>
    <p:sldId id="371" r:id="rId15"/>
    <p:sldId id="330" r:id="rId16"/>
    <p:sldId id="372" r:id="rId17"/>
    <p:sldId id="378" r:id="rId18"/>
    <p:sldId id="332" r:id="rId19"/>
    <p:sldId id="258" r:id="rId20"/>
    <p:sldId id="377" r:id="rId21"/>
  </p:sldIdLst>
  <p:sldSz cx="9144000" cy="5143500" type="screen16x9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9">
          <p15:clr>
            <a:srgbClr val="A4A3A4"/>
          </p15:clr>
        </p15:guide>
        <p15:guide id="2" orient="horz" pos="3015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8E6"/>
    <a:srgbClr val="FFC000"/>
    <a:srgbClr val="E30034"/>
    <a:srgbClr val="B70958"/>
    <a:srgbClr val="23476E"/>
    <a:srgbClr val="FDEA5D"/>
    <a:srgbClr val="4086BF"/>
    <a:srgbClr val="FFFFFF"/>
    <a:srgbClr val="FF0066"/>
    <a:srgbClr val="E9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2493" autoAdjust="0"/>
  </p:normalViewPr>
  <p:slideViewPr>
    <p:cSldViewPr snapToObjects="1" showGuides="1">
      <p:cViewPr>
        <p:scale>
          <a:sx n="100" d="100"/>
          <a:sy n="100" d="100"/>
        </p:scale>
        <p:origin x="-1032" y="-414"/>
      </p:cViewPr>
      <p:guideLst>
        <p:guide orient="horz" pos="599"/>
        <p:guide orient="horz" pos="3015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0034"/>
            </a:solid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45-4DBF-B014-AA52F2429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8D8E6"/>
            </a:solid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645-4DBF-B014-AA52F24298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207122816"/>
        <c:axId val="207124352"/>
        <c:axId val="0"/>
      </c:bar3DChart>
      <c:catAx>
        <c:axId val="20712281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07124352"/>
        <c:crosses val="autoZero"/>
        <c:auto val="1"/>
        <c:lblAlgn val="ctr"/>
        <c:lblOffset val="100"/>
        <c:noMultiLvlLbl val="0"/>
      </c:catAx>
      <c:valAx>
        <c:axId val="207124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122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0034"/>
            </a:solid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45-4DBF-B014-AA52F2429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elete val="1"/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645-4DBF-B014-AA52F24298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169329024"/>
        <c:axId val="169330560"/>
        <c:axId val="0"/>
      </c:bar3DChart>
      <c:catAx>
        <c:axId val="16932902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69330560"/>
        <c:crosses val="autoZero"/>
        <c:auto val="1"/>
        <c:lblAlgn val="ctr"/>
        <c:lblOffset val="100"/>
        <c:noMultiLvlLbl val="0"/>
      </c:catAx>
      <c:valAx>
        <c:axId val="169330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93290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1"/>
    </c:view3D>
    <c:floor>
      <c:thickness val="0"/>
      <c:spPr>
        <a:noFill/>
        <a:ln w="6350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5435731041368584E-3"/>
          <c:y val="0"/>
          <c:w val="0.96488350977882398"/>
          <c:h val="0.87244416153307225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Infineon Flow</c:v>
                </c:pt>
              </c:strCache>
            </c:strRef>
          </c:tx>
          <c:spPr>
            <a:solidFill>
              <a:srgbClr val="FF0000"/>
            </a:solidFill>
            <a:effectLst>
              <a:outerShdw blurRad="57150" dist="419100" dir="5400000" algn="ctr" rotWithShape="0">
                <a:srgbClr val="000000">
                  <a:alpha val="29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E30034"/>
              </a:solidFill>
              <a:effectLst>
                <a:outerShdw blurRad="57150" dist="419100" dir="5400000" algn="ctr" rotWithShape="0">
                  <a:srgbClr val="000000">
                    <a:alpha val="29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23-4C36-BC9E-FDFAED7ABE35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23-4C36-BC9E-FDFAED7ABE35}"/>
                </c:ext>
              </c:extLst>
            </c:dLbl>
            <c:dLbl>
              <c:idx val="1"/>
              <c:layout>
                <c:manualLayout>
                  <c:x val="1.1173177336013281E-2"/>
                  <c:y val="0.14037555917823188"/>
                </c:manualLayout>
              </c:layout>
              <c:tx>
                <c:rich>
                  <a:bodyPr/>
                  <a:lstStyle/>
                  <a:p>
                    <a:r>
                      <a:rPr lang="en-US" sz="1800" b="1" dirty="0">
                        <a:solidFill>
                          <a:schemeClr val="bg1"/>
                        </a:solidFill>
                      </a:rPr>
                      <a:t>24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23-4C36-BC9E-FDFAED7ABE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1"/>
                <c:pt idx="0">
                  <c:v>Re-used designs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723-4C36-BC9E-FDFAED7ABE3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Symbolic QED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23-4C36-BC9E-FDFAED7ABE35}"/>
                </c:ext>
              </c:extLst>
            </c:dLbl>
            <c:dLbl>
              <c:idx val="1"/>
              <c:layout>
                <c:manualLayout>
                  <c:x val="1.7558245110588094E-2"/>
                  <c:y val="-4.3192479747148273E-2"/>
                </c:manualLayout>
              </c:layout>
              <c:tx>
                <c:rich>
                  <a:bodyPr/>
                  <a:lstStyle/>
                  <a:p>
                    <a:pPr>
                      <a:defRPr sz="1800" b="1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solidFill>
                          <a:schemeClr val="bg1"/>
                        </a:solidFill>
                      </a:rPr>
                      <a:t>0,4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23-4C36-BC9E-FDFAED7ABE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1"/>
                <c:pt idx="0">
                  <c:v>Re-used designs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723-4C36-BC9E-FDFAED7ABE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238799488"/>
        <c:axId val="238809472"/>
        <c:axId val="0"/>
      </c:bar3DChart>
      <c:catAx>
        <c:axId val="23879948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38809472"/>
        <c:crosses val="autoZero"/>
        <c:auto val="1"/>
        <c:lblAlgn val="ctr"/>
        <c:lblOffset val="100"/>
        <c:noMultiLvlLbl val="0"/>
      </c:catAx>
      <c:valAx>
        <c:axId val="23880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87994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1"/>
    </c:view3D>
    <c:floor>
      <c:thickness val="0"/>
      <c:spPr>
        <a:noFill/>
        <a:ln w="6350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5435731041368584E-3"/>
          <c:y val="0"/>
          <c:w val="0.96488350977882398"/>
          <c:h val="0.87244416153307225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Infineon Flow</c:v>
                </c:pt>
              </c:strCache>
            </c:strRef>
          </c:tx>
          <c:spPr>
            <a:solidFill>
              <a:srgbClr val="FF0000"/>
            </a:solidFill>
            <a:effectLst>
              <a:outerShdw blurRad="57150" dist="419100" dir="5400000" algn="ctr" rotWithShape="0">
                <a:srgbClr val="000000">
                  <a:alpha val="29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E30034"/>
              </a:solidFill>
              <a:effectLst>
                <a:outerShdw blurRad="57150" dist="419100" dir="5400000" algn="ctr" rotWithShape="0">
                  <a:srgbClr val="000000">
                    <a:alpha val="29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96-4AB8-99EA-EE9C2D9192C4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96-4AB8-99EA-EE9C2D9192C4}"/>
                </c:ext>
              </c:extLst>
            </c:dLbl>
            <c:dLbl>
              <c:idx val="1"/>
              <c:layout>
                <c:manualLayout>
                  <c:x val="1.1173177336013281E-2"/>
                  <c:y val="0.14037555917823188"/>
                </c:manualLayout>
              </c:layout>
              <c:tx>
                <c:rich>
                  <a:bodyPr/>
                  <a:lstStyle/>
                  <a:p>
                    <a:r>
                      <a:rPr lang="en-US" sz="1800" b="1" dirty="0">
                        <a:solidFill>
                          <a:schemeClr val="bg1"/>
                        </a:solidFill>
                      </a:rPr>
                      <a:t>24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96-4AB8-99EA-EE9C2D919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1"/>
                <c:pt idx="0">
                  <c:v>Re-used designs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896-4AB8-99EA-EE9C2D9192C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Symbolic QED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96-4AB8-99EA-EE9C2D9192C4}"/>
                </c:ext>
              </c:extLst>
            </c:dLbl>
            <c:dLbl>
              <c:idx val="1"/>
              <c:layout>
                <c:manualLayout>
                  <c:x val="1.7558245110588094E-2"/>
                  <c:y val="-4.3192479747148273E-2"/>
                </c:manualLayout>
              </c:layout>
              <c:tx>
                <c:rich>
                  <a:bodyPr/>
                  <a:lstStyle/>
                  <a:p>
                    <a:pPr>
                      <a:defRPr sz="1800" b="1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solidFill>
                          <a:schemeClr val="bg1"/>
                        </a:solidFill>
                      </a:rPr>
                      <a:t>0,4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96-4AB8-99EA-EE9C2D919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1"/>
                <c:pt idx="0">
                  <c:v>Re-used designs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896-4AB8-99EA-EE9C2D9192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239772416"/>
        <c:axId val="239773952"/>
        <c:axId val="0"/>
      </c:bar3DChart>
      <c:catAx>
        <c:axId val="23977241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39773952"/>
        <c:crosses val="autoZero"/>
        <c:auto val="1"/>
        <c:lblAlgn val="ctr"/>
        <c:lblOffset val="100"/>
        <c:noMultiLvlLbl val="0"/>
      </c:catAx>
      <c:valAx>
        <c:axId val="239773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7724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FFF30-BF46-4E53-8F59-FFCA04A7CF9B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150B1-A459-450A-8F85-111336F4D084}">
      <dgm:prSet phldrT="[Text]"/>
      <dgm:spPr>
        <a:ln>
          <a:solidFill>
            <a:schemeClr val="bg1"/>
          </a:solidFill>
        </a:ln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16</a:t>
          </a:r>
        </a:p>
        <a:p>
          <a:r>
            <a:rPr lang="en-US" b="1" dirty="0"/>
            <a:t>Designs</a:t>
          </a:r>
        </a:p>
      </dgm:t>
    </dgm:pt>
    <dgm:pt modelId="{5531DFBB-1213-434A-A7E5-C34D9D37FDBD}" type="parTrans" cxnId="{9C3B9444-274A-44E2-960F-54107A661E54}">
      <dgm:prSet/>
      <dgm:spPr/>
      <dgm:t>
        <a:bodyPr/>
        <a:lstStyle/>
        <a:p>
          <a:endParaRPr lang="en-US"/>
        </a:p>
      </dgm:t>
    </dgm:pt>
    <dgm:pt modelId="{5C9E09D1-39A0-471F-A170-1B7A22000BC7}" type="sibTrans" cxnId="{9C3B9444-274A-44E2-960F-54107A661E54}">
      <dgm:prSet/>
      <dgm:spPr/>
      <dgm:t>
        <a:bodyPr/>
        <a:lstStyle/>
        <a:p>
          <a:endParaRPr lang="en-US"/>
        </a:p>
      </dgm:t>
    </dgm:pt>
    <dgm:pt modelId="{5ABE921B-1FEB-4E21-AC6C-C6FBE74535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Microcontroller cores, automotive products</a:t>
          </a:r>
        </a:p>
      </dgm:t>
    </dgm:pt>
    <dgm:pt modelId="{A60EC7D4-2039-475E-8D61-F15DBC95AEF0}" type="parTrans" cxnId="{C9F97D86-275F-4658-860A-4427BF01F309}">
      <dgm:prSet/>
      <dgm:spPr/>
      <dgm:t>
        <a:bodyPr/>
        <a:lstStyle/>
        <a:p>
          <a:endParaRPr lang="en-US"/>
        </a:p>
      </dgm:t>
    </dgm:pt>
    <dgm:pt modelId="{4B758C96-524B-47CC-8BEE-AED4ED539750}" type="sibTrans" cxnId="{C9F97D86-275F-4658-860A-4427BF01F309}">
      <dgm:prSet/>
      <dgm:spPr/>
      <dgm:t>
        <a:bodyPr/>
        <a:lstStyle/>
        <a:p>
          <a:endParaRPr lang="en-US"/>
        </a:p>
      </dgm:t>
    </dgm:pt>
    <dgm:pt modelId="{4D5E7218-E439-4B3C-A1A9-B444F5D743F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Extensively verified (simulation, formal)</a:t>
          </a:r>
        </a:p>
      </dgm:t>
    </dgm:pt>
    <dgm:pt modelId="{719A3AE3-C02A-43B4-85FA-B0640FBA40FA}" type="parTrans" cxnId="{A745097D-C43A-4FBA-9C57-58EFBE453C73}">
      <dgm:prSet/>
      <dgm:spPr/>
      <dgm:t>
        <a:bodyPr/>
        <a:lstStyle/>
        <a:p>
          <a:endParaRPr lang="en-US"/>
        </a:p>
      </dgm:t>
    </dgm:pt>
    <dgm:pt modelId="{38F0D58C-C2CC-41B3-BA2A-CE8D29266085}" type="sibTrans" cxnId="{A745097D-C43A-4FBA-9C57-58EFBE453C73}">
      <dgm:prSet/>
      <dgm:spPr/>
      <dgm:t>
        <a:bodyPr/>
        <a:lstStyle/>
        <a:p>
          <a:endParaRPr lang="en-US"/>
        </a:p>
      </dgm:t>
    </dgm:pt>
    <dgm:pt modelId="{A8FDB3C8-EBC3-4D74-A042-F85B532ED053}">
      <dgm:prSet phldrT="[Text]"/>
      <dgm:spPr>
        <a:ln>
          <a:solidFill>
            <a:schemeClr val="bg1"/>
          </a:solidFill>
        </a:ln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Logic Bugs</a:t>
          </a:r>
        </a:p>
      </dgm:t>
    </dgm:pt>
    <dgm:pt modelId="{0FAD3719-3A08-497A-BC5E-9E170E56ECDA}" type="parTrans" cxnId="{4A22111D-BCC9-4BDD-A283-5B889210A965}">
      <dgm:prSet/>
      <dgm:spPr/>
      <dgm:t>
        <a:bodyPr/>
        <a:lstStyle/>
        <a:p>
          <a:endParaRPr lang="en-US"/>
        </a:p>
      </dgm:t>
    </dgm:pt>
    <dgm:pt modelId="{EB1711BA-475D-473D-B7C2-97E13C09DEB7}" type="sibTrans" cxnId="{4A22111D-BCC9-4BDD-A283-5B889210A965}">
      <dgm:prSet/>
      <dgm:spPr/>
      <dgm:t>
        <a:bodyPr/>
        <a:lstStyle/>
        <a:p>
          <a:endParaRPr lang="en-US"/>
        </a:p>
      </dgm:t>
    </dgm:pt>
    <dgm:pt modelId="{CFAB4244-2C9F-4AAD-8948-A48A28B68D2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/>
            <a:t>S</a:t>
          </a:r>
          <a:r>
            <a:rPr lang="en-US" sz="2000" dirty="0"/>
            <a:t>ymbolic </a:t>
          </a:r>
          <a:r>
            <a:rPr lang="en-US" sz="2000" b="1" dirty="0"/>
            <a:t>QED</a:t>
          </a:r>
          <a:r>
            <a:rPr lang="en-US" sz="2000" dirty="0"/>
            <a:t> detected </a:t>
          </a:r>
          <a:r>
            <a:rPr lang="en-US" sz="2000" b="1" u="sng" dirty="0"/>
            <a:t>ALL</a:t>
          </a:r>
          <a:r>
            <a:rPr lang="en-US" sz="2000" dirty="0"/>
            <a:t> (known) bugs &amp; more (specification errors)</a:t>
          </a:r>
        </a:p>
      </dgm:t>
    </dgm:pt>
    <dgm:pt modelId="{9377382B-F33F-4C4B-9770-A56FD6A4BDEF}" type="parTrans" cxnId="{BD8CC8CF-22B6-4965-B5B6-45E461929F57}">
      <dgm:prSet/>
      <dgm:spPr/>
      <dgm:t>
        <a:bodyPr/>
        <a:lstStyle/>
        <a:p>
          <a:endParaRPr lang="en-US"/>
        </a:p>
      </dgm:t>
    </dgm:pt>
    <dgm:pt modelId="{A8546559-70C9-45DB-81DA-15E1D753D538}" type="sibTrans" cxnId="{BD8CC8CF-22B6-4965-B5B6-45E461929F57}">
      <dgm:prSet/>
      <dgm:spPr/>
      <dgm:t>
        <a:bodyPr/>
        <a:lstStyle/>
        <a:p>
          <a:endParaRPr lang="en-US"/>
        </a:p>
      </dgm:t>
    </dgm:pt>
    <dgm:pt modelId="{CB601672-4A57-4468-B0E3-BE80E4E218FB}">
      <dgm:prSet phldrT="[Text]"/>
      <dgm:spPr>
        <a:ln>
          <a:solidFill>
            <a:schemeClr val="bg1"/>
          </a:solidFill>
        </a:ln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Effort</a:t>
          </a:r>
        </a:p>
      </dgm:t>
    </dgm:pt>
    <dgm:pt modelId="{A5E359E0-5222-4047-A6B3-3838D32B7293}" type="parTrans" cxnId="{53F4A6D5-9051-4F23-A5E1-BEF05BE44ECB}">
      <dgm:prSet/>
      <dgm:spPr/>
      <dgm:t>
        <a:bodyPr/>
        <a:lstStyle/>
        <a:p>
          <a:endParaRPr lang="en-US"/>
        </a:p>
      </dgm:t>
    </dgm:pt>
    <dgm:pt modelId="{46908355-1A61-4D56-986E-DEC8B0C4BF2F}" type="sibTrans" cxnId="{53F4A6D5-9051-4F23-A5E1-BEF05BE44ECB}">
      <dgm:prSet/>
      <dgm:spPr/>
      <dgm:t>
        <a:bodyPr/>
        <a:lstStyle/>
        <a:p>
          <a:endParaRPr lang="en-US"/>
        </a:p>
      </dgm:t>
    </dgm:pt>
    <dgm:pt modelId="{520D2729-4EFA-4EE7-8C7F-C5CFF702C61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u="sng" dirty="0"/>
            <a:t>8x - 60x</a:t>
          </a:r>
          <a:r>
            <a:rPr lang="en-US" sz="2000" b="1" dirty="0"/>
            <a:t> </a:t>
          </a:r>
          <a:r>
            <a:rPr lang="en-US" sz="2000" dirty="0"/>
            <a:t>improved (less) verification effort</a:t>
          </a:r>
        </a:p>
      </dgm:t>
    </dgm:pt>
    <dgm:pt modelId="{FBE67E3D-CB2E-48B5-A107-2FEA0506DE97}" type="parTrans" cxnId="{B70EA03E-FBEF-4848-8E14-C8AA95C293C0}">
      <dgm:prSet/>
      <dgm:spPr/>
      <dgm:t>
        <a:bodyPr/>
        <a:lstStyle/>
        <a:p>
          <a:endParaRPr lang="en-US"/>
        </a:p>
      </dgm:t>
    </dgm:pt>
    <dgm:pt modelId="{6657FEA4-7D63-4E7A-9E23-5F5F2FD0AD1B}" type="sibTrans" cxnId="{B70EA03E-FBEF-4848-8E14-C8AA95C293C0}">
      <dgm:prSet/>
      <dgm:spPr/>
      <dgm:t>
        <a:bodyPr/>
        <a:lstStyle/>
        <a:p>
          <a:endParaRPr lang="en-US"/>
        </a:p>
      </dgm:t>
    </dgm:pt>
    <dgm:pt modelId="{5E010AB8-854A-4069-85C2-2FBAD560D099}" type="pres">
      <dgm:prSet presAssocID="{824FFF30-BF46-4E53-8F59-FFCA04A7CF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3AE03-E327-40EA-BDA4-FBAEBDF116D3}" type="pres">
      <dgm:prSet presAssocID="{7B2150B1-A459-450A-8F85-111336F4D084}" presName="linNode" presStyleCnt="0"/>
      <dgm:spPr/>
    </dgm:pt>
    <dgm:pt modelId="{55BB14E4-4EB0-478E-A52E-C7A1309860CD}" type="pres">
      <dgm:prSet presAssocID="{7B2150B1-A459-450A-8F85-111336F4D084}" presName="parentText" presStyleLbl="node1" presStyleIdx="0" presStyleCnt="3" custScaleX="563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F04CF-247E-4AF4-9547-A9E76579FE3A}" type="pres">
      <dgm:prSet presAssocID="{7B2150B1-A459-450A-8F85-111336F4D084}" presName="descendantText" presStyleLbl="alignAccFollowNode1" presStyleIdx="0" presStyleCnt="3" custScaleX="126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A57AC-7DBE-467E-91E4-590D5CE1FF35}" type="pres">
      <dgm:prSet presAssocID="{5C9E09D1-39A0-471F-A170-1B7A22000BC7}" presName="sp" presStyleCnt="0"/>
      <dgm:spPr/>
    </dgm:pt>
    <dgm:pt modelId="{C97B89DD-EE17-480A-BC00-EBF1753AD8EA}" type="pres">
      <dgm:prSet presAssocID="{A8FDB3C8-EBC3-4D74-A042-F85B532ED053}" presName="linNode" presStyleCnt="0"/>
      <dgm:spPr/>
    </dgm:pt>
    <dgm:pt modelId="{9098B6B5-9455-48CF-B0BF-A8E5B4149D59}" type="pres">
      <dgm:prSet presAssocID="{A8FDB3C8-EBC3-4D74-A042-F85B532ED053}" presName="parentText" presStyleLbl="node1" presStyleIdx="1" presStyleCnt="3" custScaleX="569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59D8F-2EB1-4FD5-B8E7-C7A221A54817}" type="pres">
      <dgm:prSet presAssocID="{A8FDB3C8-EBC3-4D74-A042-F85B532ED053}" presName="descendantText" presStyleLbl="alignAccFollowNode1" presStyleIdx="1" presStyleCnt="3" custScaleX="124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39FA6-ECE4-4AD3-89EE-AD75847A9134}" type="pres">
      <dgm:prSet presAssocID="{EB1711BA-475D-473D-B7C2-97E13C09DEB7}" presName="sp" presStyleCnt="0"/>
      <dgm:spPr/>
    </dgm:pt>
    <dgm:pt modelId="{F7E4CBA1-F423-4EE5-8EEB-79533C6BE40A}" type="pres">
      <dgm:prSet presAssocID="{CB601672-4A57-4468-B0E3-BE80E4E218FB}" presName="linNode" presStyleCnt="0"/>
      <dgm:spPr/>
    </dgm:pt>
    <dgm:pt modelId="{F46D81A6-F7CC-4CE6-9B92-2DDE507662A3}" type="pres">
      <dgm:prSet presAssocID="{CB601672-4A57-4468-B0E3-BE80E4E218FB}" presName="parentText" presStyleLbl="node1" presStyleIdx="2" presStyleCnt="3" custScaleX="573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E294-6123-4C2F-833A-8F962D5123EB}" type="pres">
      <dgm:prSet presAssocID="{CB601672-4A57-4468-B0E3-BE80E4E218FB}" presName="descendantText" presStyleLbl="alignAccFollowNode1" presStyleIdx="2" presStyleCnt="3" custScaleX="124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F97D86-275F-4658-860A-4427BF01F309}" srcId="{7B2150B1-A459-450A-8F85-111336F4D084}" destId="{5ABE921B-1FEB-4E21-AC6C-C6FBE7453528}" srcOrd="0" destOrd="0" parTransId="{A60EC7D4-2039-475E-8D61-F15DBC95AEF0}" sibTransId="{4B758C96-524B-47CC-8BEE-AED4ED539750}"/>
    <dgm:cxn modelId="{DE98FBFF-9A9B-1A46-850F-90F179A7861C}" type="presOf" srcId="{A8FDB3C8-EBC3-4D74-A042-F85B532ED053}" destId="{9098B6B5-9455-48CF-B0BF-A8E5B4149D59}" srcOrd="0" destOrd="0" presId="urn:microsoft.com/office/officeart/2005/8/layout/vList5"/>
    <dgm:cxn modelId="{9C3B9444-274A-44E2-960F-54107A661E54}" srcId="{824FFF30-BF46-4E53-8F59-FFCA04A7CF9B}" destId="{7B2150B1-A459-450A-8F85-111336F4D084}" srcOrd="0" destOrd="0" parTransId="{5531DFBB-1213-434A-A7E5-C34D9D37FDBD}" sibTransId="{5C9E09D1-39A0-471F-A170-1B7A22000BC7}"/>
    <dgm:cxn modelId="{40DDE8E4-55F5-5343-A686-5123D3B6C8A4}" type="presOf" srcId="{4D5E7218-E439-4B3C-A1A9-B444F5D743F8}" destId="{D5BF04CF-247E-4AF4-9547-A9E76579FE3A}" srcOrd="0" destOrd="1" presId="urn:microsoft.com/office/officeart/2005/8/layout/vList5"/>
    <dgm:cxn modelId="{686ABB3B-B822-D14F-9CCE-4F324E9045AE}" type="presOf" srcId="{824FFF30-BF46-4E53-8F59-FFCA04A7CF9B}" destId="{5E010AB8-854A-4069-85C2-2FBAD560D099}" srcOrd="0" destOrd="0" presId="urn:microsoft.com/office/officeart/2005/8/layout/vList5"/>
    <dgm:cxn modelId="{9C137450-AEB1-D946-9BA3-26CEDCF770DF}" type="presOf" srcId="{5ABE921B-1FEB-4E21-AC6C-C6FBE7453528}" destId="{D5BF04CF-247E-4AF4-9547-A9E76579FE3A}" srcOrd="0" destOrd="0" presId="urn:microsoft.com/office/officeart/2005/8/layout/vList5"/>
    <dgm:cxn modelId="{B70EA03E-FBEF-4848-8E14-C8AA95C293C0}" srcId="{CB601672-4A57-4468-B0E3-BE80E4E218FB}" destId="{520D2729-4EFA-4EE7-8C7F-C5CFF702C61A}" srcOrd="0" destOrd="0" parTransId="{FBE67E3D-CB2E-48B5-A107-2FEA0506DE97}" sibTransId="{6657FEA4-7D63-4E7A-9E23-5F5F2FD0AD1B}"/>
    <dgm:cxn modelId="{4A22111D-BCC9-4BDD-A283-5B889210A965}" srcId="{824FFF30-BF46-4E53-8F59-FFCA04A7CF9B}" destId="{A8FDB3C8-EBC3-4D74-A042-F85B532ED053}" srcOrd="1" destOrd="0" parTransId="{0FAD3719-3A08-497A-BC5E-9E170E56ECDA}" sibTransId="{EB1711BA-475D-473D-B7C2-97E13C09DEB7}"/>
    <dgm:cxn modelId="{BB7D27B8-F6CF-C14B-8E18-6C6BE042E6AF}" type="presOf" srcId="{CFAB4244-2C9F-4AAD-8948-A48A28B68D29}" destId="{E4D59D8F-2EB1-4FD5-B8E7-C7A221A54817}" srcOrd="0" destOrd="0" presId="urn:microsoft.com/office/officeart/2005/8/layout/vList5"/>
    <dgm:cxn modelId="{BD8CC8CF-22B6-4965-B5B6-45E461929F57}" srcId="{A8FDB3C8-EBC3-4D74-A042-F85B532ED053}" destId="{CFAB4244-2C9F-4AAD-8948-A48A28B68D29}" srcOrd="0" destOrd="0" parTransId="{9377382B-F33F-4C4B-9770-A56FD6A4BDEF}" sibTransId="{A8546559-70C9-45DB-81DA-15E1D753D538}"/>
    <dgm:cxn modelId="{53F4A6D5-9051-4F23-A5E1-BEF05BE44ECB}" srcId="{824FFF30-BF46-4E53-8F59-FFCA04A7CF9B}" destId="{CB601672-4A57-4468-B0E3-BE80E4E218FB}" srcOrd="2" destOrd="0" parTransId="{A5E359E0-5222-4047-A6B3-3838D32B7293}" sibTransId="{46908355-1A61-4D56-986E-DEC8B0C4BF2F}"/>
    <dgm:cxn modelId="{73025FBF-3919-4846-9DC7-207DCEBE57E1}" type="presOf" srcId="{CB601672-4A57-4468-B0E3-BE80E4E218FB}" destId="{F46D81A6-F7CC-4CE6-9B92-2DDE507662A3}" srcOrd="0" destOrd="0" presId="urn:microsoft.com/office/officeart/2005/8/layout/vList5"/>
    <dgm:cxn modelId="{CC765D5B-96A0-5C44-9A48-229A2DEF8ED4}" type="presOf" srcId="{520D2729-4EFA-4EE7-8C7F-C5CFF702C61A}" destId="{5574E294-6123-4C2F-833A-8F962D5123EB}" srcOrd="0" destOrd="0" presId="urn:microsoft.com/office/officeart/2005/8/layout/vList5"/>
    <dgm:cxn modelId="{A745097D-C43A-4FBA-9C57-58EFBE453C73}" srcId="{7B2150B1-A459-450A-8F85-111336F4D084}" destId="{4D5E7218-E439-4B3C-A1A9-B444F5D743F8}" srcOrd="1" destOrd="0" parTransId="{719A3AE3-C02A-43B4-85FA-B0640FBA40FA}" sibTransId="{38F0D58C-C2CC-41B3-BA2A-CE8D29266085}"/>
    <dgm:cxn modelId="{2420FD3C-7351-3748-A306-5E5B8EACA006}" type="presOf" srcId="{7B2150B1-A459-450A-8F85-111336F4D084}" destId="{55BB14E4-4EB0-478E-A52E-C7A1309860CD}" srcOrd="0" destOrd="0" presId="urn:microsoft.com/office/officeart/2005/8/layout/vList5"/>
    <dgm:cxn modelId="{2A8E8AF0-DBCE-BD49-85E5-9439862DB2B7}" type="presParOf" srcId="{5E010AB8-854A-4069-85C2-2FBAD560D099}" destId="{A4B3AE03-E327-40EA-BDA4-FBAEBDF116D3}" srcOrd="0" destOrd="0" presId="urn:microsoft.com/office/officeart/2005/8/layout/vList5"/>
    <dgm:cxn modelId="{7FF1A835-BCFF-704D-AC28-DE801EFC77D0}" type="presParOf" srcId="{A4B3AE03-E327-40EA-BDA4-FBAEBDF116D3}" destId="{55BB14E4-4EB0-478E-A52E-C7A1309860CD}" srcOrd="0" destOrd="0" presId="urn:microsoft.com/office/officeart/2005/8/layout/vList5"/>
    <dgm:cxn modelId="{1279AC54-7516-C648-8797-45B003E3D8BF}" type="presParOf" srcId="{A4B3AE03-E327-40EA-BDA4-FBAEBDF116D3}" destId="{D5BF04CF-247E-4AF4-9547-A9E76579FE3A}" srcOrd="1" destOrd="0" presId="urn:microsoft.com/office/officeart/2005/8/layout/vList5"/>
    <dgm:cxn modelId="{6E9414B4-4A47-C44B-8026-3997F9C1C147}" type="presParOf" srcId="{5E010AB8-854A-4069-85C2-2FBAD560D099}" destId="{CF8A57AC-7DBE-467E-91E4-590D5CE1FF35}" srcOrd="1" destOrd="0" presId="urn:microsoft.com/office/officeart/2005/8/layout/vList5"/>
    <dgm:cxn modelId="{58A8BEDC-B60B-EA4D-BA15-ED8861ED1827}" type="presParOf" srcId="{5E010AB8-854A-4069-85C2-2FBAD560D099}" destId="{C97B89DD-EE17-480A-BC00-EBF1753AD8EA}" srcOrd="2" destOrd="0" presId="urn:microsoft.com/office/officeart/2005/8/layout/vList5"/>
    <dgm:cxn modelId="{15F2BC58-3673-AA43-AAD8-E1E5FA8041F5}" type="presParOf" srcId="{C97B89DD-EE17-480A-BC00-EBF1753AD8EA}" destId="{9098B6B5-9455-48CF-B0BF-A8E5B4149D59}" srcOrd="0" destOrd="0" presId="urn:microsoft.com/office/officeart/2005/8/layout/vList5"/>
    <dgm:cxn modelId="{6609B702-C905-4046-AAB6-0613E1D22806}" type="presParOf" srcId="{C97B89DD-EE17-480A-BC00-EBF1753AD8EA}" destId="{E4D59D8F-2EB1-4FD5-B8E7-C7A221A54817}" srcOrd="1" destOrd="0" presId="urn:microsoft.com/office/officeart/2005/8/layout/vList5"/>
    <dgm:cxn modelId="{1F36974F-3678-424F-9A08-165A9A88FFC7}" type="presParOf" srcId="{5E010AB8-854A-4069-85C2-2FBAD560D099}" destId="{32E39FA6-ECE4-4AD3-89EE-AD75847A9134}" srcOrd="3" destOrd="0" presId="urn:microsoft.com/office/officeart/2005/8/layout/vList5"/>
    <dgm:cxn modelId="{0E6A82FB-82D9-F043-A9DC-B49206B52EDC}" type="presParOf" srcId="{5E010AB8-854A-4069-85C2-2FBAD560D099}" destId="{F7E4CBA1-F423-4EE5-8EEB-79533C6BE40A}" srcOrd="4" destOrd="0" presId="urn:microsoft.com/office/officeart/2005/8/layout/vList5"/>
    <dgm:cxn modelId="{AB2C08F7-9ADE-B54D-9F46-CF3DAF657BE9}" type="presParOf" srcId="{F7E4CBA1-F423-4EE5-8EEB-79533C6BE40A}" destId="{F46D81A6-F7CC-4CE6-9B92-2DDE507662A3}" srcOrd="0" destOrd="0" presId="urn:microsoft.com/office/officeart/2005/8/layout/vList5"/>
    <dgm:cxn modelId="{9BE017D8-04C6-3542-A280-2E2F67C6A0B9}" type="presParOf" srcId="{F7E4CBA1-F423-4EE5-8EEB-79533C6BE40A}" destId="{5574E294-6123-4C2F-833A-8F962D5123EB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DB78E-340D-4D09-A7D6-7D68885D31A7}" type="doc">
      <dgm:prSet loTypeId="urn:microsoft.com/office/officeart/2005/8/layout/balance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0EEA5-9514-434E-8783-682257EFE044}">
      <dgm:prSet phldrT="[Text]" custT="1"/>
      <dgm:spPr>
        <a:solidFill>
          <a:srgbClr val="002060"/>
        </a:solidFill>
        <a:ln>
          <a:solidFill>
            <a:srgbClr val="C8D8E6"/>
          </a:solidFill>
        </a:ln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2200" b="1" dirty="0"/>
            <a:t>Robust Industrial Flow</a:t>
          </a:r>
        </a:p>
        <a:p>
          <a:r>
            <a:rPr lang="en-US" sz="1800" b="1" dirty="0">
              <a:solidFill>
                <a:srgbClr val="FFFF00"/>
              </a:solidFill>
            </a:rPr>
            <a:t>Directed Tests,                 Constrained Random Tests,     Infineon Formal</a:t>
          </a:r>
        </a:p>
      </dgm:t>
    </dgm:pt>
    <dgm:pt modelId="{FAC1DC37-D038-4925-8527-5DC9A297AC3A}" type="parTrans" cxnId="{4177ACE6-97EB-4544-86FE-D556E2F472A7}">
      <dgm:prSet/>
      <dgm:spPr/>
      <dgm:t>
        <a:bodyPr/>
        <a:lstStyle/>
        <a:p>
          <a:endParaRPr lang="en-US"/>
        </a:p>
      </dgm:t>
    </dgm:pt>
    <dgm:pt modelId="{06D1DCDE-1B27-4D66-A3F9-934D74E3FB66}" type="sibTrans" cxnId="{4177ACE6-97EB-4544-86FE-D556E2F472A7}">
      <dgm:prSet/>
      <dgm:spPr/>
      <dgm:t>
        <a:bodyPr/>
        <a:lstStyle/>
        <a:p>
          <a:endParaRPr lang="en-US"/>
        </a:p>
      </dgm:t>
    </dgm:pt>
    <dgm:pt modelId="{D21BF2B4-6E6C-4197-822A-F2415DBAA9BD}">
      <dgm:prSet phldrT="[Text]" custT="1"/>
      <dgm:spPr>
        <a:solidFill>
          <a:srgbClr val="002060"/>
        </a:solidFill>
        <a:ln>
          <a:solidFill>
            <a:srgbClr val="C8D8E6"/>
          </a:solidFill>
        </a:ln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2200" b="1" dirty="0"/>
            <a:t>Symbolic QED</a:t>
          </a:r>
        </a:p>
      </dgm:t>
    </dgm:pt>
    <dgm:pt modelId="{46465DFF-C6C3-4793-9B59-6C8BA5E0CD26}" type="parTrans" cxnId="{DAB1FDFA-BA9B-45CC-9834-044A3EAED38E}">
      <dgm:prSet/>
      <dgm:spPr/>
      <dgm:t>
        <a:bodyPr/>
        <a:lstStyle/>
        <a:p>
          <a:endParaRPr lang="en-US"/>
        </a:p>
      </dgm:t>
    </dgm:pt>
    <dgm:pt modelId="{F3CDD541-10F7-4641-9124-46044CA28830}" type="sibTrans" cxnId="{DAB1FDFA-BA9B-45CC-9834-044A3EAED38E}">
      <dgm:prSet/>
      <dgm:spPr/>
      <dgm:t>
        <a:bodyPr/>
        <a:lstStyle/>
        <a:p>
          <a:endParaRPr lang="en-US"/>
        </a:p>
      </dgm:t>
    </dgm:pt>
    <dgm:pt modelId="{35487768-0CD3-4085-BB64-0A80B7FAECCA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DE401CC6-30D9-412A-BA81-1E41573DA884}" type="sibTrans" cxnId="{A107C39B-AA06-4016-9A09-8858155DE463}">
      <dgm:prSet/>
      <dgm:spPr/>
      <dgm:t>
        <a:bodyPr/>
        <a:lstStyle/>
        <a:p>
          <a:endParaRPr lang="en-US"/>
        </a:p>
      </dgm:t>
    </dgm:pt>
    <dgm:pt modelId="{8440E71F-D4BA-4098-893C-738DC056DDB5}" type="parTrans" cxnId="{A107C39B-AA06-4016-9A09-8858155DE463}">
      <dgm:prSet/>
      <dgm:spPr/>
      <dgm:t>
        <a:bodyPr/>
        <a:lstStyle/>
        <a:p>
          <a:endParaRPr lang="en-US"/>
        </a:p>
      </dgm:t>
    </dgm:pt>
    <dgm:pt modelId="{2A8A2184-A8B4-485A-A224-F1C9780374D9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FE739A4D-B59A-4634-AF1C-5EFCCEDE4B7D}" type="sibTrans" cxnId="{7C1A8329-C400-414E-B2DB-C7F03C6EDA53}">
      <dgm:prSet/>
      <dgm:spPr/>
      <dgm:t>
        <a:bodyPr/>
        <a:lstStyle/>
        <a:p>
          <a:endParaRPr lang="en-US"/>
        </a:p>
      </dgm:t>
    </dgm:pt>
    <dgm:pt modelId="{DAE073CD-E9D6-4CF9-9E44-ED0D69BF5FE1}" type="parTrans" cxnId="{7C1A8329-C400-414E-B2DB-C7F03C6EDA53}">
      <dgm:prSet/>
      <dgm:spPr/>
      <dgm:t>
        <a:bodyPr/>
        <a:lstStyle/>
        <a:p>
          <a:endParaRPr lang="en-US"/>
        </a:p>
      </dgm:t>
    </dgm:pt>
    <dgm:pt modelId="{8DC3518D-08A9-46D6-BE02-787FA69E7D4D}" type="pres">
      <dgm:prSet presAssocID="{36ADB78E-340D-4D09-A7D6-7D68885D31A7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C84AD-786E-4116-A568-5AFCE44ED849}" type="pres">
      <dgm:prSet presAssocID="{36ADB78E-340D-4D09-A7D6-7D68885D31A7}" presName="dummyMaxCanvas" presStyleCnt="0"/>
      <dgm:spPr/>
    </dgm:pt>
    <dgm:pt modelId="{3227C65F-83F9-4D60-ACD3-FA13C5EB6D8A}" type="pres">
      <dgm:prSet presAssocID="{36ADB78E-340D-4D09-A7D6-7D68885D31A7}" presName="parentComposite" presStyleCnt="0"/>
      <dgm:spPr/>
    </dgm:pt>
    <dgm:pt modelId="{B2F88D4F-5927-4E75-8A9B-4AEE666442B8}" type="pres">
      <dgm:prSet presAssocID="{36ADB78E-340D-4D09-A7D6-7D68885D31A7}" presName="parent1" presStyleLbl="alignAccFollowNode1" presStyleIdx="0" presStyleCnt="4" custFlipVert="0" custFlipHor="1" custScaleX="34315" custScaleY="75513" custLinFactX="-64001" custLinFactY="4645" custLinFactNeighborX="-100000" custLinFactNeighborY="10000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261FFC1-74C2-446B-B78F-33CEB0CF98C0}" type="pres">
      <dgm:prSet presAssocID="{36ADB78E-340D-4D09-A7D6-7D68885D31A7}" presName="parent2" presStyleLbl="alignAccFollowNode1" presStyleIdx="1" presStyleCnt="4" custFlipVert="1" custScaleX="6237" custScaleY="33019" custLinFactX="33650" custLinFactNeighborX="100000" custLinFactNeighborY="56033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004E1C9C-FA20-43BF-B4A0-E378906B4B01}" type="pres">
      <dgm:prSet presAssocID="{36ADB78E-340D-4D09-A7D6-7D68885D31A7}" presName="childrenComposite" presStyleCnt="0"/>
      <dgm:spPr/>
    </dgm:pt>
    <dgm:pt modelId="{26DC0C43-1561-4D3F-A147-B5EDE140116D}" type="pres">
      <dgm:prSet presAssocID="{36ADB78E-340D-4D09-A7D6-7D68885D31A7}" presName="dummyMaxCanvas_ChildArea" presStyleCnt="0"/>
      <dgm:spPr/>
    </dgm:pt>
    <dgm:pt modelId="{8AE1D291-72B3-40CB-B224-9607C6C60BF6}" type="pres">
      <dgm:prSet presAssocID="{36ADB78E-340D-4D09-A7D6-7D68885D31A7}" presName="fulcrum" presStyleLbl="alignAccFollowNode1" presStyleIdx="2" presStyleCnt="4" custScaleX="233862" custScaleY="131892" custLinFactY="-100000" custLinFactNeighborX="4692" custLinFactNeighborY="-184092"/>
      <dgm:spPr>
        <a:solidFill>
          <a:srgbClr val="E30034">
            <a:alpha val="90000"/>
          </a:srgbClr>
        </a:solidFill>
        <a:ln>
          <a:solidFill>
            <a:srgbClr val="E30034">
              <a:alpha val="90000"/>
            </a:srgbClr>
          </a:solidFill>
        </a:ln>
        <a:scene3d>
          <a:camera prst="orthographicFront"/>
          <a:lightRig rig="sunset" dir="t"/>
        </a:scene3d>
        <a:sp3d extrusionH="12700" prstMaterial="dkEdge"/>
      </dgm:spPr>
    </dgm:pt>
    <dgm:pt modelId="{606F0B14-7BDA-40B4-B9D3-D4C7A65FF42B}" type="pres">
      <dgm:prSet presAssocID="{36ADB78E-340D-4D09-A7D6-7D68885D31A7}" presName="balance_11" presStyleLbl="alignAccFollowNode1" presStyleIdx="3" presStyleCnt="4" custAng="0" custScaleX="201881" custLinFactY="-334749" custLinFactNeighborX="1737" custLinFactNeighborY="-400000">
        <dgm:presLayoutVars>
          <dgm:bulletEnabled val="1"/>
        </dgm:presLayoutVars>
      </dgm:prSet>
      <dgm:spPr>
        <a:solidFill>
          <a:schemeClr val="accent1">
            <a:lumMod val="75000"/>
            <a:alpha val="90000"/>
          </a:schemeClr>
        </a:solidFill>
        <a:ln>
          <a:solidFill>
            <a:srgbClr val="E30034">
              <a:alpha val="90000"/>
            </a:srgbClr>
          </a:solidFill>
        </a:ln>
        <a:effectLst/>
        <a:scene3d>
          <a:camera prst="orthographicFront"/>
          <a:lightRig rig="sunset" dir="t"/>
        </a:scene3d>
        <a:sp3d extrusionH="12700" prstMaterial="plastic"/>
      </dgm:spPr>
    </dgm:pt>
    <dgm:pt modelId="{1200A91A-79DD-4FAE-971B-53026A9FE560}" type="pres">
      <dgm:prSet presAssocID="{36ADB78E-340D-4D09-A7D6-7D68885D31A7}" presName="left_11_1" presStyleLbl="node1" presStyleIdx="0" presStyleCnt="2" custAng="0" custScaleX="253118" custScaleY="53875" custLinFactNeighborX="-51543" custLinFactNeighborY="-60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2EB51-C6FA-4DE0-B42D-C1A9298153CD}" type="pres">
      <dgm:prSet presAssocID="{36ADB78E-340D-4D09-A7D6-7D68885D31A7}" presName="right_11_1" presStyleLbl="node1" presStyleIdx="1" presStyleCnt="2" custAng="0" custScaleX="253983" custScaleY="53946" custLinFactNeighborX="58537" custLinFactNeighborY="-60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381C8-5B23-47FA-81F1-06E3D4AFD36D}" type="presOf" srcId="{35487768-0CD3-4085-BB64-0A80B7FAECCA}" destId="{3261FFC1-74C2-446B-B78F-33CEB0CF98C0}" srcOrd="0" destOrd="0" presId="urn:microsoft.com/office/officeart/2005/8/layout/balance1"/>
    <dgm:cxn modelId="{3B4DDDF5-9610-460E-9947-B6BC20677E26}" type="presOf" srcId="{D21BF2B4-6E6C-4197-822A-F2415DBAA9BD}" destId="{6E82EB51-C6FA-4DE0-B42D-C1A9298153CD}" srcOrd="0" destOrd="0" presId="urn:microsoft.com/office/officeart/2005/8/layout/balance1"/>
    <dgm:cxn modelId="{8266001A-3A1C-49C7-BB5B-F55CD041702B}" type="presOf" srcId="{5FC0EEA5-9514-434E-8783-682257EFE044}" destId="{1200A91A-79DD-4FAE-971B-53026A9FE560}" srcOrd="0" destOrd="0" presId="urn:microsoft.com/office/officeart/2005/8/layout/balance1"/>
    <dgm:cxn modelId="{4177ACE6-97EB-4544-86FE-D556E2F472A7}" srcId="{2A8A2184-A8B4-485A-A224-F1C9780374D9}" destId="{5FC0EEA5-9514-434E-8783-682257EFE044}" srcOrd="0" destOrd="0" parTransId="{FAC1DC37-D038-4925-8527-5DC9A297AC3A}" sibTransId="{06D1DCDE-1B27-4D66-A3F9-934D74E3FB66}"/>
    <dgm:cxn modelId="{3FAC1F27-1597-4C26-8864-160D5B083298}" type="presOf" srcId="{36ADB78E-340D-4D09-A7D6-7D68885D31A7}" destId="{8DC3518D-08A9-46D6-BE02-787FA69E7D4D}" srcOrd="0" destOrd="0" presId="urn:microsoft.com/office/officeart/2005/8/layout/balance1"/>
    <dgm:cxn modelId="{7C1A8329-C400-414E-B2DB-C7F03C6EDA53}" srcId="{36ADB78E-340D-4D09-A7D6-7D68885D31A7}" destId="{2A8A2184-A8B4-485A-A224-F1C9780374D9}" srcOrd="0" destOrd="0" parTransId="{DAE073CD-E9D6-4CF9-9E44-ED0D69BF5FE1}" sibTransId="{FE739A4D-B59A-4634-AF1C-5EFCCEDE4B7D}"/>
    <dgm:cxn modelId="{A107C39B-AA06-4016-9A09-8858155DE463}" srcId="{36ADB78E-340D-4D09-A7D6-7D68885D31A7}" destId="{35487768-0CD3-4085-BB64-0A80B7FAECCA}" srcOrd="1" destOrd="0" parTransId="{8440E71F-D4BA-4098-893C-738DC056DDB5}" sibTransId="{DE401CC6-30D9-412A-BA81-1E41573DA884}"/>
    <dgm:cxn modelId="{79B2E45F-E03A-4669-9CC0-D107B8F1E476}" type="presOf" srcId="{2A8A2184-A8B4-485A-A224-F1C9780374D9}" destId="{B2F88D4F-5927-4E75-8A9B-4AEE666442B8}" srcOrd="0" destOrd="0" presId="urn:microsoft.com/office/officeart/2005/8/layout/balance1"/>
    <dgm:cxn modelId="{DAB1FDFA-BA9B-45CC-9834-044A3EAED38E}" srcId="{35487768-0CD3-4085-BB64-0A80B7FAECCA}" destId="{D21BF2B4-6E6C-4197-822A-F2415DBAA9BD}" srcOrd="0" destOrd="0" parTransId="{46465DFF-C6C3-4793-9B59-6C8BA5E0CD26}" sibTransId="{F3CDD541-10F7-4641-9124-46044CA28830}"/>
    <dgm:cxn modelId="{4F8B454A-DCB5-4A95-B481-92F781F06899}" type="presParOf" srcId="{8DC3518D-08A9-46D6-BE02-787FA69E7D4D}" destId="{767C84AD-786E-4116-A568-5AFCE44ED849}" srcOrd="0" destOrd="0" presId="urn:microsoft.com/office/officeart/2005/8/layout/balance1"/>
    <dgm:cxn modelId="{E0A2FAB3-CBFF-48E5-9831-1B3A8B9A91EA}" type="presParOf" srcId="{8DC3518D-08A9-46D6-BE02-787FA69E7D4D}" destId="{3227C65F-83F9-4D60-ACD3-FA13C5EB6D8A}" srcOrd="1" destOrd="0" presId="urn:microsoft.com/office/officeart/2005/8/layout/balance1"/>
    <dgm:cxn modelId="{51CA26FF-AA0B-4FF1-ABB0-DEB9E3E4F7D7}" type="presParOf" srcId="{3227C65F-83F9-4D60-ACD3-FA13C5EB6D8A}" destId="{B2F88D4F-5927-4E75-8A9B-4AEE666442B8}" srcOrd="0" destOrd="0" presId="urn:microsoft.com/office/officeart/2005/8/layout/balance1"/>
    <dgm:cxn modelId="{6A5B37E8-C943-4AE7-903C-457D1C51D68C}" type="presParOf" srcId="{3227C65F-83F9-4D60-ACD3-FA13C5EB6D8A}" destId="{3261FFC1-74C2-446B-B78F-33CEB0CF98C0}" srcOrd="1" destOrd="0" presId="urn:microsoft.com/office/officeart/2005/8/layout/balance1"/>
    <dgm:cxn modelId="{5A50D152-4461-4277-8B03-CDADB23C0FC0}" type="presParOf" srcId="{8DC3518D-08A9-46D6-BE02-787FA69E7D4D}" destId="{004E1C9C-FA20-43BF-B4A0-E378906B4B01}" srcOrd="2" destOrd="0" presId="urn:microsoft.com/office/officeart/2005/8/layout/balance1"/>
    <dgm:cxn modelId="{CDC07DC3-0DA9-4130-8210-E5B7B0B6A525}" type="presParOf" srcId="{004E1C9C-FA20-43BF-B4A0-E378906B4B01}" destId="{26DC0C43-1561-4D3F-A147-B5EDE140116D}" srcOrd="0" destOrd="0" presId="urn:microsoft.com/office/officeart/2005/8/layout/balance1"/>
    <dgm:cxn modelId="{F5F7B747-E002-4B01-A5F7-F8197A14C17A}" type="presParOf" srcId="{004E1C9C-FA20-43BF-B4A0-E378906B4B01}" destId="{8AE1D291-72B3-40CB-B224-9607C6C60BF6}" srcOrd="1" destOrd="0" presId="urn:microsoft.com/office/officeart/2005/8/layout/balance1"/>
    <dgm:cxn modelId="{69B242E1-617C-43FE-B6AA-E798797FB9EF}" type="presParOf" srcId="{004E1C9C-FA20-43BF-B4A0-E378906B4B01}" destId="{606F0B14-7BDA-40B4-B9D3-D4C7A65FF42B}" srcOrd="2" destOrd="0" presId="urn:microsoft.com/office/officeart/2005/8/layout/balance1"/>
    <dgm:cxn modelId="{C642FAEE-134D-4A31-A30C-CECFBC4596EB}" type="presParOf" srcId="{004E1C9C-FA20-43BF-B4A0-E378906B4B01}" destId="{1200A91A-79DD-4FAE-971B-53026A9FE560}" srcOrd="3" destOrd="0" presId="urn:microsoft.com/office/officeart/2005/8/layout/balance1"/>
    <dgm:cxn modelId="{38C5CA88-F8A1-4CEB-A541-5422F81993E0}" type="presParOf" srcId="{004E1C9C-FA20-43BF-B4A0-E378906B4B01}" destId="{6E82EB51-C6FA-4DE0-B42D-C1A9298153CD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3DE3F-E342-452A-B6EC-F5C4C283CEA5}" type="doc">
      <dgm:prSet loTypeId="urn:microsoft.com/office/officeart/2005/8/layout/gear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C19EA-2DA7-4A91-8F05-45EC172E37C1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dirty="0"/>
            <a:t>CRS</a:t>
          </a:r>
        </a:p>
      </dgm:t>
    </dgm:pt>
    <dgm:pt modelId="{59787179-4606-4F09-BDBB-3BEB9596BF1E}" type="parTrans" cxnId="{C99EF741-5BA9-4825-9FD7-D9B40E9D4E09}">
      <dgm:prSet/>
      <dgm:spPr/>
      <dgm:t>
        <a:bodyPr/>
        <a:lstStyle/>
        <a:p>
          <a:endParaRPr lang="en-US"/>
        </a:p>
      </dgm:t>
    </dgm:pt>
    <dgm:pt modelId="{FD602637-5C6A-45F5-A7CC-A5CD6E45A9C0}" type="sibTrans" cxnId="{C99EF741-5BA9-4825-9FD7-D9B40E9D4E09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1374CC7-B704-46F9-B520-71CD23DC24DA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dirty="0"/>
            <a:t>IF</a:t>
          </a:r>
        </a:p>
      </dgm:t>
    </dgm:pt>
    <dgm:pt modelId="{4B9B9841-1E76-4CF1-900D-4DFF699C14B5}" type="parTrans" cxnId="{5660A7F9-C3E2-4F05-8A3D-230EE7212072}">
      <dgm:prSet/>
      <dgm:spPr/>
      <dgm:t>
        <a:bodyPr/>
        <a:lstStyle/>
        <a:p>
          <a:endParaRPr lang="en-US"/>
        </a:p>
      </dgm:t>
    </dgm:pt>
    <dgm:pt modelId="{88757589-19E4-4486-8927-018E83C6493C}" type="sibTrans" cxnId="{5660A7F9-C3E2-4F05-8A3D-230EE7212072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709B757-603F-4BA7-9988-34BA87AEC9EF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dirty="0"/>
            <a:t>DST</a:t>
          </a:r>
        </a:p>
      </dgm:t>
    </dgm:pt>
    <dgm:pt modelId="{7D485428-C21D-4FDE-842E-3F1D1860E984}" type="parTrans" cxnId="{B4547796-6161-44D9-BD12-1D7F7261998A}">
      <dgm:prSet/>
      <dgm:spPr/>
      <dgm:t>
        <a:bodyPr/>
        <a:lstStyle/>
        <a:p>
          <a:endParaRPr lang="en-US"/>
        </a:p>
      </dgm:t>
    </dgm:pt>
    <dgm:pt modelId="{E4EB6AEF-ACD9-4305-9E1D-37B4513F2D30}" type="sibTrans" cxnId="{B4547796-6161-44D9-BD12-1D7F7261998A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31C0DF1-BC9D-458E-A525-ED89F316BD82}" type="pres">
      <dgm:prSet presAssocID="{7603DE3F-E342-452A-B6EC-F5C4C283CEA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D344A6-B50A-4A08-8913-C2DE03D8ABB2}" type="pres">
      <dgm:prSet presAssocID="{C70C19EA-2DA7-4A91-8F05-45EC172E37C1}" presName="gear1" presStyleLbl="node1" presStyleIdx="0" presStyleCnt="3" custLinFactNeighborX="-169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57B68-F7CB-4B08-AFEF-40FABA9CBB3B}" type="pres">
      <dgm:prSet presAssocID="{C70C19EA-2DA7-4A91-8F05-45EC172E37C1}" presName="gear1srcNode" presStyleLbl="node1" presStyleIdx="0" presStyleCnt="3"/>
      <dgm:spPr/>
      <dgm:t>
        <a:bodyPr/>
        <a:lstStyle/>
        <a:p>
          <a:endParaRPr lang="en-US"/>
        </a:p>
      </dgm:t>
    </dgm:pt>
    <dgm:pt modelId="{9EC59F30-CABC-45AD-9374-447763E335E8}" type="pres">
      <dgm:prSet presAssocID="{C70C19EA-2DA7-4A91-8F05-45EC172E37C1}" presName="gear1dstNode" presStyleLbl="node1" presStyleIdx="0" presStyleCnt="3"/>
      <dgm:spPr/>
      <dgm:t>
        <a:bodyPr/>
        <a:lstStyle/>
        <a:p>
          <a:endParaRPr lang="en-US"/>
        </a:p>
      </dgm:t>
    </dgm:pt>
    <dgm:pt modelId="{2953F9B0-8868-4629-9895-DA7EC4E6822B}" type="pres">
      <dgm:prSet presAssocID="{C1374CC7-B704-46F9-B520-71CD23DC24DA}" presName="gear2" presStyleLbl="node1" presStyleIdx="1" presStyleCnt="3" custLinFactNeighborX="-204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10938-91D7-49B2-A551-F7B5F4DEA650}" type="pres">
      <dgm:prSet presAssocID="{C1374CC7-B704-46F9-B520-71CD23DC24DA}" presName="gear2srcNode" presStyleLbl="node1" presStyleIdx="1" presStyleCnt="3"/>
      <dgm:spPr/>
      <dgm:t>
        <a:bodyPr/>
        <a:lstStyle/>
        <a:p>
          <a:endParaRPr lang="en-US"/>
        </a:p>
      </dgm:t>
    </dgm:pt>
    <dgm:pt modelId="{DCC95ACB-6AC8-454E-AD49-7CF3A9FC0ED6}" type="pres">
      <dgm:prSet presAssocID="{C1374CC7-B704-46F9-B520-71CD23DC24DA}" presName="gear2dstNode" presStyleLbl="node1" presStyleIdx="1" presStyleCnt="3"/>
      <dgm:spPr/>
      <dgm:t>
        <a:bodyPr/>
        <a:lstStyle/>
        <a:p>
          <a:endParaRPr lang="en-US"/>
        </a:p>
      </dgm:t>
    </dgm:pt>
    <dgm:pt modelId="{DC9D7223-076D-4EFD-9CC5-07676A0A799C}" type="pres">
      <dgm:prSet presAssocID="{F709B757-603F-4BA7-9988-34BA87AEC9EF}" presName="gear3" presStyleLbl="node1" presStyleIdx="2" presStyleCnt="3" custLinFactNeighborX="-17046"/>
      <dgm:spPr/>
      <dgm:t>
        <a:bodyPr/>
        <a:lstStyle/>
        <a:p>
          <a:endParaRPr lang="en-US"/>
        </a:p>
      </dgm:t>
    </dgm:pt>
    <dgm:pt modelId="{B2E89C62-89DC-4468-9632-786132B77A76}" type="pres">
      <dgm:prSet presAssocID="{F709B757-603F-4BA7-9988-34BA87AEC9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9979B-614A-4ADD-87A9-C69BA9F54566}" type="pres">
      <dgm:prSet presAssocID="{F709B757-603F-4BA7-9988-34BA87AEC9EF}" presName="gear3srcNode" presStyleLbl="node1" presStyleIdx="2" presStyleCnt="3"/>
      <dgm:spPr/>
      <dgm:t>
        <a:bodyPr/>
        <a:lstStyle/>
        <a:p>
          <a:endParaRPr lang="en-US"/>
        </a:p>
      </dgm:t>
    </dgm:pt>
    <dgm:pt modelId="{5E34AE56-B26F-4B7F-9393-DD1AD3E9C27D}" type="pres">
      <dgm:prSet presAssocID="{F709B757-603F-4BA7-9988-34BA87AEC9EF}" presName="gear3dstNode" presStyleLbl="node1" presStyleIdx="2" presStyleCnt="3"/>
      <dgm:spPr/>
      <dgm:t>
        <a:bodyPr/>
        <a:lstStyle/>
        <a:p>
          <a:endParaRPr lang="en-US"/>
        </a:p>
      </dgm:t>
    </dgm:pt>
    <dgm:pt modelId="{8EC35BC7-C05B-43F6-AB9A-8E555DF751E6}" type="pres">
      <dgm:prSet presAssocID="{FD602637-5C6A-45F5-A7CC-A5CD6E45A9C0}" presName="connector1" presStyleLbl="sibTrans2D1" presStyleIdx="0" presStyleCnt="3" custLinFactNeighborX="-11615"/>
      <dgm:spPr/>
      <dgm:t>
        <a:bodyPr/>
        <a:lstStyle/>
        <a:p>
          <a:endParaRPr lang="en-US"/>
        </a:p>
      </dgm:t>
    </dgm:pt>
    <dgm:pt modelId="{5891C514-08FB-4E63-97DF-F4A1047B5B8D}" type="pres">
      <dgm:prSet presAssocID="{88757589-19E4-4486-8927-018E83C6493C}" presName="connector2" presStyleLbl="sibTrans2D1" presStyleIdx="1" presStyleCnt="3" custLinFactNeighborX="-12835" custLinFactNeighborY="-1155"/>
      <dgm:spPr/>
      <dgm:t>
        <a:bodyPr/>
        <a:lstStyle/>
        <a:p>
          <a:endParaRPr lang="en-US"/>
        </a:p>
      </dgm:t>
    </dgm:pt>
    <dgm:pt modelId="{C28F89B7-3222-48A7-A088-485B9616DF4B}" type="pres">
      <dgm:prSet presAssocID="{E4EB6AEF-ACD9-4305-9E1D-37B4513F2D30}" presName="connector3" presStyleLbl="sibTrans2D1" presStyleIdx="2" presStyleCnt="3" custAng="8143934" custLinFactNeighborX="-14845"/>
      <dgm:spPr/>
      <dgm:t>
        <a:bodyPr/>
        <a:lstStyle/>
        <a:p>
          <a:endParaRPr lang="en-US"/>
        </a:p>
      </dgm:t>
    </dgm:pt>
  </dgm:ptLst>
  <dgm:cxnLst>
    <dgm:cxn modelId="{07CACEB4-D360-46C9-9E5B-4E1034DCEAB2}" type="presOf" srcId="{F709B757-603F-4BA7-9988-34BA87AEC9EF}" destId="{B2E89C62-89DC-4468-9632-786132B77A76}" srcOrd="1" destOrd="0" presId="urn:microsoft.com/office/officeart/2005/8/layout/gear1"/>
    <dgm:cxn modelId="{CF59DECA-8A23-4FC2-B62B-32D1D0BF4E8D}" type="presOf" srcId="{C1374CC7-B704-46F9-B520-71CD23DC24DA}" destId="{DCC95ACB-6AC8-454E-AD49-7CF3A9FC0ED6}" srcOrd="2" destOrd="0" presId="urn:microsoft.com/office/officeart/2005/8/layout/gear1"/>
    <dgm:cxn modelId="{2EE8B3ED-6C40-4F5C-B8D0-A95BF0B2FDDD}" type="presOf" srcId="{C70C19EA-2DA7-4A91-8F05-45EC172E37C1}" destId="{1A857B68-F7CB-4B08-AFEF-40FABA9CBB3B}" srcOrd="1" destOrd="0" presId="urn:microsoft.com/office/officeart/2005/8/layout/gear1"/>
    <dgm:cxn modelId="{3B095D73-48E6-49F8-87BB-8149528CF6AC}" type="presOf" srcId="{F709B757-603F-4BA7-9988-34BA87AEC9EF}" destId="{4489979B-614A-4ADD-87A9-C69BA9F54566}" srcOrd="2" destOrd="0" presId="urn:microsoft.com/office/officeart/2005/8/layout/gear1"/>
    <dgm:cxn modelId="{C91C78F0-71DA-4E9C-B78B-DD945D59A9F9}" type="presOf" srcId="{F709B757-603F-4BA7-9988-34BA87AEC9EF}" destId="{DC9D7223-076D-4EFD-9CC5-07676A0A799C}" srcOrd="0" destOrd="0" presId="urn:microsoft.com/office/officeart/2005/8/layout/gear1"/>
    <dgm:cxn modelId="{00EAC8A2-C4B7-4253-AC97-73C68FA16B9E}" type="presOf" srcId="{88757589-19E4-4486-8927-018E83C6493C}" destId="{5891C514-08FB-4E63-97DF-F4A1047B5B8D}" srcOrd="0" destOrd="0" presId="urn:microsoft.com/office/officeart/2005/8/layout/gear1"/>
    <dgm:cxn modelId="{B4547796-6161-44D9-BD12-1D7F7261998A}" srcId="{7603DE3F-E342-452A-B6EC-F5C4C283CEA5}" destId="{F709B757-603F-4BA7-9988-34BA87AEC9EF}" srcOrd="2" destOrd="0" parTransId="{7D485428-C21D-4FDE-842E-3F1D1860E984}" sibTransId="{E4EB6AEF-ACD9-4305-9E1D-37B4513F2D30}"/>
    <dgm:cxn modelId="{6936600B-A581-436B-897A-38B3A5A531B6}" type="presOf" srcId="{E4EB6AEF-ACD9-4305-9E1D-37B4513F2D30}" destId="{C28F89B7-3222-48A7-A088-485B9616DF4B}" srcOrd="0" destOrd="0" presId="urn:microsoft.com/office/officeart/2005/8/layout/gear1"/>
    <dgm:cxn modelId="{C99EF741-5BA9-4825-9FD7-D9B40E9D4E09}" srcId="{7603DE3F-E342-452A-B6EC-F5C4C283CEA5}" destId="{C70C19EA-2DA7-4A91-8F05-45EC172E37C1}" srcOrd="0" destOrd="0" parTransId="{59787179-4606-4F09-BDBB-3BEB9596BF1E}" sibTransId="{FD602637-5C6A-45F5-A7CC-A5CD6E45A9C0}"/>
    <dgm:cxn modelId="{6EE5BEE9-A215-4C08-8F0B-F7F67F3B0A8B}" type="presOf" srcId="{C1374CC7-B704-46F9-B520-71CD23DC24DA}" destId="{2953F9B0-8868-4629-9895-DA7EC4E6822B}" srcOrd="0" destOrd="0" presId="urn:microsoft.com/office/officeart/2005/8/layout/gear1"/>
    <dgm:cxn modelId="{17A3D2BD-0674-4950-9E61-58A1B4619E41}" type="presOf" srcId="{C70C19EA-2DA7-4A91-8F05-45EC172E37C1}" destId="{C1D344A6-B50A-4A08-8913-C2DE03D8ABB2}" srcOrd="0" destOrd="0" presId="urn:microsoft.com/office/officeart/2005/8/layout/gear1"/>
    <dgm:cxn modelId="{1208053B-D9BA-42BE-B70F-02603E2887ED}" type="presOf" srcId="{F709B757-603F-4BA7-9988-34BA87AEC9EF}" destId="{5E34AE56-B26F-4B7F-9393-DD1AD3E9C27D}" srcOrd="3" destOrd="0" presId="urn:microsoft.com/office/officeart/2005/8/layout/gear1"/>
    <dgm:cxn modelId="{566A5675-EB2A-407C-BC2E-861C2850C885}" type="presOf" srcId="{C70C19EA-2DA7-4A91-8F05-45EC172E37C1}" destId="{9EC59F30-CABC-45AD-9374-447763E335E8}" srcOrd="2" destOrd="0" presId="urn:microsoft.com/office/officeart/2005/8/layout/gear1"/>
    <dgm:cxn modelId="{32568DC1-EA50-4AB3-A26B-A88BFA794D18}" type="presOf" srcId="{C1374CC7-B704-46F9-B520-71CD23DC24DA}" destId="{EBB10938-91D7-49B2-A551-F7B5F4DEA650}" srcOrd="1" destOrd="0" presId="urn:microsoft.com/office/officeart/2005/8/layout/gear1"/>
    <dgm:cxn modelId="{94995FC2-E816-4855-8CDD-55715D3C4FA5}" type="presOf" srcId="{FD602637-5C6A-45F5-A7CC-A5CD6E45A9C0}" destId="{8EC35BC7-C05B-43F6-AB9A-8E555DF751E6}" srcOrd="0" destOrd="0" presId="urn:microsoft.com/office/officeart/2005/8/layout/gear1"/>
    <dgm:cxn modelId="{A7AF9872-F24C-4AFC-AE03-A33DA579400A}" type="presOf" srcId="{7603DE3F-E342-452A-B6EC-F5C4C283CEA5}" destId="{831C0DF1-BC9D-458E-A525-ED89F316BD82}" srcOrd="0" destOrd="0" presId="urn:microsoft.com/office/officeart/2005/8/layout/gear1"/>
    <dgm:cxn modelId="{5660A7F9-C3E2-4F05-8A3D-230EE7212072}" srcId="{7603DE3F-E342-452A-B6EC-F5C4C283CEA5}" destId="{C1374CC7-B704-46F9-B520-71CD23DC24DA}" srcOrd="1" destOrd="0" parTransId="{4B9B9841-1E76-4CF1-900D-4DFF699C14B5}" sibTransId="{88757589-19E4-4486-8927-018E83C6493C}"/>
    <dgm:cxn modelId="{AC0B1215-F8AE-4D0E-A4CD-2BD8E1F78C3D}" type="presParOf" srcId="{831C0DF1-BC9D-458E-A525-ED89F316BD82}" destId="{C1D344A6-B50A-4A08-8913-C2DE03D8ABB2}" srcOrd="0" destOrd="0" presId="urn:microsoft.com/office/officeart/2005/8/layout/gear1"/>
    <dgm:cxn modelId="{30E421B1-2702-47EC-89FF-98CD053ACCE7}" type="presParOf" srcId="{831C0DF1-BC9D-458E-A525-ED89F316BD82}" destId="{1A857B68-F7CB-4B08-AFEF-40FABA9CBB3B}" srcOrd="1" destOrd="0" presId="urn:microsoft.com/office/officeart/2005/8/layout/gear1"/>
    <dgm:cxn modelId="{8E6F4E55-99FF-4336-9231-1ACBE1F67BFF}" type="presParOf" srcId="{831C0DF1-BC9D-458E-A525-ED89F316BD82}" destId="{9EC59F30-CABC-45AD-9374-447763E335E8}" srcOrd="2" destOrd="0" presId="urn:microsoft.com/office/officeart/2005/8/layout/gear1"/>
    <dgm:cxn modelId="{6D345D30-240B-4DA8-A321-585DE37B173A}" type="presParOf" srcId="{831C0DF1-BC9D-458E-A525-ED89F316BD82}" destId="{2953F9B0-8868-4629-9895-DA7EC4E6822B}" srcOrd="3" destOrd="0" presId="urn:microsoft.com/office/officeart/2005/8/layout/gear1"/>
    <dgm:cxn modelId="{C7A4DBDA-918A-4A5D-8B1E-6B158B6EFB36}" type="presParOf" srcId="{831C0DF1-BC9D-458E-A525-ED89F316BD82}" destId="{EBB10938-91D7-49B2-A551-F7B5F4DEA650}" srcOrd="4" destOrd="0" presId="urn:microsoft.com/office/officeart/2005/8/layout/gear1"/>
    <dgm:cxn modelId="{94166EC8-3AFF-48F3-B4D5-A67BCDEF8C61}" type="presParOf" srcId="{831C0DF1-BC9D-458E-A525-ED89F316BD82}" destId="{DCC95ACB-6AC8-454E-AD49-7CF3A9FC0ED6}" srcOrd="5" destOrd="0" presId="urn:microsoft.com/office/officeart/2005/8/layout/gear1"/>
    <dgm:cxn modelId="{B4E39487-4BD8-4176-A790-0FE2DD90101F}" type="presParOf" srcId="{831C0DF1-BC9D-458E-A525-ED89F316BD82}" destId="{DC9D7223-076D-4EFD-9CC5-07676A0A799C}" srcOrd="6" destOrd="0" presId="urn:microsoft.com/office/officeart/2005/8/layout/gear1"/>
    <dgm:cxn modelId="{C32177CA-29DF-4E62-A2B4-4B4C1657D484}" type="presParOf" srcId="{831C0DF1-BC9D-458E-A525-ED89F316BD82}" destId="{B2E89C62-89DC-4468-9632-786132B77A76}" srcOrd="7" destOrd="0" presId="urn:microsoft.com/office/officeart/2005/8/layout/gear1"/>
    <dgm:cxn modelId="{CF711593-0149-472C-BA65-E5948CCF49BB}" type="presParOf" srcId="{831C0DF1-BC9D-458E-A525-ED89F316BD82}" destId="{4489979B-614A-4ADD-87A9-C69BA9F54566}" srcOrd="8" destOrd="0" presId="urn:microsoft.com/office/officeart/2005/8/layout/gear1"/>
    <dgm:cxn modelId="{AC5E256F-6EE4-462C-81F2-2B1F1F327872}" type="presParOf" srcId="{831C0DF1-BC9D-458E-A525-ED89F316BD82}" destId="{5E34AE56-B26F-4B7F-9393-DD1AD3E9C27D}" srcOrd="9" destOrd="0" presId="urn:microsoft.com/office/officeart/2005/8/layout/gear1"/>
    <dgm:cxn modelId="{90B0BD78-A125-4AC3-B88B-7EC12E58274F}" type="presParOf" srcId="{831C0DF1-BC9D-458E-A525-ED89F316BD82}" destId="{8EC35BC7-C05B-43F6-AB9A-8E555DF751E6}" srcOrd="10" destOrd="0" presId="urn:microsoft.com/office/officeart/2005/8/layout/gear1"/>
    <dgm:cxn modelId="{AEE1E44B-4A38-4AC1-A9E0-1072B914DFB7}" type="presParOf" srcId="{831C0DF1-BC9D-458E-A525-ED89F316BD82}" destId="{5891C514-08FB-4E63-97DF-F4A1047B5B8D}" srcOrd="11" destOrd="0" presId="urn:microsoft.com/office/officeart/2005/8/layout/gear1"/>
    <dgm:cxn modelId="{16A3795D-BCD0-42E3-B1DF-28C6C506403D}" type="presParOf" srcId="{831C0DF1-BC9D-458E-A525-ED89F316BD82}" destId="{C28F89B7-3222-48A7-A088-485B9616DF4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FFF30-BF46-4E53-8F59-FFCA04A7CF9B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150B1-A459-450A-8F85-111336F4D084}">
      <dgm:prSet phldrT="[Text]"/>
      <dgm:spPr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Symbolic QED</a:t>
          </a:r>
        </a:p>
      </dgm:t>
    </dgm:pt>
    <dgm:pt modelId="{5531DFBB-1213-434A-A7E5-C34D9D37FDBD}" type="parTrans" cxnId="{9C3B9444-274A-44E2-960F-54107A661E54}">
      <dgm:prSet/>
      <dgm:spPr/>
      <dgm:t>
        <a:bodyPr/>
        <a:lstStyle/>
        <a:p>
          <a:endParaRPr lang="en-US"/>
        </a:p>
      </dgm:t>
    </dgm:pt>
    <dgm:pt modelId="{5C9E09D1-39A0-471F-A170-1B7A22000BC7}" type="sibTrans" cxnId="{9C3B9444-274A-44E2-960F-54107A661E54}">
      <dgm:prSet/>
      <dgm:spPr/>
      <dgm:t>
        <a:bodyPr/>
        <a:lstStyle/>
        <a:p>
          <a:endParaRPr lang="en-US"/>
        </a:p>
      </dgm:t>
    </dgm:pt>
    <dgm:pt modelId="{5ABE921B-1FEB-4E21-AC6C-C6FBE74535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>
              <a:latin typeface="+mn-lt"/>
              <a:ea typeface="ＭＳ Ｐゴシック" pitchFamily="34" charset="-128"/>
            </a:rPr>
            <a:t>All</a:t>
          </a:r>
          <a:r>
            <a:rPr lang="en-US" sz="2000" b="0" dirty="0">
              <a:latin typeface="+mn-lt"/>
              <a:ea typeface="ＭＳ Ｐゴシック" pitchFamily="34" charset="-128"/>
            </a:rPr>
            <a:t> (known) logic bugs &amp; </a:t>
          </a:r>
          <a:r>
            <a:rPr lang="en-US" sz="2000" b="1" dirty="0">
              <a:latin typeface="+mn-lt"/>
              <a:ea typeface="ＭＳ Ｐゴシック" pitchFamily="34" charset="-128"/>
            </a:rPr>
            <a:t>more</a:t>
          </a:r>
          <a:r>
            <a:rPr lang="en-US" sz="2000" b="0" dirty="0">
              <a:latin typeface="+mn-lt"/>
              <a:ea typeface="ＭＳ Ｐゴシック" pitchFamily="34" charset="-128"/>
            </a:rPr>
            <a:t> detected</a:t>
          </a:r>
          <a:endParaRPr lang="en-US" sz="2000" b="0" dirty="0">
            <a:latin typeface="+mn-lt"/>
          </a:endParaRPr>
        </a:p>
      </dgm:t>
    </dgm:pt>
    <dgm:pt modelId="{A60EC7D4-2039-475E-8D61-F15DBC95AEF0}" type="parTrans" cxnId="{C9F97D86-275F-4658-860A-4427BF01F309}">
      <dgm:prSet/>
      <dgm:spPr/>
      <dgm:t>
        <a:bodyPr/>
        <a:lstStyle/>
        <a:p>
          <a:endParaRPr lang="en-US"/>
        </a:p>
      </dgm:t>
    </dgm:pt>
    <dgm:pt modelId="{4B758C96-524B-47CC-8BEE-AED4ED539750}" type="sibTrans" cxnId="{C9F97D86-275F-4658-860A-4427BF01F309}">
      <dgm:prSet/>
      <dgm:spPr/>
      <dgm:t>
        <a:bodyPr/>
        <a:lstStyle/>
        <a:p>
          <a:endParaRPr lang="en-US"/>
        </a:p>
      </dgm:t>
    </dgm:pt>
    <dgm:pt modelId="{A8FDB3C8-EBC3-4D74-A042-F85B532ED053}">
      <dgm:prSet phldrT="[Text]"/>
      <dgm:spPr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Product Impact</a:t>
          </a:r>
        </a:p>
      </dgm:t>
    </dgm:pt>
    <dgm:pt modelId="{0FAD3719-3A08-497A-BC5E-9E170E56ECDA}" type="parTrans" cxnId="{4A22111D-BCC9-4BDD-A283-5B889210A965}">
      <dgm:prSet/>
      <dgm:spPr/>
      <dgm:t>
        <a:bodyPr/>
        <a:lstStyle/>
        <a:p>
          <a:endParaRPr lang="en-US"/>
        </a:p>
      </dgm:t>
    </dgm:pt>
    <dgm:pt modelId="{EB1711BA-475D-473D-B7C2-97E13C09DEB7}" type="sibTrans" cxnId="{4A22111D-BCC9-4BDD-A283-5B889210A965}">
      <dgm:prSet/>
      <dgm:spPr/>
      <dgm:t>
        <a:bodyPr/>
        <a:lstStyle/>
        <a:p>
          <a:endParaRPr lang="en-US"/>
        </a:p>
      </dgm:t>
    </dgm:pt>
    <dgm:pt modelId="{CFAB4244-2C9F-4AAD-8948-A48A28B68D2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+mn-lt"/>
              <a:ea typeface="ＭＳ Ｐゴシック" pitchFamily="34" charset="-128"/>
            </a:rPr>
            <a:t>Shorter Time-to-Market</a:t>
          </a:r>
          <a:endParaRPr lang="en-US" sz="2000" dirty="0"/>
        </a:p>
      </dgm:t>
    </dgm:pt>
    <dgm:pt modelId="{9377382B-F33F-4C4B-9770-A56FD6A4BDEF}" type="parTrans" cxnId="{BD8CC8CF-22B6-4965-B5B6-45E461929F57}">
      <dgm:prSet/>
      <dgm:spPr/>
      <dgm:t>
        <a:bodyPr/>
        <a:lstStyle/>
        <a:p>
          <a:endParaRPr lang="en-US"/>
        </a:p>
      </dgm:t>
    </dgm:pt>
    <dgm:pt modelId="{A8546559-70C9-45DB-81DA-15E1D753D538}" type="sibTrans" cxnId="{BD8CC8CF-22B6-4965-B5B6-45E461929F57}">
      <dgm:prSet/>
      <dgm:spPr/>
      <dgm:t>
        <a:bodyPr/>
        <a:lstStyle/>
        <a:p>
          <a:endParaRPr lang="en-US"/>
        </a:p>
      </dgm:t>
    </dgm:pt>
    <dgm:pt modelId="{CB601672-4A57-4468-B0E3-BE80E4E218FB}">
      <dgm:prSet phldrT="[Text]"/>
      <dgm:spPr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Ongoing</a:t>
          </a:r>
        </a:p>
      </dgm:t>
    </dgm:pt>
    <dgm:pt modelId="{A5E359E0-5222-4047-A6B3-3838D32B7293}" type="parTrans" cxnId="{53F4A6D5-9051-4F23-A5E1-BEF05BE44ECB}">
      <dgm:prSet/>
      <dgm:spPr/>
      <dgm:t>
        <a:bodyPr/>
        <a:lstStyle/>
        <a:p>
          <a:endParaRPr lang="en-US"/>
        </a:p>
      </dgm:t>
    </dgm:pt>
    <dgm:pt modelId="{46908355-1A61-4D56-986E-DEC8B0C4BF2F}" type="sibTrans" cxnId="{53F4A6D5-9051-4F23-A5E1-BEF05BE44ECB}">
      <dgm:prSet/>
      <dgm:spPr/>
      <dgm:t>
        <a:bodyPr/>
        <a:lstStyle/>
        <a:p>
          <a:endParaRPr lang="en-US"/>
        </a:p>
      </dgm:t>
    </dgm:pt>
    <dgm:pt modelId="{520D2729-4EFA-4EE7-8C7F-C5CFF702C61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+mn-lt"/>
              <a:ea typeface="ＭＳ Ｐゴシック" pitchFamily="34" charset="-128"/>
            </a:rPr>
            <a:t>Infineon Symbolic QED efforts</a:t>
          </a:r>
          <a:endParaRPr lang="en-US" sz="2000" b="0" dirty="0"/>
        </a:p>
      </dgm:t>
    </dgm:pt>
    <dgm:pt modelId="{FBE67E3D-CB2E-48B5-A107-2FEA0506DE97}" type="parTrans" cxnId="{B70EA03E-FBEF-4848-8E14-C8AA95C293C0}">
      <dgm:prSet/>
      <dgm:spPr/>
      <dgm:t>
        <a:bodyPr/>
        <a:lstStyle/>
        <a:p>
          <a:endParaRPr lang="en-US"/>
        </a:p>
      </dgm:t>
    </dgm:pt>
    <dgm:pt modelId="{6657FEA4-7D63-4E7A-9E23-5F5F2FD0AD1B}" type="sibTrans" cxnId="{B70EA03E-FBEF-4848-8E14-C8AA95C293C0}">
      <dgm:prSet/>
      <dgm:spPr/>
      <dgm:t>
        <a:bodyPr/>
        <a:lstStyle/>
        <a:p>
          <a:endParaRPr lang="en-US"/>
        </a:p>
      </dgm:t>
    </dgm:pt>
    <dgm:pt modelId="{4E82BB14-3F97-4E10-B932-393051A9B17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>
              <a:latin typeface="+mn-lt"/>
              <a:ea typeface="ＭＳ Ｐゴシック" pitchFamily="34" charset="-128"/>
            </a:rPr>
            <a:t>60x </a:t>
          </a:r>
          <a:r>
            <a:rPr lang="en-US" sz="2000" dirty="0">
              <a:latin typeface="+mn-lt"/>
              <a:ea typeface="ＭＳ Ｐゴシック" pitchFamily="34" charset="-128"/>
            </a:rPr>
            <a:t>verification productivity improvement</a:t>
          </a:r>
          <a:endParaRPr lang="en-US" sz="2000" b="0" dirty="0">
            <a:latin typeface="+mn-lt"/>
          </a:endParaRPr>
        </a:p>
      </dgm:t>
    </dgm:pt>
    <dgm:pt modelId="{1A6F4CCF-EED3-4D6F-B2FC-158762609A94}" type="parTrans" cxnId="{FB8A9AA2-220E-407E-A883-492FCF379F62}">
      <dgm:prSet/>
      <dgm:spPr/>
      <dgm:t>
        <a:bodyPr/>
        <a:lstStyle/>
        <a:p>
          <a:endParaRPr lang="en-US"/>
        </a:p>
      </dgm:t>
    </dgm:pt>
    <dgm:pt modelId="{73C3B0E2-44A1-4BE2-AEF2-9DB6F22A3C5E}" type="sibTrans" cxnId="{FB8A9AA2-220E-407E-A883-492FCF379F62}">
      <dgm:prSet/>
      <dgm:spPr/>
      <dgm:t>
        <a:bodyPr/>
        <a:lstStyle/>
        <a:p>
          <a:endParaRPr lang="en-US"/>
        </a:p>
      </dgm:t>
    </dgm:pt>
    <dgm:pt modelId="{BB119372-9E44-48E2-A4A8-2247810CA75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New design features</a:t>
          </a:r>
        </a:p>
      </dgm:t>
    </dgm:pt>
    <dgm:pt modelId="{8D2CCC9A-857B-48A2-985C-03664A00B26E}" type="sibTrans" cxnId="{90A95543-87AA-4A3D-925B-5867746B585F}">
      <dgm:prSet/>
      <dgm:spPr/>
      <dgm:t>
        <a:bodyPr/>
        <a:lstStyle/>
        <a:p>
          <a:endParaRPr lang="en-US"/>
        </a:p>
      </dgm:t>
    </dgm:pt>
    <dgm:pt modelId="{8799B767-A31C-45B9-AB3E-9322AC9EAEAC}" type="parTrans" cxnId="{90A95543-87AA-4A3D-925B-5867746B585F}">
      <dgm:prSet/>
      <dgm:spPr/>
      <dgm:t>
        <a:bodyPr/>
        <a:lstStyle/>
        <a:p>
          <a:endParaRPr lang="en-US"/>
        </a:p>
      </dgm:t>
    </dgm:pt>
    <dgm:pt modelId="{14A7CB0F-2F42-4021-B916-EAA97370C33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0" dirty="0"/>
            <a:t>Symbolic QED beyond design verification</a:t>
          </a:r>
        </a:p>
      </dgm:t>
    </dgm:pt>
    <dgm:pt modelId="{157B2E22-D5B3-4FD9-91B1-FE8680320877}" type="parTrans" cxnId="{3484FEA2-1AB7-4BF3-A344-53617D38B33A}">
      <dgm:prSet/>
      <dgm:spPr/>
      <dgm:t>
        <a:bodyPr/>
        <a:lstStyle/>
        <a:p>
          <a:endParaRPr lang="en-US"/>
        </a:p>
      </dgm:t>
    </dgm:pt>
    <dgm:pt modelId="{340A72B6-3916-4CD9-BCBA-94D0CF19B0A8}" type="sibTrans" cxnId="{3484FEA2-1AB7-4BF3-A344-53617D38B33A}">
      <dgm:prSet/>
      <dgm:spPr/>
      <dgm:t>
        <a:bodyPr/>
        <a:lstStyle/>
        <a:p>
          <a:endParaRPr lang="en-US"/>
        </a:p>
      </dgm:t>
    </dgm:pt>
    <dgm:pt modelId="{5E010AB8-854A-4069-85C2-2FBAD560D099}" type="pres">
      <dgm:prSet presAssocID="{824FFF30-BF46-4E53-8F59-FFCA04A7CF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3AE03-E327-40EA-BDA4-FBAEBDF116D3}" type="pres">
      <dgm:prSet presAssocID="{7B2150B1-A459-450A-8F85-111336F4D084}" presName="linNode" presStyleCnt="0"/>
      <dgm:spPr/>
    </dgm:pt>
    <dgm:pt modelId="{55BB14E4-4EB0-478E-A52E-C7A1309860CD}" type="pres">
      <dgm:prSet presAssocID="{7B2150B1-A459-450A-8F85-111336F4D084}" presName="parentText" presStyleLbl="node1" presStyleIdx="0" presStyleCnt="3" custScaleX="563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F04CF-247E-4AF4-9547-A9E76579FE3A}" type="pres">
      <dgm:prSet presAssocID="{7B2150B1-A459-450A-8F85-111336F4D084}" presName="descendantText" presStyleLbl="alignAccFollowNode1" presStyleIdx="0" presStyleCnt="3" custScaleX="126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A57AC-7DBE-467E-91E4-590D5CE1FF35}" type="pres">
      <dgm:prSet presAssocID="{5C9E09D1-39A0-471F-A170-1B7A22000BC7}" presName="sp" presStyleCnt="0"/>
      <dgm:spPr/>
    </dgm:pt>
    <dgm:pt modelId="{C97B89DD-EE17-480A-BC00-EBF1753AD8EA}" type="pres">
      <dgm:prSet presAssocID="{A8FDB3C8-EBC3-4D74-A042-F85B532ED053}" presName="linNode" presStyleCnt="0"/>
      <dgm:spPr/>
    </dgm:pt>
    <dgm:pt modelId="{9098B6B5-9455-48CF-B0BF-A8E5B4149D59}" type="pres">
      <dgm:prSet presAssocID="{A8FDB3C8-EBC3-4D74-A042-F85B532ED053}" presName="parentText" presStyleLbl="node1" presStyleIdx="1" presStyleCnt="3" custScaleX="569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59D8F-2EB1-4FD5-B8E7-C7A221A54817}" type="pres">
      <dgm:prSet presAssocID="{A8FDB3C8-EBC3-4D74-A042-F85B532ED053}" presName="descendantText" presStyleLbl="alignAccFollowNode1" presStyleIdx="1" presStyleCnt="3" custScaleX="124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39FA6-ECE4-4AD3-89EE-AD75847A9134}" type="pres">
      <dgm:prSet presAssocID="{EB1711BA-475D-473D-B7C2-97E13C09DEB7}" presName="sp" presStyleCnt="0"/>
      <dgm:spPr/>
    </dgm:pt>
    <dgm:pt modelId="{F7E4CBA1-F423-4EE5-8EEB-79533C6BE40A}" type="pres">
      <dgm:prSet presAssocID="{CB601672-4A57-4468-B0E3-BE80E4E218FB}" presName="linNode" presStyleCnt="0"/>
      <dgm:spPr/>
    </dgm:pt>
    <dgm:pt modelId="{F46D81A6-F7CC-4CE6-9B92-2DDE507662A3}" type="pres">
      <dgm:prSet presAssocID="{CB601672-4A57-4468-B0E3-BE80E4E218FB}" presName="parentText" presStyleLbl="node1" presStyleIdx="2" presStyleCnt="3" custScaleX="573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E294-6123-4C2F-833A-8F962D5123EB}" type="pres">
      <dgm:prSet presAssocID="{CB601672-4A57-4468-B0E3-BE80E4E218FB}" presName="descendantText" presStyleLbl="alignAccFollowNode1" presStyleIdx="2" presStyleCnt="3" custScaleX="124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B729C0-BCA9-4342-88DA-415AC5F3BE02}" type="presOf" srcId="{520D2729-4EFA-4EE7-8C7F-C5CFF702C61A}" destId="{5574E294-6123-4C2F-833A-8F962D5123EB}" srcOrd="0" destOrd="0" presId="urn:microsoft.com/office/officeart/2005/8/layout/vList5"/>
    <dgm:cxn modelId="{B8EEA3CC-D0B6-4FFF-BAFE-704FDAFCE234}" type="presOf" srcId="{CFAB4244-2C9F-4AAD-8948-A48A28B68D29}" destId="{E4D59D8F-2EB1-4FD5-B8E7-C7A221A54817}" srcOrd="0" destOrd="0" presId="urn:microsoft.com/office/officeart/2005/8/layout/vList5"/>
    <dgm:cxn modelId="{C9F97D86-275F-4658-860A-4427BF01F309}" srcId="{7B2150B1-A459-450A-8F85-111336F4D084}" destId="{5ABE921B-1FEB-4E21-AC6C-C6FBE7453528}" srcOrd="0" destOrd="0" parTransId="{A60EC7D4-2039-475E-8D61-F15DBC95AEF0}" sibTransId="{4B758C96-524B-47CC-8BEE-AED4ED539750}"/>
    <dgm:cxn modelId="{6D06475B-8050-4ED5-A058-16CAA7DA10F0}" type="presOf" srcId="{824FFF30-BF46-4E53-8F59-FFCA04A7CF9B}" destId="{5E010AB8-854A-4069-85C2-2FBAD560D099}" srcOrd="0" destOrd="0" presId="urn:microsoft.com/office/officeart/2005/8/layout/vList5"/>
    <dgm:cxn modelId="{9C3B9444-274A-44E2-960F-54107A661E54}" srcId="{824FFF30-BF46-4E53-8F59-FFCA04A7CF9B}" destId="{7B2150B1-A459-450A-8F85-111336F4D084}" srcOrd="0" destOrd="0" parTransId="{5531DFBB-1213-434A-A7E5-C34D9D37FDBD}" sibTransId="{5C9E09D1-39A0-471F-A170-1B7A22000BC7}"/>
    <dgm:cxn modelId="{BD87FFCA-5F1F-41A3-9F4E-1554690C80A5}" type="presOf" srcId="{14A7CB0F-2F42-4021-B916-EAA97370C332}" destId="{5574E294-6123-4C2F-833A-8F962D5123EB}" srcOrd="0" destOrd="1" presId="urn:microsoft.com/office/officeart/2005/8/layout/vList5"/>
    <dgm:cxn modelId="{B70EA03E-FBEF-4848-8E14-C8AA95C293C0}" srcId="{CB601672-4A57-4468-B0E3-BE80E4E218FB}" destId="{520D2729-4EFA-4EE7-8C7F-C5CFF702C61A}" srcOrd="0" destOrd="0" parTransId="{FBE67E3D-CB2E-48B5-A107-2FEA0506DE97}" sibTransId="{6657FEA4-7D63-4E7A-9E23-5F5F2FD0AD1B}"/>
    <dgm:cxn modelId="{42752B72-24BC-4C2B-A16A-F7342FDAEDB6}" type="presOf" srcId="{BB119372-9E44-48E2-A4A8-2247810CA755}" destId="{E4D59D8F-2EB1-4FD5-B8E7-C7A221A54817}" srcOrd="0" destOrd="1" presId="urn:microsoft.com/office/officeart/2005/8/layout/vList5"/>
    <dgm:cxn modelId="{4A22111D-BCC9-4BDD-A283-5B889210A965}" srcId="{824FFF30-BF46-4E53-8F59-FFCA04A7CF9B}" destId="{A8FDB3C8-EBC3-4D74-A042-F85B532ED053}" srcOrd="1" destOrd="0" parTransId="{0FAD3719-3A08-497A-BC5E-9E170E56ECDA}" sibTransId="{EB1711BA-475D-473D-B7C2-97E13C09DEB7}"/>
    <dgm:cxn modelId="{BD8CC8CF-22B6-4965-B5B6-45E461929F57}" srcId="{A8FDB3C8-EBC3-4D74-A042-F85B532ED053}" destId="{CFAB4244-2C9F-4AAD-8948-A48A28B68D29}" srcOrd="0" destOrd="0" parTransId="{9377382B-F33F-4C4B-9770-A56FD6A4BDEF}" sibTransId="{A8546559-70C9-45DB-81DA-15E1D753D538}"/>
    <dgm:cxn modelId="{53F4A6D5-9051-4F23-A5E1-BEF05BE44ECB}" srcId="{824FFF30-BF46-4E53-8F59-FFCA04A7CF9B}" destId="{CB601672-4A57-4468-B0E3-BE80E4E218FB}" srcOrd="2" destOrd="0" parTransId="{A5E359E0-5222-4047-A6B3-3838D32B7293}" sibTransId="{46908355-1A61-4D56-986E-DEC8B0C4BF2F}"/>
    <dgm:cxn modelId="{61A18EB5-5FB5-40CB-BAF6-0B671E98E51A}" type="presOf" srcId="{A8FDB3C8-EBC3-4D74-A042-F85B532ED053}" destId="{9098B6B5-9455-48CF-B0BF-A8E5B4149D59}" srcOrd="0" destOrd="0" presId="urn:microsoft.com/office/officeart/2005/8/layout/vList5"/>
    <dgm:cxn modelId="{90A95543-87AA-4A3D-925B-5867746B585F}" srcId="{A8FDB3C8-EBC3-4D74-A042-F85B532ED053}" destId="{BB119372-9E44-48E2-A4A8-2247810CA755}" srcOrd="1" destOrd="0" parTransId="{8799B767-A31C-45B9-AB3E-9322AC9EAEAC}" sibTransId="{8D2CCC9A-857B-48A2-985C-03664A00B26E}"/>
    <dgm:cxn modelId="{3484FEA2-1AB7-4BF3-A344-53617D38B33A}" srcId="{CB601672-4A57-4468-B0E3-BE80E4E218FB}" destId="{14A7CB0F-2F42-4021-B916-EAA97370C332}" srcOrd="1" destOrd="0" parTransId="{157B2E22-D5B3-4FD9-91B1-FE8680320877}" sibTransId="{340A72B6-3916-4CD9-BCBA-94D0CF19B0A8}"/>
    <dgm:cxn modelId="{15EB23E2-9CD9-4AC5-98F7-416AECDF3678}" type="presOf" srcId="{5ABE921B-1FEB-4E21-AC6C-C6FBE7453528}" destId="{D5BF04CF-247E-4AF4-9547-A9E76579FE3A}" srcOrd="0" destOrd="0" presId="urn:microsoft.com/office/officeart/2005/8/layout/vList5"/>
    <dgm:cxn modelId="{CC7D221B-AF4D-4976-B017-A29EB84CE9B7}" type="presOf" srcId="{4E82BB14-3F97-4E10-B932-393051A9B17D}" destId="{D5BF04CF-247E-4AF4-9547-A9E76579FE3A}" srcOrd="0" destOrd="1" presId="urn:microsoft.com/office/officeart/2005/8/layout/vList5"/>
    <dgm:cxn modelId="{FB8A9AA2-220E-407E-A883-492FCF379F62}" srcId="{7B2150B1-A459-450A-8F85-111336F4D084}" destId="{4E82BB14-3F97-4E10-B932-393051A9B17D}" srcOrd="1" destOrd="0" parTransId="{1A6F4CCF-EED3-4D6F-B2FC-158762609A94}" sibTransId="{73C3B0E2-44A1-4BE2-AEF2-9DB6F22A3C5E}"/>
    <dgm:cxn modelId="{1EA29C99-ADD4-44E3-BAE3-AB10820599F8}" type="presOf" srcId="{7B2150B1-A459-450A-8F85-111336F4D084}" destId="{55BB14E4-4EB0-478E-A52E-C7A1309860CD}" srcOrd="0" destOrd="0" presId="urn:microsoft.com/office/officeart/2005/8/layout/vList5"/>
    <dgm:cxn modelId="{67E5067F-4F54-4739-BB05-9AF433A77090}" type="presOf" srcId="{CB601672-4A57-4468-B0E3-BE80E4E218FB}" destId="{F46D81A6-F7CC-4CE6-9B92-2DDE507662A3}" srcOrd="0" destOrd="0" presId="urn:microsoft.com/office/officeart/2005/8/layout/vList5"/>
    <dgm:cxn modelId="{2479FF27-2E88-4524-9163-BD4BBCFC9C75}" type="presParOf" srcId="{5E010AB8-854A-4069-85C2-2FBAD560D099}" destId="{A4B3AE03-E327-40EA-BDA4-FBAEBDF116D3}" srcOrd="0" destOrd="0" presId="urn:microsoft.com/office/officeart/2005/8/layout/vList5"/>
    <dgm:cxn modelId="{C88F866F-FEE1-4DD4-B8FF-329B3ACF5C40}" type="presParOf" srcId="{A4B3AE03-E327-40EA-BDA4-FBAEBDF116D3}" destId="{55BB14E4-4EB0-478E-A52E-C7A1309860CD}" srcOrd="0" destOrd="0" presId="urn:microsoft.com/office/officeart/2005/8/layout/vList5"/>
    <dgm:cxn modelId="{7E06715A-D8A3-4D3D-B13B-34B4C7D36748}" type="presParOf" srcId="{A4B3AE03-E327-40EA-BDA4-FBAEBDF116D3}" destId="{D5BF04CF-247E-4AF4-9547-A9E76579FE3A}" srcOrd="1" destOrd="0" presId="urn:microsoft.com/office/officeart/2005/8/layout/vList5"/>
    <dgm:cxn modelId="{3130A2F2-3C52-4934-8E52-F7B778FA8B97}" type="presParOf" srcId="{5E010AB8-854A-4069-85C2-2FBAD560D099}" destId="{CF8A57AC-7DBE-467E-91E4-590D5CE1FF35}" srcOrd="1" destOrd="0" presId="urn:microsoft.com/office/officeart/2005/8/layout/vList5"/>
    <dgm:cxn modelId="{A015ACF7-BBA8-40A5-AC83-9BBB39396F6A}" type="presParOf" srcId="{5E010AB8-854A-4069-85C2-2FBAD560D099}" destId="{C97B89DD-EE17-480A-BC00-EBF1753AD8EA}" srcOrd="2" destOrd="0" presId="urn:microsoft.com/office/officeart/2005/8/layout/vList5"/>
    <dgm:cxn modelId="{58D5AF15-F7C2-4BA1-A269-FE0A312ACEAD}" type="presParOf" srcId="{C97B89DD-EE17-480A-BC00-EBF1753AD8EA}" destId="{9098B6B5-9455-48CF-B0BF-A8E5B4149D59}" srcOrd="0" destOrd="0" presId="urn:microsoft.com/office/officeart/2005/8/layout/vList5"/>
    <dgm:cxn modelId="{AC78245E-9BD0-484B-8BE0-925C38A53DFD}" type="presParOf" srcId="{C97B89DD-EE17-480A-BC00-EBF1753AD8EA}" destId="{E4D59D8F-2EB1-4FD5-B8E7-C7A221A54817}" srcOrd="1" destOrd="0" presId="urn:microsoft.com/office/officeart/2005/8/layout/vList5"/>
    <dgm:cxn modelId="{A68A72FA-121D-41D1-87CE-5766F85C177D}" type="presParOf" srcId="{5E010AB8-854A-4069-85C2-2FBAD560D099}" destId="{32E39FA6-ECE4-4AD3-89EE-AD75847A9134}" srcOrd="3" destOrd="0" presId="urn:microsoft.com/office/officeart/2005/8/layout/vList5"/>
    <dgm:cxn modelId="{55190339-3635-423C-A21F-8389921922D7}" type="presParOf" srcId="{5E010AB8-854A-4069-85C2-2FBAD560D099}" destId="{F7E4CBA1-F423-4EE5-8EEB-79533C6BE40A}" srcOrd="4" destOrd="0" presId="urn:microsoft.com/office/officeart/2005/8/layout/vList5"/>
    <dgm:cxn modelId="{4B9E080B-1D0A-4233-A430-0AD7DB5362A3}" type="presParOf" srcId="{F7E4CBA1-F423-4EE5-8EEB-79533C6BE40A}" destId="{F46D81A6-F7CC-4CE6-9B92-2DDE507662A3}" srcOrd="0" destOrd="0" presId="urn:microsoft.com/office/officeart/2005/8/layout/vList5"/>
    <dgm:cxn modelId="{B47D0EC7-9DA4-4E78-A778-7334AF715C81}" type="presParOf" srcId="{F7E4CBA1-F423-4EE5-8EEB-79533C6BE40A}" destId="{5574E294-6123-4C2F-833A-8F962D5123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FFF30-BF46-4E53-8F59-FFCA04A7CF9B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150B1-A459-450A-8F85-111336F4D084}">
      <dgm:prSet phldrT="[Text]"/>
      <dgm:spPr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Symbolic QED</a:t>
          </a:r>
        </a:p>
      </dgm:t>
    </dgm:pt>
    <dgm:pt modelId="{5531DFBB-1213-434A-A7E5-C34D9D37FDBD}" type="parTrans" cxnId="{9C3B9444-274A-44E2-960F-54107A661E54}">
      <dgm:prSet/>
      <dgm:spPr/>
      <dgm:t>
        <a:bodyPr/>
        <a:lstStyle/>
        <a:p>
          <a:endParaRPr lang="en-US"/>
        </a:p>
      </dgm:t>
    </dgm:pt>
    <dgm:pt modelId="{5C9E09D1-39A0-471F-A170-1B7A22000BC7}" type="sibTrans" cxnId="{9C3B9444-274A-44E2-960F-54107A661E54}">
      <dgm:prSet/>
      <dgm:spPr/>
      <dgm:t>
        <a:bodyPr/>
        <a:lstStyle/>
        <a:p>
          <a:endParaRPr lang="en-US"/>
        </a:p>
      </dgm:t>
    </dgm:pt>
    <dgm:pt modelId="{5ABE921B-1FEB-4E21-AC6C-C6FBE74535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>
              <a:latin typeface="+mn-lt"/>
              <a:ea typeface="ＭＳ Ｐゴシック" pitchFamily="34" charset="-128"/>
            </a:rPr>
            <a:t>All</a:t>
          </a:r>
          <a:r>
            <a:rPr lang="en-US" sz="2000" b="0" dirty="0">
              <a:latin typeface="+mn-lt"/>
              <a:ea typeface="ＭＳ Ｐゴシック" pitchFamily="34" charset="-128"/>
            </a:rPr>
            <a:t> (known) logic bugs &amp; </a:t>
          </a:r>
          <a:r>
            <a:rPr lang="en-US" sz="2000" b="1" dirty="0">
              <a:latin typeface="+mn-lt"/>
              <a:ea typeface="ＭＳ Ｐゴシック" pitchFamily="34" charset="-128"/>
            </a:rPr>
            <a:t>more</a:t>
          </a:r>
          <a:r>
            <a:rPr lang="en-US" sz="2000" b="0" dirty="0">
              <a:latin typeface="+mn-lt"/>
              <a:ea typeface="ＭＳ Ｐゴシック" pitchFamily="34" charset="-128"/>
            </a:rPr>
            <a:t> detected</a:t>
          </a:r>
          <a:endParaRPr lang="en-US" sz="2000" b="0" dirty="0">
            <a:latin typeface="+mn-lt"/>
          </a:endParaRPr>
        </a:p>
      </dgm:t>
    </dgm:pt>
    <dgm:pt modelId="{A60EC7D4-2039-475E-8D61-F15DBC95AEF0}" type="parTrans" cxnId="{C9F97D86-275F-4658-860A-4427BF01F309}">
      <dgm:prSet/>
      <dgm:spPr/>
      <dgm:t>
        <a:bodyPr/>
        <a:lstStyle/>
        <a:p>
          <a:endParaRPr lang="en-US"/>
        </a:p>
      </dgm:t>
    </dgm:pt>
    <dgm:pt modelId="{4B758C96-524B-47CC-8BEE-AED4ED539750}" type="sibTrans" cxnId="{C9F97D86-275F-4658-860A-4427BF01F309}">
      <dgm:prSet/>
      <dgm:spPr/>
      <dgm:t>
        <a:bodyPr/>
        <a:lstStyle/>
        <a:p>
          <a:endParaRPr lang="en-US"/>
        </a:p>
      </dgm:t>
    </dgm:pt>
    <dgm:pt modelId="{A8FDB3C8-EBC3-4D74-A042-F85B532ED053}">
      <dgm:prSet phldrT="[Text]"/>
      <dgm:spPr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Product Impact</a:t>
          </a:r>
        </a:p>
      </dgm:t>
    </dgm:pt>
    <dgm:pt modelId="{0FAD3719-3A08-497A-BC5E-9E170E56ECDA}" type="parTrans" cxnId="{4A22111D-BCC9-4BDD-A283-5B889210A965}">
      <dgm:prSet/>
      <dgm:spPr/>
      <dgm:t>
        <a:bodyPr/>
        <a:lstStyle/>
        <a:p>
          <a:endParaRPr lang="en-US"/>
        </a:p>
      </dgm:t>
    </dgm:pt>
    <dgm:pt modelId="{EB1711BA-475D-473D-B7C2-97E13C09DEB7}" type="sibTrans" cxnId="{4A22111D-BCC9-4BDD-A283-5B889210A965}">
      <dgm:prSet/>
      <dgm:spPr/>
      <dgm:t>
        <a:bodyPr/>
        <a:lstStyle/>
        <a:p>
          <a:endParaRPr lang="en-US"/>
        </a:p>
      </dgm:t>
    </dgm:pt>
    <dgm:pt modelId="{CFAB4244-2C9F-4AAD-8948-A48A28B68D2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+mn-lt"/>
              <a:ea typeface="ＭＳ Ｐゴシック" pitchFamily="34" charset="-128"/>
            </a:rPr>
            <a:t>Shorter Time-to-Market</a:t>
          </a:r>
          <a:endParaRPr lang="en-US" sz="2000" dirty="0"/>
        </a:p>
      </dgm:t>
    </dgm:pt>
    <dgm:pt modelId="{9377382B-F33F-4C4B-9770-A56FD6A4BDEF}" type="parTrans" cxnId="{BD8CC8CF-22B6-4965-B5B6-45E461929F57}">
      <dgm:prSet/>
      <dgm:spPr/>
      <dgm:t>
        <a:bodyPr/>
        <a:lstStyle/>
        <a:p>
          <a:endParaRPr lang="en-US"/>
        </a:p>
      </dgm:t>
    </dgm:pt>
    <dgm:pt modelId="{A8546559-70C9-45DB-81DA-15E1D753D538}" type="sibTrans" cxnId="{BD8CC8CF-22B6-4965-B5B6-45E461929F57}">
      <dgm:prSet/>
      <dgm:spPr/>
      <dgm:t>
        <a:bodyPr/>
        <a:lstStyle/>
        <a:p>
          <a:endParaRPr lang="en-US"/>
        </a:p>
      </dgm:t>
    </dgm:pt>
    <dgm:pt modelId="{CB601672-4A57-4468-B0E3-BE80E4E218FB}">
      <dgm:prSet phldrT="[Text]"/>
      <dgm:spPr>
        <a:scene3d>
          <a:camera prst="orthographicFront"/>
          <a:lightRig rig="harsh" dir="t"/>
        </a:scene3d>
        <a:sp3d prstMaterial="dkEdge"/>
      </dgm:spPr>
      <dgm:t>
        <a:bodyPr/>
        <a:lstStyle/>
        <a:p>
          <a:r>
            <a:rPr lang="en-US" b="1" dirty="0"/>
            <a:t>Ongoing</a:t>
          </a:r>
        </a:p>
      </dgm:t>
    </dgm:pt>
    <dgm:pt modelId="{A5E359E0-5222-4047-A6B3-3838D32B7293}" type="parTrans" cxnId="{53F4A6D5-9051-4F23-A5E1-BEF05BE44ECB}">
      <dgm:prSet/>
      <dgm:spPr/>
      <dgm:t>
        <a:bodyPr/>
        <a:lstStyle/>
        <a:p>
          <a:endParaRPr lang="en-US"/>
        </a:p>
      </dgm:t>
    </dgm:pt>
    <dgm:pt modelId="{46908355-1A61-4D56-986E-DEC8B0C4BF2F}" type="sibTrans" cxnId="{53F4A6D5-9051-4F23-A5E1-BEF05BE44ECB}">
      <dgm:prSet/>
      <dgm:spPr/>
      <dgm:t>
        <a:bodyPr/>
        <a:lstStyle/>
        <a:p>
          <a:endParaRPr lang="en-US"/>
        </a:p>
      </dgm:t>
    </dgm:pt>
    <dgm:pt modelId="{520D2729-4EFA-4EE7-8C7F-C5CFF702C61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+mn-lt"/>
              <a:ea typeface="ＭＳ Ｐゴシック" pitchFamily="34" charset="-128"/>
            </a:rPr>
            <a:t>Infineon Symbolic QED efforts</a:t>
          </a:r>
          <a:endParaRPr lang="en-US" sz="2000" b="0" dirty="0"/>
        </a:p>
      </dgm:t>
    </dgm:pt>
    <dgm:pt modelId="{FBE67E3D-CB2E-48B5-A107-2FEA0506DE97}" type="parTrans" cxnId="{B70EA03E-FBEF-4848-8E14-C8AA95C293C0}">
      <dgm:prSet/>
      <dgm:spPr/>
      <dgm:t>
        <a:bodyPr/>
        <a:lstStyle/>
        <a:p>
          <a:endParaRPr lang="en-US"/>
        </a:p>
      </dgm:t>
    </dgm:pt>
    <dgm:pt modelId="{6657FEA4-7D63-4E7A-9E23-5F5F2FD0AD1B}" type="sibTrans" cxnId="{B70EA03E-FBEF-4848-8E14-C8AA95C293C0}">
      <dgm:prSet/>
      <dgm:spPr/>
      <dgm:t>
        <a:bodyPr/>
        <a:lstStyle/>
        <a:p>
          <a:endParaRPr lang="en-US"/>
        </a:p>
      </dgm:t>
    </dgm:pt>
    <dgm:pt modelId="{4E82BB14-3F97-4E10-B932-393051A9B17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1" dirty="0">
              <a:latin typeface="+mn-lt"/>
              <a:ea typeface="ＭＳ Ｐゴシック" pitchFamily="34" charset="-128"/>
            </a:rPr>
            <a:t>60x </a:t>
          </a:r>
          <a:r>
            <a:rPr lang="en-US" sz="2000" dirty="0">
              <a:latin typeface="+mn-lt"/>
              <a:ea typeface="ＭＳ Ｐゴシック" pitchFamily="34" charset="-128"/>
            </a:rPr>
            <a:t>verification productivity improvement</a:t>
          </a:r>
          <a:endParaRPr lang="en-US" sz="2000" b="0" dirty="0">
            <a:latin typeface="+mn-lt"/>
          </a:endParaRPr>
        </a:p>
      </dgm:t>
    </dgm:pt>
    <dgm:pt modelId="{1A6F4CCF-EED3-4D6F-B2FC-158762609A94}" type="parTrans" cxnId="{FB8A9AA2-220E-407E-A883-492FCF379F62}">
      <dgm:prSet/>
      <dgm:spPr/>
      <dgm:t>
        <a:bodyPr/>
        <a:lstStyle/>
        <a:p>
          <a:endParaRPr lang="en-US"/>
        </a:p>
      </dgm:t>
    </dgm:pt>
    <dgm:pt modelId="{73C3B0E2-44A1-4BE2-AEF2-9DB6F22A3C5E}" type="sibTrans" cxnId="{FB8A9AA2-220E-407E-A883-492FCF379F62}">
      <dgm:prSet/>
      <dgm:spPr/>
      <dgm:t>
        <a:bodyPr/>
        <a:lstStyle/>
        <a:p>
          <a:endParaRPr lang="en-US"/>
        </a:p>
      </dgm:t>
    </dgm:pt>
    <dgm:pt modelId="{BB119372-9E44-48E2-A4A8-2247810CA75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/>
            <a:t>New design features</a:t>
          </a:r>
          <a:endParaRPr lang="en-US" sz="2000" dirty="0"/>
        </a:p>
      </dgm:t>
    </dgm:pt>
    <dgm:pt modelId="{8D2CCC9A-857B-48A2-985C-03664A00B26E}" type="sibTrans" cxnId="{90A95543-87AA-4A3D-925B-5867746B585F}">
      <dgm:prSet/>
      <dgm:spPr/>
      <dgm:t>
        <a:bodyPr/>
        <a:lstStyle/>
        <a:p>
          <a:endParaRPr lang="en-US"/>
        </a:p>
      </dgm:t>
    </dgm:pt>
    <dgm:pt modelId="{8799B767-A31C-45B9-AB3E-9322AC9EAEAC}" type="parTrans" cxnId="{90A95543-87AA-4A3D-925B-5867746B585F}">
      <dgm:prSet/>
      <dgm:spPr/>
      <dgm:t>
        <a:bodyPr/>
        <a:lstStyle/>
        <a:p>
          <a:endParaRPr lang="en-US"/>
        </a:p>
      </dgm:t>
    </dgm:pt>
    <dgm:pt modelId="{14A7CB0F-2F42-4021-B916-EAA97370C33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0" dirty="0"/>
            <a:t>Symbolic QED beyond design verification</a:t>
          </a:r>
        </a:p>
      </dgm:t>
    </dgm:pt>
    <dgm:pt modelId="{157B2E22-D5B3-4FD9-91B1-FE8680320877}" type="parTrans" cxnId="{3484FEA2-1AB7-4BF3-A344-53617D38B33A}">
      <dgm:prSet/>
      <dgm:spPr/>
      <dgm:t>
        <a:bodyPr/>
        <a:lstStyle/>
        <a:p>
          <a:endParaRPr lang="en-US"/>
        </a:p>
      </dgm:t>
    </dgm:pt>
    <dgm:pt modelId="{340A72B6-3916-4CD9-BCBA-94D0CF19B0A8}" type="sibTrans" cxnId="{3484FEA2-1AB7-4BF3-A344-53617D38B33A}">
      <dgm:prSet/>
      <dgm:spPr/>
      <dgm:t>
        <a:bodyPr/>
        <a:lstStyle/>
        <a:p>
          <a:endParaRPr lang="en-US"/>
        </a:p>
      </dgm:t>
    </dgm:pt>
    <dgm:pt modelId="{5E010AB8-854A-4069-85C2-2FBAD560D099}" type="pres">
      <dgm:prSet presAssocID="{824FFF30-BF46-4E53-8F59-FFCA04A7CF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3AE03-E327-40EA-BDA4-FBAEBDF116D3}" type="pres">
      <dgm:prSet presAssocID="{7B2150B1-A459-450A-8F85-111336F4D084}" presName="linNode" presStyleCnt="0"/>
      <dgm:spPr/>
    </dgm:pt>
    <dgm:pt modelId="{55BB14E4-4EB0-478E-A52E-C7A1309860CD}" type="pres">
      <dgm:prSet presAssocID="{7B2150B1-A459-450A-8F85-111336F4D084}" presName="parentText" presStyleLbl="node1" presStyleIdx="0" presStyleCnt="3" custScaleX="563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F04CF-247E-4AF4-9547-A9E76579FE3A}" type="pres">
      <dgm:prSet presAssocID="{7B2150B1-A459-450A-8F85-111336F4D084}" presName="descendantText" presStyleLbl="alignAccFollowNode1" presStyleIdx="0" presStyleCnt="3" custScaleX="126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A57AC-7DBE-467E-91E4-590D5CE1FF35}" type="pres">
      <dgm:prSet presAssocID="{5C9E09D1-39A0-471F-A170-1B7A22000BC7}" presName="sp" presStyleCnt="0"/>
      <dgm:spPr/>
    </dgm:pt>
    <dgm:pt modelId="{C97B89DD-EE17-480A-BC00-EBF1753AD8EA}" type="pres">
      <dgm:prSet presAssocID="{A8FDB3C8-EBC3-4D74-A042-F85B532ED053}" presName="linNode" presStyleCnt="0"/>
      <dgm:spPr/>
    </dgm:pt>
    <dgm:pt modelId="{9098B6B5-9455-48CF-B0BF-A8E5B4149D59}" type="pres">
      <dgm:prSet presAssocID="{A8FDB3C8-EBC3-4D74-A042-F85B532ED053}" presName="parentText" presStyleLbl="node1" presStyleIdx="1" presStyleCnt="3" custScaleX="569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59D8F-2EB1-4FD5-B8E7-C7A221A54817}" type="pres">
      <dgm:prSet presAssocID="{A8FDB3C8-EBC3-4D74-A042-F85B532ED053}" presName="descendantText" presStyleLbl="alignAccFollowNode1" presStyleIdx="1" presStyleCnt="3" custScaleX="124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39FA6-ECE4-4AD3-89EE-AD75847A9134}" type="pres">
      <dgm:prSet presAssocID="{EB1711BA-475D-473D-B7C2-97E13C09DEB7}" presName="sp" presStyleCnt="0"/>
      <dgm:spPr/>
    </dgm:pt>
    <dgm:pt modelId="{F7E4CBA1-F423-4EE5-8EEB-79533C6BE40A}" type="pres">
      <dgm:prSet presAssocID="{CB601672-4A57-4468-B0E3-BE80E4E218FB}" presName="linNode" presStyleCnt="0"/>
      <dgm:spPr/>
    </dgm:pt>
    <dgm:pt modelId="{F46D81A6-F7CC-4CE6-9B92-2DDE507662A3}" type="pres">
      <dgm:prSet presAssocID="{CB601672-4A57-4468-B0E3-BE80E4E218FB}" presName="parentText" presStyleLbl="node1" presStyleIdx="2" presStyleCnt="3" custScaleX="573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E294-6123-4C2F-833A-8F962D5123EB}" type="pres">
      <dgm:prSet presAssocID="{CB601672-4A57-4468-B0E3-BE80E4E218FB}" presName="descendantText" presStyleLbl="alignAccFollowNode1" presStyleIdx="2" presStyleCnt="3" custScaleX="124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7E5FAE-CE15-40AB-9524-5862CBC6C761}" type="presOf" srcId="{14A7CB0F-2F42-4021-B916-EAA97370C332}" destId="{5574E294-6123-4C2F-833A-8F962D5123EB}" srcOrd="0" destOrd="1" presId="urn:microsoft.com/office/officeart/2005/8/layout/vList5"/>
    <dgm:cxn modelId="{C9F97D86-275F-4658-860A-4427BF01F309}" srcId="{7B2150B1-A459-450A-8F85-111336F4D084}" destId="{5ABE921B-1FEB-4E21-AC6C-C6FBE7453528}" srcOrd="0" destOrd="0" parTransId="{A60EC7D4-2039-475E-8D61-F15DBC95AEF0}" sibTransId="{4B758C96-524B-47CC-8BEE-AED4ED539750}"/>
    <dgm:cxn modelId="{9C3B9444-274A-44E2-960F-54107A661E54}" srcId="{824FFF30-BF46-4E53-8F59-FFCA04A7CF9B}" destId="{7B2150B1-A459-450A-8F85-111336F4D084}" srcOrd="0" destOrd="0" parTransId="{5531DFBB-1213-434A-A7E5-C34D9D37FDBD}" sibTransId="{5C9E09D1-39A0-471F-A170-1B7A22000BC7}"/>
    <dgm:cxn modelId="{E299B8C3-C905-4B9B-B227-795A512D234B}" type="presOf" srcId="{4E82BB14-3F97-4E10-B932-393051A9B17D}" destId="{D5BF04CF-247E-4AF4-9547-A9E76579FE3A}" srcOrd="0" destOrd="1" presId="urn:microsoft.com/office/officeart/2005/8/layout/vList5"/>
    <dgm:cxn modelId="{B64593ED-C58C-4C5A-833B-744BC97F2123}" type="presOf" srcId="{CFAB4244-2C9F-4AAD-8948-A48A28B68D29}" destId="{E4D59D8F-2EB1-4FD5-B8E7-C7A221A54817}" srcOrd="0" destOrd="0" presId="urn:microsoft.com/office/officeart/2005/8/layout/vList5"/>
    <dgm:cxn modelId="{4E4F1AF2-697A-4276-9B80-9EFA7104B702}" type="presOf" srcId="{7B2150B1-A459-450A-8F85-111336F4D084}" destId="{55BB14E4-4EB0-478E-A52E-C7A1309860CD}" srcOrd="0" destOrd="0" presId="urn:microsoft.com/office/officeart/2005/8/layout/vList5"/>
    <dgm:cxn modelId="{B70EA03E-FBEF-4848-8E14-C8AA95C293C0}" srcId="{CB601672-4A57-4468-B0E3-BE80E4E218FB}" destId="{520D2729-4EFA-4EE7-8C7F-C5CFF702C61A}" srcOrd="0" destOrd="0" parTransId="{FBE67E3D-CB2E-48B5-A107-2FEA0506DE97}" sibTransId="{6657FEA4-7D63-4E7A-9E23-5F5F2FD0AD1B}"/>
    <dgm:cxn modelId="{4A22111D-BCC9-4BDD-A283-5B889210A965}" srcId="{824FFF30-BF46-4E53-8F59-FFCA04A7CF9B}" destId="{A8FDB3C8-EBC3-4D74-A042-F85B532ED053}" srcOrd="1" destOrd="0" parTransId="{0FAD3719-3A08-497A-BC5E-9E170E56ECDA}" sibTransId="{EB1711BA-475D-473D-B7C2-97E13C09DEB7}"/>
    <dgm:cxn modelId="{DBF6FB24-9C92-4760-8C43-1A48821EA169}" type="presOf" srcId="{520D2729-4EFA-4EE7-8C7F-C5CFF702C61A}" destId="{5574E294-6123-4C2F-833A-8F962D5123EB}" srcOrd="0" destOrd="0" presId="urn:microsoft.com/office/officeart/2005/8/layout/vList5"/>
    <dgm:cxn modelId="{BD8CC8CF-22B6-4965-B5B6-45E461929F57}" srcId="{A8FDB3C8-EBC3-4D74-A042-F85B532ED053}" destId="{CFAB4244-2C9F-4AAD-8948-A48A28B68D29}" srcOrd="0" destOrd="0" parTransId="{9377382B-F33F-4C4B-9770-A56FD6A4BDEF}" sibTransId="{A8546559-70C9-45DB-81DA-15E1D753D538}"/>
    <dgm:cxn modelId="{76FC7899-006A-4702-B5F0-D093F519C7DF}" type="presOf" srcId="{CB601672-4A57-4468-B0E3-BE80E4E218FB}" destId="{F46D81A6-F7CC-4CE6-9B92-2DDE507662A3}" srcOrd="0" destOrd="0" presId="urn:microsoft.com/office/officeart/2005/8/layout/vList5"/>
    <dgm:cxn modelId="{53F4A6D5-9051-4F23-A5E1-BEF05BE44ECB}" srcId="{824FFF30-BF46-4E53-8F59-FFCA04A7CF9B}" destId="{CB601672-4A57-4468-B0E3-BE80E4E218FB}" srcOrd="2" destOrd="0" parTransId="{A5E359E0-5222-4047-A6B3-3838D32B7293}" sibTransId="{46908355-1A61-4D56-986E-DEC8B0C4BF2F}"/>
    <dgm:cxn modelId="{90A95543-87AA-4A3D-925B-5867746B585F}" srcId="{A8FDB3C8-EBC3-4D74-A042-F85B532ED053}" destId="{BB119372-9E44-48E2-A4A8-2247810CA755}" srcOrd="1" destOrd="0" parTransId="{8799B767-A31C-45B9-AB3E-9322AC9EAEAC}" sibTransId="{8D2CCC9A-857B-48A2-985C-03664A00B26E}"/>
    <dgm:cxn modelId="{3484FEA2-1AB7-4BF3-A344-53617D38B33A}" srcId="{CB601672-4A57-4468-B0E3-BE80E4E218FB}" destId="{14A7CB0F-2F42-4021-B916-EAA97370C332}" srcOrd="1" destOrd="0" parTransId="{157B2E22-D5B3-4FD9-91B1-FE8680320877}" sibTransId="{340A72B6-3916-4CD9-BCBA-94D0CF19B0A8}"/>
    <dgm:cxn modelId="{44371D16-8CD2-471E-BA48-016B66322A40}" type="presOf" srcId="{824FFF30-BF46-4E53-8F59-FFCA04A7CF9B}" destId="{5E010AB8-854A-4069-85C2-2FBAD560D099}" srcOrd="0" destOrd="0" presId="urn:microsoft.com/office/officeart/2005/8/layout/vList5"/>
    <dgm:cxn modelId="{82172740-7026-4BE7-AF42-8180E76842E8}" type="presOf" srcId="{A8FDB3C8-EBC3-4D74-A042-F85B532ED053}" destId="{9098B6B5-9455-48CF-B0BF-A8E5B4149D59}" srcOrd="0" destOrd="0" presId="urn:microsoft.com/office/officeart/2005/8/layout/vList5"/>
    <dgm:cxn modelId="{FB8A9AA2-220E-407E-A883-492FCF379F62}" srcId="{7B2150B1-A459-450A-8F85-111336F4D084}" destId="{4E82BB14-3F97-4E10-B932-393051A9B17D}" srcOrd="1" destOrd="0" parTransId="{1A6F4CCF-EED3-4D6F-B2FC-158762609A94}" sibTransId="{73C3B0E2-44A1-4BE2-AEF2-9DB6F22A3C5E}"/>
    <dgm:cxn modelId="{2DB462D8-9667-4525-BAC1-E1720D22F0C5}" type="presOf" srcId="{BB119372-9E44-48E2-A4A8-2247810CA755}" destId="{E4D59D8F-2EB1-4FD5-B8E7-C7A221A54817}" srcOrd="0" destOrd="1" presId="urn:microsoft.com/office/officeart/2005/8/layout/vList5"/>
    <dgm:cxn modelId="{49FB736A-ABAA-4C06-9553-7C0295E2623C}" type="presOf" srcId="{5ABE921B-1FEB-4E21-AC6C-C6FBE7453528}" destId="{D5BF04CF-247E-4AF4-9547-A9E76579FE3A}" srcOrd="0" destOrd="0" presId="urn:microsoft.com/office/officeart/2005/8/layout/vList5"/>
    <dgm:cxn modelId="{E6F2FD1A-2390-43C7-BE48-C431C57F0E78}" type="presParOf" srcId="{5E010AB8-854A-4069-85C2-2FBAD560D099}" destId="{A4B3AE03-E327-40EA-BDA4-FBAEBDF116D3}" srcOrd="0" destOrd="0" presId="urn:microsoft.com/office/officeart/2005/8/layout/vList5"/>
    <dgm:cxn modelId="{FF945258-5DCE-42DB-ABEE-5807A0DC8F01}" type="presParOf" srcId="{A4B3AE03-E327-40EA-BDA4-FBAEBDF116D3}" destId="{55BB14E4-4EB0-478E-A52E-C7A1309860CD}" srcOrd="0" destOrd="0" presId="urn:microsoft.com/office/officeart/2005/8/layout/vList5"/>
    <dgm:cxn modelId="{D3D6D46F-DDDC-4F5C-B14B-4A807B830C54}" type="presParOf" srcId="{A4B3AE03-E327-40EA-BDA4-FBAEBDF116D3}" destId="{D5BF04CF-247E-4AF4-9547-A9E76579FE3A}" srcOrd="1" destOrd="0" presId="urn:microsoft.com/office/officeart/2005/8/layout/vList5"/>
    <dgm:cxn modelId="{3AC30598-D1BD-449F-A1DC-D9E6FA511D8B}" type="presParOf" srcId="{5E010AB8-854A-4069-85C2-2FBAD560D099}" destId="{CF8A57AC-7DBE-467E-91E4-590D5CE1FF35}" srcOrd="1" destOrd="0" presId="urn:microsoft.com/office/officeart/2005/8/layout/vList5"/>
    <dgm:cxn modelId="{231B19A7-9854-4530-B5DE-BF7B20C65330}" type="presParOf" srcId="{5E010AB8-854A-4069-85C2-2FBAD560D099}" destId="{C97B89DD-EE17-480A-BC00-EBF1753AD8EA}" srcOrd="2" destOrd="0" presId="urn:microsoft.com/office/officeart/2005/8/layout/vList5"/>
    <dgm:cxn modelId="{EA9C60E1-8EEF-4428-A008-0AAC281C6368}" type="presParOf" srcId="{C97B89DD-EE17-480A-BC00-EBF1753AD8EA}" destId="{9098B6B5-9455-48CF-B0BF-A8E5B4149D59}" srcOrd="0" destOrd="0" presId="urn:microsoft.com/office/officeart/2005/8/layout/vList5"/>
    <dgm:cxn modelId="{AFA07B79-C60F-4DC5-8A5A-87DD5C3A5071}" type="presParOf" srcId="{C97B89DD-EE17-480A-BC00-EBF1753AD8EA}" destId="{E4D59D8F-2EB1-4FD5-B8E7-C7A221A54817}" srcOrd="1" destOrd="0" presId="urn:microsoft.com/office/officeart/2005/8/layout/vList5"/>
    <dgm:cxn modelId="{72E4E76B-A61A-4F09-9DF9-C3B46DB7E7D4}" type="presParOf" srcId="{5E010AB8-854A-4069-85C2-2FBAD560D099}" destId="{32E39FA6-ECE4-4AD3-89EE-AD75847A9134}" srcOrd="3" destOrd="0" presId="urn:microsoft.com/office/officeart/2005/8/layout/vList5"/>
    <dgm:cxn modelId="{CF226BA8-90E7-410C-B36B-1C127F33A012}" type="presParOf" srcId="{5E010AB8-854A-4069-85C2-2FBAD560D099}" destId="{F7E4CBA1-F423-4EE5-8EEB-79533C6BE40A}" srcOrd="4" destOrd="0" presId="urn:microsoft.com/office/officeart/2005/8/layout/vList5"/>
    <dgm:cxn modelId="{6EC34E55-D461-4EF9-9C4C-2748D7EBFEF6}" type="presParOf" srcId="{F7E4CBA1-F423-4EE5-8EEB-79533C6BE40A}" destId="{F46D81A6-F7CC-4CE6-9B92-2DDE507662A3}" srcOrd="0" destOrd="0" presId="urn:microsoft.com/office/officeart/2005/8/layout/vList5"/>
    <dgm:cxn modelId="{A12E7196-0EE7-4160-890D-AA58D6801D8D}" type="presParOf" srcId="{F7E4CBA1-F423-4EE5-8EEB-79533C6BE40A}" destId="{5574E294-6123-4C2F-833A-8F962D5123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F04CF-247E-4AF4-9547-A9E76579FE3A}">
      <dsp:nvSpPr>
        <dsp:cNvPr id="0" name=""/>
        <dsp:cNvSpPr/>
      </dsp:nvSpPr>
      <dsp:spPr>
        <a:xfrm rot="5400000">
          <a:off x="4616730" y="-2770883"/>
          <a:ext cx="1047750" cy="6855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Microcontroller cores, automotive products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Extensively verified (simulation, formal)</a:t>
          </a:r>
        </a:p>
      </dsp:txBody>
      <dsp:txXfrm rot="-5400000">
        <a:off x="1712894" y="184100"/>
        <a:ext cx="6804276" cy="945456"/>
      </dsp:txXfrm>
    </dsp:sp>
    <dsp:sp modelId="{55BB14E4-4EB0-478E-A52E-C7A1309860CD}">
      <dsp:nvSpPr>
        <dsp:cNvPr id="0" name=""/>
        <dsp:cNvSpPr/>
      </dsp:nvSpPr>
      <dsp:spPr>
        <a:xfrm>
          <a:off x="633" y="1984"/>
          <a:ext cx="17122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harsh" dir="t"/>
        </a:scene3d>
        <a:sp3d prstMaterial="dkEdge"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16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Designs</a:t>
          </a:r>
        </a:p>
      </dsp:txBody>
      <dsp:txXfrm>
        <a:off x="64567" y="65918"/>
        <a:ext cx="1584392" cy="1181819"/>
      </dsp:txXfrm>
    </dsp:sp>
    <dsp:sp modelId="{E4D59D8F-2EB1-4FD5-B8E7-C7A221A54817}">
      <dsp:nvSpPr>
        <dsp:cNvPr id="0" name=""/>
        <dsp:cNvSpPr/>
      </dsp:nvSpPr>
      <dsp:spPr>
        <a:xfrm rot="5400000">
          <a:off x="4636533" y="-1372838"/>
          <a:ext cx="1047750" cy="68096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/>
            <a:t>S</a:t>
          </a:r>
          <a:r>
            <a:rPr lang="en-US" sz="2000" kern="1200" dirty="0"/>
            <a:t>ymbolic </a:t>
          </a:r>
          <a:r>
            <a:rPr lang="en-US" sz="2000" b="1" kern="1200" dirty="0"/>
            <a:t>QED</a:t>
          </a:r>
          <a:r>
            <a:rPr lang="en-US" sz="2000" kern="1200" dirty="0"/>
            <a:t> detected </a:t>
          </a:r>
          <a:r>
            <a:rPr lang="en-US" sz="2000" b="1" u="sng" kern="1200" dirty="0"/>
            <a:t>ALL</a:t>
          </a:r>
          <a:r>
            <a:rPr lang="en-US" sz="2000" kern="1200" dirty="0"/>
            <a:t> (known) bugs &amp; more (specification errors)</a:t>
          </a:r>
        </a:p>
      </dsp:txBody>
      <dsp:txXfrm rot="-5400000">
        <a:off x="1755571" y="1559271"/>
        <a:ext cx="6758529" cy="945456"/>
      </dsp:txXfrm>
    </dsp:sp>
    <dsp:sp modelId="{9098B6B5-9455-48CF-B0BF-A8E5B4149D59}">
      <dsp:nvSpPr>
        <dsp:cNvPr id="0" name=""/>
        <dsp:cNvSpPr/>
      </dsp:nvSpPr>
      <dsp:spPr>
        <a:xfrm>
          <a:off x="633" y="1377156"/>
          <a:ext cx="1754936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harsh" dir="t"/>
        </a:scene3d>
        <a:sp3d prstMaterial="dkEdge"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Logic Bugs</a:t>
          </a:r>
        </a:p>
      </dsp:txBody>
      <dsp:txXfrm>
        <a:off x="64567" y="1441090"/>
        <a:ext cx="1627068" cy="1181819"/>
      </dsp:txXfrm>
    </dsp:sp>
    <dsp:sp modelId="{5574E294-6123-4C2F-833A-8F962D5123EB}">
      <dsp:nvSpPr>
        <dsp:cNvPr id="0" name=""/>
        <dsp:cNvSpPr/>
      </dsp:nvSpPr>
      <dsp:spPr>
        <a:xfrm rot="5400000">
          <a:off x="4643202" y="6017"/>
          <a:ext cx="1047750" cy="6802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u="sng" kern="1200" dirty="0"/>
            <a:t>8x - 60x</a:t>
          </a:r>
          <a:r>
            <a:rPr lang="en-US" sz="2000" b="1" kern="1200" dirty="0"/>
            <a:t> </a:t>
          </a:r>
          <a:r>
            <a:rPr lang="en-US" sz="2000" kern="1200" dirty="0"/>
            <a:t>improved (less) verification effort</a:t>
          </a:r>
        </a:p>
      </dsp:txBody>
      <dsp:txXfrm rot="-5400000">
        <a:off x="1765924" y="2934443"/>
        <a:ext cx="6751161" cy="945456"/>
      </dsp:txXfrm>
    </dsp:sp>
    <dsp:sp modelId="{F46D81A6-F7CC-4CE6-9B92-2DDE507662A3}">
      <dsp:nvSpPr>
        <dsp:cNvPr id="0" name=""/>
        <dsp:cNvSpPr/>
      </dsp:nvSpPr>
      <dsp:spPr>
        <a:xfrm>
          <a:off x="633" y="2752328"/>
          <a:ext cx="176529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harsh" dir="t"/>
        </a:scene3d>
        <a:sp3d prstMaterial="dkEdge"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Effort</a:t>
          </a:r>
        </a:p>
      </dsp:txBody>
      <dsp:txXfrm>
        <a:off x="64567" y="2816262"/>
        <a:ext cx="1637422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88D4F-5927-4E75-8A9B-4AEE666442B8}">
      <dsp:nvSpPr>
        <dsp:cNvPr id="0" name=""/>
        <dsp:cNvSpPr/>
      </dsp:nvSpPr>
      <dsp:spPr>
        <a:xfrm flipH="1">
          <a:off x="632660" y="984193"/>
          <a:ext cx="533726" cy="652504"/>
        </a:xfrm>
        <a:prstGeom prst="roundRect">
          <a:avLst>
            <a:gd name="adj" fmla="val 1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</a:t>
          </a:r>
        </a:p>
      </dsp:txBody>
      <dsp:txXfrm>
        <a:off x="648292" y="999825"/>
        <a:ext cx="502462" cy="621240"/>
      </dsp:txXfrm>
    </dsp:sp>
    <dsp:sp modelId="{3261FFC1-74C2-446B-B78F-33CEB0CF98C0}">
      <dsp:nvSpPr>
        <dsp:cNvPr id="0" name=""/>
        <dsp:cNvSpPr/>
      </dsp:nvSpPr>
      <dsp:spPr>
        <a:xfrm flipV="1">
          <a:off x="7727251" y="747733"/>
          <a:ext cx="97008" cy="285315"/>
        </a:xfrm>
        <a:prstGeom prst="roundRect">
          <a:avLst>
            <a:gd name="adj" fmla="val 1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</a:t>
          </a:r>
        </a:p>
      </dsp:txBody>
      <dsp:txXfrm rot="10800000">
        <a:off x="7730092" y="750574"/>
        <a:ext cx="91326" cy="279633"/>
      </dsp:txXfrm>
    </dsp:sp>
    <dsp:sp modelId="{8AE1D291-72B3-40CB-B224-9607C6C60BF6}">
      <dsp:nvSpPr>
        <dsp:cNvPr id="0" name=""/>
        <dsp:cNvSpPr/>
      </dsp:nvSpPr>
      <dsp:spPr>
        <a:xfrm>
          <a:off x="3737106" y="1650439"/>
          <a:ext cx="1515594" cy="854755"/>
        </a:xfrm>
        <a:prstGeom prst="triangle">
          <a:avLst/>
        </a:prstGeom>
        <a:solidFill>
          <a:srgbClr val="E30034">
            <a:alpha val="90000"/>
          </a:srgbClr>
        </a:solidFill>
        <a:ln w="9525" cap="flat" cmpd="sng" algn="ctr">
          <a:solidFill>
            <a:srgbClr val="E30034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sunset" dir="t"/>
        </a:scene3d>
        <a:sp3d extrusionH="12700" prstMaterial="dkEdge"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6F0B14-7BDA-40B4-B9D3-D4C7A65FF42B}">
      <dsp:nvSpPr>
        <dsp:cNvPr id="0" name=""/>
        <dsp:cNvSpPr/>
      </dsp:nvSpPr>
      <dsp:spPr>
        <a:xfrm>
          <a:off x="607035" y="1393498"/>
          <a:ext cx="7850005" cy="262685"/>
        </a:xfrm>
        <a:prstGeom prst="rect">
          <a:avLst/>
        </a:prstGeom>
        <a:solidFill>
          <a:schemeClr val="accent1">
            <a:lumMod val="75000"/>
            <a:alpha val="90000"/>
          </a:schemeClr>
        </a:solidFill>
        <a:ln w="9525" cap="flat" cmpd="sng" algn="ctr">
          <a:solidFill>
            <a:srgbClr val="E30034">
              <a:alpha val="90000"/>
            </a:srgbClr>
          </a:solidFill>
          <a:prstDash val="solid"/>
        </a:ln>
        <a:effectLst/>
        <a:scene3d>
          <a:camera prst="orthographicFront"/>
          <a:lightRig rig="sunset" dir="t"/>
        </a:scene3d>
        <a:sp3d extrusionH="12700" prstMaterial="plastic"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00A91A-79DD-4FAE-971B-53026A9FE560}">
      <dsp:nvSpPr>
        <dsp:cNvPr id="0" name=""/>
        <dsp:cNvSpPr/>
      </dsp:nvSpPr>
      <dsp:spPr>
        <a:xfrm>
          <a:off x="571021" y="120536"/>
          <a:ext cx="3936928" cy="1247625"/>
        </a:xfrm>
        <a:prstGeom prst="roundRect">
          <a:avLst/>
        </a:prstGeom>
        <a:solidFill>
          <a:srgbClr val="002060"/>
        </a:solidFill>
        <a:ln>
          <a:solidFill>
            <a:srgbClr val="C8D8E6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Robust Industrial Flow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rgbClr val="FFFF00"/>
              </a:solidFill>
            </a:rPr>
            <a:t>Directed Tests,                 Constrained Random Tests,     Infineon Formal</a:t>
          </a:r>
        </a:p>
      </dsp:txBody>
      <dsp:txXfrm>
        <a:off x="631925" y="181440"/>
        <a:ext cx="3815120" cy="1125817"/>
      </dsp:txXfrm>
    </dsp:sp>
    <dsp:sp modelId="{6E82EB51-C6FA-4DE0-B42D-C1A9298153CD}">
      <dsp:nvSpPr>
        <dsp:cNvPr id="0" name=""/>
        <dsp:cNvSpPr/>
      </dsp:nvSpPr>
      <dsp:spPr>
        <a:xfrm>
          <a:off x="4523098" y="118880"/>
          <a:ext cx="3950382" cy="1249269"/>
        </a:xfrm>
        <a:prstGeom prst="roundRect">
          <a:avLst/>
        </a:prstGeom>
        <a:solidFill>
          <a:srgbClr val="002060"/>
        </a:solidFill>
        <a:ln>
          <a:solidFill>
            <a:srgbClr val="C8D8E6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Symbolic QED</a:t>
          </a:r>
        </a:p>
      </dsp:txBody>
      <dsp:txXfrm>
        <a:off x="4584082" y="179864"/>
        <a:ext cx="3828414" cy="1127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344A6-B50A-4A08-8913-C2DE03D8ABB2}">
      <dsp:nvSpPr>
        <dsp:cNvPr id="0" name=""/>
        <dsp:cNvSpPr/>
      </dsp:nvSpPr>
      <dsp:spPr>
        <a:xfrm>
          <a:off x="1034337" y="1281242"/>
          <a:ext cx="1565963" cy="1565963"/>
        </a:xfrm>
        <a:prstGeom prst="gear9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CRS</a:t>
          </a:r>
        </a:p>
      </dsp:txBody>
      <dsp:txXfrm>
        <a:off x="1349165" y="1648061"/>
        <a:ext cx="936307" cy="804938"/>
      </dsp:txXfrm>
    </dsp:sp>
    <dsp:sp modelId="{2953F9B0-8868-4629-9895-DA7EC4E6822B}">
      <dsp:nvSpPr>
        <dsp:cNvPr id="0" name=""/>
        <dsp:cNvSpPr/>
      </dsp:nvSpPr>
      <dsp:spPr>
        <a:xfrm>
          <a:off x="155748" y="911105"/>
          <a:ext cx="1138882" cy="1138882"/>
        </a:xfrm>
        <a:prstGeom prst="gear6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</a:t>
          </a:r>
        </a:p>
      </dsp:txBody>
      <dsp:txXfrm>
        <a:off x="442465" y="1199555"/>
        <a:ext cx="565448" cy="561982"/>
      </dsp:txXfrm>
    </dsp:sp>
    <dsp:sp modelId="{DC9D7223-076D-4EFD-9CC5-07676A0A799C}">
      <dsp:nvSpPr>
        <dsp:cNvPr id="0" name=""/>
        <dsp:cNvSpPr/>
      </dsp:nvSpPr>
      <dsp:spPr>
        <a:xfrm rot="20700000">
          <a:off x="793545" y="125393"/>
          <a:ext cx="1115872" cy="1115872"/>
        </a:xfrm>
        <a:prstGeom prst="gear6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DST</a:t>
          </a:r>
        </a:p>
      </dsp:txBody>
      <dsp:txXfrm rot="-20700000">
        <a:off x="1038288" y="370136"/>
        <a:ext cx="626385" cy="626385"/>
      </dsp:txXfrm>
    </dsp:sp>
    <dsp:sp modelId="{8EC35BC7-C05B-43F6-AB9A-8E555DF751E6}">
      <dsp:nvSpPr>
        <dsp:cNvPr id="0" name=""/>
        <dsp:cNvSpPr/>
      </dsp:nvSpPr>
      <dsp:spPr>
        <a:xfrm>
          <a:off x="932315" y="1052896"/>
          <a:ext cx="2004433" cy="2004433"/>
        </a:xfrm>
        <a:prstGeom prst="circularArrow">
          <a:avLst>
            <a:gd name="adj1" fmla="val 4687"/>
            <a:gd name="adj2" fmla="val 299029"/>
            <a:gd name="adj3" fmla="val 2472083"/>
            <a:gd name="adj4" fmla="val 15959735"/>
            <a:gd name="adj5" fmla="val 5469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1C514-08FB-4E63-97DF-F4A1047B5B8D}">
      <dsp:nvSpPr>
        <dsp:cNvPr id="0" name=""/>
        <dsp:cNvSpPr/>
      </dsp:nvSpPr>
      <dsp:spPr>
        <a:xfrm>
          <a:off x="0" y="648074"/>
          <a:ext cx="1456345" cy="14563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F89B7-3222-48A7-A088-485B9616DF4B}">
      <dsp:nvSpPr>
        <dsp:cNvPr id="0" name=""/>
        <dsp:cNvSpPr/>
      </dsp:nvSpPr>
      <dsp:spPr>
        <a:xfrm rot="8143934">
          <a:off x="535292" y="-113243"/>
          <a:ext cx="1570234" cy="15702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Verdana" pitchFamily="34" charset="0"/>
                <a:ea typeface="Verdana" pitchFamily="34" charset="0"/>
                <a:cs typeface="Verdana" pitchFamily="34" charset="0"/>
              </a:rPr>
              <a:t>2019-01-28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77850" y="1012825"/>
            <a:ext cx="8255000" cy="4643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-577850" y="1012825"/>
            <a:ext cx="825500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-577850" y="1012825"/>
            <a:ext cx="825500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3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-577850" y="1012825"/>
            <a:ext cx="825500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4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-577850" y="1012825"/>
            <a:ext cx="825500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6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-577850" y="1012825"/>
            <a:ext cx="825500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7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11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-577850" y="1012825"/>
            <a:ext cx="825500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/>
              <a:t>Copyright © Infineon Technologies AG 2019. All rights reserved.</a:t>
            </a:r>
          </a:p>
          <a:p>
            <a:r>
              <a:rPr lang="en-US" b="1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/>
              <a:t>2019-01-28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19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5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3" name="Freihandform 26"/>
          <p:cNvSpPr/>
          <p:nvPr userDrawn="1"/>
        </p:nvSpPr>
        <p:spPr bwMode="auto">
          <a:xfrm>
            <a:off x="-18741" y="-4633"/>
            <a:ext cx="9170491" cy="3520651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289 w 9170491"/>
              <a:gd name="connsiteY0" fmla="*/ 5643962 h 5643962"/>
              <a:gd name="connsiteX1" fmla="*/ 9170491 w 9170491"/>
              <a:gd name="connsiteY1" fmla="*/ 5035296 h 5643962"/>
              <a:gd name="connsiteX2" fmla="*/ 9162742 w 9170491"/>
              <a:gd name="connsiteY2" fmla="*/ 0 h 5643962"/>
              <a:gd name="connsiteX3" fmla="*/ 6302 w 9170491"/>
              <a:gd name="connsiteY3" fmla="*/ 6178 h 5643962"/>
              <a:gd name="connsiteX4" fmla="*/ 289 w 9170491"/>
              <a:gd name="connsiteY4" fmla="*/ 5643962 h 564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491" h="5643962">
                <a:moveTo>
                  <a:pt x="289" y="5643962"/>
                </a:moveTo>
                <a:lnTo>
                  <a:pt x="9170491" y="50352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4290677"/>
                  <a:pt x="289" y="564396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4" name="Gruppieren 27"/>
          <p:cNvGrpSpPr/>
          <p:nvPr userDrawn="1"/>
        </p:nvGrpSpPr>
        <p:grpSpPr>
          <a:xfrm>
            <a:off x="-18740" y="-20536"/>
            <a:ext cx="9186316" cy="3536553"/>
            <a:chOff x="-18743" y="-27384"/>
            <a:chExt cx="9186317" cy="5108355"/>
          </a:xfrm>
        </p:grpSpPr>
        <p:cxnSp>
          <p:nvCxnSpPr>
            <p:cNvPr id="25" name="Gerade Verbindung 30"/>
            <p:cNvCxnSpPr/>
            <p:nvPr/>
          </p:nvCxnSpPr>
          <p:spPr>
            <a:xfrm>
              <a:off x="1716588" y="4083127"/>
              <a:ext cx="180674" cy="99784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1"/>
            <p:cNvCxnSpPr/>
            <p:nvPr/>
          </p:nvCxnSpPr>
          <p:spPr>
            <a:xfrm>
              <a:off x="-18743" y="2780927"/>
              <a:ext cx="1735331" cy="1302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32"/>
            <p:cNvCxnSpPr/>
            <p:nvPr/>
          </p:nvCxnSpPr>
          <p:spPr>
            <a:xfrm flipH="1">
              <a:off x="1716589" y="2406715"/>
              <a:ext cx="7425823" cy="167641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3"/>
            <p:cNvCxnSpPr/>
            <p:nvPr/>
          </p:nvCxnSpPr>
          <p:spPr>
            <a:xfrm>
              <a:off x="8588949" y="-27384"/>
              <a:ext cx="578625" cy="14401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34"/>
            <p:cNvSpPr/>
            <p:nvPr/>
          </p:nvSpPr>
          <p:spPr bwMode="auto">
            <a:xfrm>
              <a:off x="1644580" y="3979127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0" name="Gerade Verbindung 35"/>
            <p:cNvCxnSpPr/>
            <p:nvPr/>
          </p:nvCxnSpPr>
          <p:spPr>
            <a:xfrm flipH="1">
              <a:off x="6485217" y="-27384"/>
              <a:ext cx="895094" cy="478453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852000"/>
            <a:ext cx="619200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5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1116002"/>
            <a:ext cx="6331744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1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5" y="4089967"/>
            <a:ext cx="1372690" cy="600324"/>
          </a:xfrm>
          <a:prstGeom prst="rect">
            <a:avLst/>
          </a:prstGeom>
        </p:spPr>
      </p:pic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47625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27 March 2019</a:t>
            </a:r>
          </a:p>
        </p:txBody>
      </p:sp>
    </p:spTree>
    <p:extLst>
      <p:ext uri="{BB962C8B-B14F-4D97-AF65-F5344CB8AC3E}">
        <p14:creationId xmlns:p14="http://schemas.microsoft.com/office/powerpoint/2010/main" val="109528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AE647A5B-B8C9-4058-9C2E-0E09854B7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951311"/>
            <a:ext cx="8641655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895602"/>
            <a:ext cx="4248473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895602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E4894B87-61DE-4E23-8239-3D0B9B3B1C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924500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700"/>
            <a:ext cx="4248473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40" y="2085700"/>
            <a:ext cx="4248473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3813891"/>
            <a:ext cx="8640960" cy="972425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0134A5B6-41EE-4499-AF35-4E049E61F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7" y="951312"/>
            <a:ext cx="2808288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7" y="951312"/>
            <a:ext cx="2736850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9" y="951312"/>
            <a:ext cx="2808313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C9A05A34-E64E-4C43-877F-BBB97864C3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2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952750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9" y="2085975"/>
            <a:ext cx="2592388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92" y="2085975"/>
            <a:ext cx="2808286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AE398722-02F5-4EC1-934E-C254D61EF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7" y="951312"/>
            <a:ext cx="2088233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9" y="951312"/>
            <a:ext cx="2016124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40" y="951312"/>
            <a:ext cx="2016124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8" y="951312"/>
            <a:ext cx="2088233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C8B98E84-DCC3-4807-A0EB-30C35F7EB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2"/>
            <a:ext cx="8640960" cy="1026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7" y="2085975"/>
            <a:ext cx="2088233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9" y="2085975"/>
            <a:ext cx="2016124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40" y="2085975"/>
            <a:ext cx="2016124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8" y="2085975"/>
            <a:ext cx="2088233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03190540-06FC-452D-A6B5-B365D5989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EB9A7142-AFAE-42D2-8BDF-919F2FE35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  <p:extLst>
      <p:ext uri="{BB962C8B-B14F-4D97-AF65-F5344CB8AC3E}">
        <p14:creationId xmlns:p14="http://schemas.microsoft.com/office/powerpoint/2010/main" val="255428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5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6" name="Freihandform 17"/>
          <p:cNvSpPr/>
          <p:nvPr userDrawn="1"/>
        </p:nvSpPr>
        <p:spPr bwMode="auto">
          <a:xfrm>
            <a:off x="-12441" y="-12516"/>
            <a:ext cx="9163260" cy="216042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482 w 9162935"/>
              <a:gd name="connsiteY0" fmla="*/ 4053675 h 4053675"/>
              <a:gd name="connsiteX1" fmla="*/ 9162935 w 9162935"/>
              <a:gd name="connsiteY1" fmla="*/ 3663696 h 4053675"/>
              <a:gd name="connsiteX2" fmla="*/ 9162935 w 9162935"/>
              <a:gd name="connsiteY2" fmla="*/ 0 h 4053675"/>
              <a:gd name="connsiteX3" fmla="*/ 1900 w 9162935"/>
              <a:gd name="connsiteY3" fmla="*/ 51 h 4053675"/>
              <a:gd name="connsiteX4" fmla="*/ 482 w 9162935"/>
              <a:gd name="connsiteY4" fmla="*/ 4053675 h 4053675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72125"/>
              <a:gd name="connsiteY0" fmla="*/ 4065928 h 4065928"/>
              <a:gd name="connsiteX1" fmla="*/ 9172125 w 9172125"/>
              <a:gd name="connsiteY1" fmla="*/ 3663696 h 4065928"/>
              <a:gd name="connsiteX2" fmla="*/ 9162935 w 9172125"/>
              <a:gd name="connsiteY2" fmla="*/ 0 h 4065928"/>
              <a:gd name="connsiteX3" fmla="*/ 1900 w 9172125"/>
              <a:gd name="connsiteY3" fmla="*/ 12304 h 4065928"/>
              <a:gd name="connsiteX4" fmla="*/ 482 w 9172125"/>
              <a:gd name="connsiteY4" fmla="*/ 4065928 h 4065928"/>
              <a:gd name="connsiteX0" fmla="*/ 207 w 9181040"/>
              <a:gd name="connsiteY0" fmla="*/ 4349480 h 4349480"/>
              <a:gd name="connsiteX1" fmla="*/ 9181040 w 9181040"/>
              <a:gd name="connsiteY1" fmla="*/ 3663696 h 4349480"/>
              <a:gd name="connsiteX2" fmla="*/ 9171850 w 9181040"/>
              <a:gd name="connsiteY2" fmla="*/ 0 h 4349480"/>
              <a:gd name="connsiteX3" fmla="*/ 10815 w 9181040"/>
              <a:gd name="connsiteY3" fmla="*/ 12304 h 4349480"/>
              <a:gd name="connsiteX4" fmla="*/ 207 w 9181040"/>
              <a:gd name="connsiteY4" fmla="*/ 4349480 h 4349480"/>
              <a:gd name="connsiteX0" fmla="*/ 3177 w 9184010"/>
              <a:gd name="connsiteY0" fmla="*/ 4349480 h 4349480"/>
              <a:gd name="connsiteX1" fmla="*/ 9184010 w 9184010"/>
              <a:gd name="connsiteY1" fmla="*/ 3663696 h 4349480"/>
              <a:gd name="connsiteX2" fmla="*/ 9174820 w 9184010"/>
              <a:gd name="connsiteY2" fmla="*/ 0 h 4349480"/>
              <a:gd name="connsiteX3" fmla="*/ 0 w 9184010"/>
              <a:gd name="connsiteY3" fmla="*/ 3712 h 4349480"/>
              <a:gd name="connsiteX4" fmla="*/ 3177 w 9184010"/>
              <a:gd name="connsiteY4" fmla="*/ 4349480 h 4349480"/>
              <a:gd name="connsiteX0" fmla="*/ 3177 w 9184010"/>
              <a:gd name="connsiteY0" fmla="*/ 4363972 h 4363972"/>
              <a:gd name="connsiteX1" fmla="*/ 9184010 w 9184010"/>
              <a:gd name="connsiteY1" fmla="*/ 3678188 h 4363972"/>
              <a:gd name="connsiteX2" fmla="*/ 9182592 w 9184010"/>
              <a:gd name="connsiteY2" fmla="*/ 0 h 4363972"/>
              <a:gd name="connsiteX3" fmla="*/ 0 w 9184010"/>
              <a:gd name="connsiteY3" fmla="*/ 18204 h 4363972"/>
              <a:gd name="connsiteX4" fmla="*/ 3177 w 9184010"/>
              <a:gd name="connsiteY4" fmla="*/ 4363972 h 436397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32694 h 4378462"/>
              <a:gd name="connsiteX4" fmla="*/ 3177 w 9190851"/>
              <a:gd name="connsiteY4" fmla="*/ 4378462 h 437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0851" h="4378462">
                <a:moveTo>
                  <a:pt x="3177" y="4378462"/>
                </a:moveTo>
                <a:cubicBezTo>
                  <a:pt x="3060391" y="4244385"/>
                  <a:pt x="6126796" y="3826755"/>
                  <a:pt x="9184010" y="3692678"/>
                </a:cubicBezTo>
                <a:cubicBezTo>
                  <a:pt x="9180947" y="2471446"/>
                  <a:pt x="9193427" y="1221232"/>
                  <a:pt x="9190364" y="0"/>
                </a:cubicBezTo>
                <a:lnTo>
                  <a:pt x="0" y="32694"/>
                </a:lnTo>
                <a:cubicBezTo>
                  <a:pt x="2115" y="1385979"/>
                  <a:pt x="1062" y="3025177"/>
                  <a:pt x="3177" y="4378462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16" t="-36152" b="-176344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uppieren 19"/>
          <p:cNvGrpSpPr/>
          <p:nvPr userDrawn="1"/>
        </p:nvGrpSpPr>
        <p:grpSpPr>
          <a:xfrm>
            <a:off x="-36511" y="-20537"/>
            <a:ext cx="9178924" cy="2232248"/>
            <a:chOff x="-36512" y="-27384"/>
            <a:chExt cx="9178925" cy="2976331"/>
          </a:xfrm>
        </p:grpSpPr>
        <p:cxnSp>
          <p:nvCxnSpPr>
            <p:cNvPr id="18" name="Gerade Verbindung 21"/>
            <p:cNvCxnSpPr/>
            <p:nvPr/>
          </p:nvCxnSpPr>
          <p:spPr>
            <a:xfrm>
              <a:off x="2843808" y="1412776"/>
              <a:ext cx="684832" cy="153617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22"/>
            <p:cNvCxnSpPr/>
            <p:nvPr/>
          </p:nvCxnSpPr>
          <p:spPr>
            <a:xfrm>
              <a:off x="-36512" y="740701"/>
              <a:ext cx="2880320" cy="67207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23"/>
            <p:cNvCxnSpPr/>
            <p:nvPr/>
          </p:nvCxnSpPr>
          <p:spPr>
            <a:xfrm flipH="1">
              <a:off x="2843808" y="-27384"/>
              <a:ext cx="648072" cy="14401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4"/>
            <p:cNvCxnSpPr/>
            <p:nvPr/>
          </p:nvCxnSpPr>
          <p:spPr>
            <a:xfrm>
              <a:off x="6372200" y="6096"/>
              <a:ext cx="2770213" cy="179071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0"/>
            <p:cNvSpPr/>
            <p:nvPr/>
          </p:nvSpPr>
          <p:spPr bwMode="auto">
            <a:xfrm>
              <a:off x="2771800" y="1316776"/>
              <a:ext cx="144016" cy="19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2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852000"/>
            <a:ext cx="619200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5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448002"/>
            <a:ext cx="7488000" cy="564903"/>
          </a:xfrm>
        </p:spPr>
        <p:txBody>
          <a:bodyPr anchor="t" anchorCtr="0">
            <a:sp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1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5" y="4089967"/>
            <a:ext cx="1372690" cy="600324"/>
          </a:xfrm>
          <a:prstGeom prst="rect">
            <a:avLst/>
          </a:prstGeom>
        </p:spPr>
      </p:pic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47625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27 March 2019</a:t>
            </a:r>
          </a:p>
        </p:txBody>
      </p:sp>
    </p:spTree>
    <p:extLst>
      <p:ext uri="{BB962C8B-B14F-4D97-AF65-F5344CB8AC3E}">
        <p14:creationId xmlns:p14="http://schemas.microsoft.com/office/powerpoint/2010/main" val="31341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5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2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852000"/>
            <a:ext cx="619200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5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448002"/>
            <a:ext cx="7488000" cy="564903"/>
          </a:xfrm>
        </p:spPr>
        <p:txBody>
          <a:bodyPr anchor="t" anchorCtr="0">
            <a:sp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1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5" y="4089967"/>
            <a:ext cx="1372690" cy="600324"/>
          </a:xfrm>
          <a:prstGeom prst="rect">
            <a:avLst/>
          </a:prstGeom>
        </p:spPr>
      </p:pic>
      <p:sp>
        <p:nvSpPr>
          <p:cNvPr id="15" name="Freihandform 30"/>
          <p:cNvSpPr/>
          <p:nvPr userDrawn="1"/>
        </p:nvSpPr>
        <p:spPr bwMode="auto">
          <a:xfrm>
            <a:off x="-22301" y="-6253"/>
            <a:ext cx="3129136" cy="2172539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  <a:gd name="connsiteX0" fmla="*/ 2470367 w 4000500"/>
              <a:gd name="connsiteY0" fmla="*/ 0 h 1991533"/>
              <a:gd name="connsiteX1" fmla="*/ 0 w 4000500"/>
              <a:gd name="connsiteY1" fmla="*/ 10333 h 1991533"/>
              <a:gd name="connsiteX2" fmla="*/ 0 w 4000500"/>
              <a:gd name="connsiteY2" fmla="*/ 1625773 h 1991533"/>
              <a:gd name="connsiteX3" fmla="*/ 4000500 w 4000500"/>
              <a:gd name="connsiteY3" fmla="*/ 1991533 h 1991533"/>
              <a:gd name="connsiteX4" fmla="*/ 2470367 w 4000500"/>
              <a:gd name="connsiteY4" fmla="*/ 0 h 1991533"/>
              <a:gd name="connsiteX0" fmla="*/ 1540469 w 4000500"/>
              <a:gd name="connsiteY0" fmla="*/ 196311 h 1981200"/>
              <a:gd name="connsiteX1" fmla="*/ 0 w 4000500"/>
              <a:gd name="connsiteY1" fmla="*/ 0 h 1981200"/>
              <a:gd name="connsiteX2" fmla="*/ 0 w 4000500"/>
              <a:gd name="connsiteY2" fmla="*/ 1615440 h 1981200"/>
              <a:gd name="connsiteX3" fmla="*/ 4000500 w 4000500"/>
              <a:gd name="connsiteY3" fmla="*/ 1981200 h 1981200"/>
              <a:gd name="connsiteX4" fmla="*/ 1540469 w 4000500"/>
              <a:gd name="connsiteY4" fmla="*/ 196311 h 1981200"/>
              <a:gd name="connsiteX0" fmla="*/ 2788083 w 4000500"/>
              <a:gd name="connsiteY0" fmla="*/ 0 h 1981201"/>
              <a:gd name="connsiteX1" fmla="*/ 0 w 4000500"/>
              <a:gd name="connsiteY1" fmla="*/ 1 h 1981201"/>
              <a:gd name="connsiteX2" fmla="*/ 0 w 4000500"/>
              <a:gd name="connsiteY2" fmla="*/ 1615441 h 1981201"/>
              <a:gd name="connsiteX3" fmla="*/ 4000500 w 4000500"/>
              <a:gd name="connsiteY3" fmla="*/ 1981201 h 1981201"/>
              <a:gd name="connsiteX4" fmla="*/ 2788083 w 4000500"/>
              <a:gd name="connsiteY4" fmla="*/ 0 h 1981201"/>
              <a:gd name="connsiteX0" fmla="*/ 2788083 w 2788083"/>
              <a:gd name="connsiteY0" fmla="*/ 0 h 1615441"/>
              <a:gd name="connsiteX1" fmla="*/ 0 w 2788083"/>
              <a:gd name="connsiteY1" fmla="*/ 1 h 1615441"/>
              <a:gd name="connsiteX2" fmla="*/ 0 w 2788083"/>
              <a:gd name="connsiteY2" fmla="*/ 1615441 h 1615441"/>
              <a:gd name="connsiteX3" fmla="*/ 2233693 w 2788083"/>
              <a:gd name="connsiteY3" fmla="*/ 1485254 h 1615441"/>
              <a:gd name="connsiteX4" fmla="*/ 2788083 w 2788083"/>
              <a:gd name="connsiteY4" fmla="*/ 0 h 1615441"/>
              <a:gd name="connsiteX0" fmla="*/ 2788083 w 3155842"/>
              <a:gd name="connsiteY0" fmla="*/ 0 h 2993757"/>
              <a:gd name="connsiteX1" fmla="*/ 0 w 3155842"/>
              <a:gd name="connsiteY1" fmla="*/ 1 h 2993757"/>
              <a:gd name="connsiteX2" fmla="*/ 0 w 3155842"/>
              <a:gd name="connsiteY2" fmla="*/ 1615441 h 2993757"/>
              <a:gd name="connsiteX3" fmla="*/ 3155842 w 3155842"/>
              <a:gd name="connsiteY3" fmla="*/ 2993757 h 2993757"/>
              <a:gd name="connsiteX4" fmla="*/ 2788083 w 3155842"/>
              <a:gd name="connsiteY4" fmla="*/ 0 h 2993757"/>
              <a:gd name="connsiteX0" fmla="*/ 2788083 w 3155842"/>
              <a:gd name="connsiteY0" fmla="*/ 0 h 3134276"/>
              <a:gd name="connsiteX1" fmla="*/ 0 w 3155842"/>
              <a:gd name="connsiteY1" fmla="*/ 1 h 3134276"/>
              <a:gd name="connsiteX2" fmla="*/ 7749 w 3155842"/>
              <a:gd name="connsiteY2" fmla="*/ 3134276 h 3134276"/>
              <a:gd name="connsiteX3" fmla="*/ 3155842 w 3155842"/>
              <a:gd name="connsiteY3" fmla="*/ 2993757 h 3134276"/>
              <a:gd name="connsiteX4" fmla="*/ 2788083 w 3155842"/>
              <a:gd name="connsiteY4" fmla="*/ 0 h 3134276"/>
              <a:gd name="connsiteX0" fmla="*/ 2796268 w 3164027"/>
              <a:gd name="connsiteY0" fmla="*/ 0 h 3155297"/>
              <a:gd name="connsiteX1" fmla="*/ 8185 w 3164027"/>
              <a:gd name="connsiteY1" fmla="*/ 1 h 3155297"/>
              <a:gd name="connsiteX2" fmla="*/ 0 w 3164027"/>
              <a:gd name="connsiteY2" fmla="*/ 3155297 h 3155297"/>
              <a:gd name="connsiteX3" fmla="*/ 3164027 w 3164027"/>
              <a:gd name="connsiteY3" fmla="*/ 2993757 h 3155297"/>
              <a:gd name="connsiteX4" fmla="*/ 2796268 w 3164027"/>
              <a:gd name="connsiteY4" fmla="*/ 0 h 3155297"/>
              <a:gd name="connsiteX0" fmla="*/ 2796268 w 3140127"/>
              <a:gd name="connsiteY0" fmla="*/ 0 h 3155297"/>
              <a:gd name="connsiteX1" fmla="*/ 8185 w 3140127"/>
              <a:gd name="connsiteY1" fmla="*/ 1 h 3155297"/>
              <a:gd name="connsiteX2" fmla="*/ 0 w 3140127"/>
              <a:gd name="connsiteY2" fmla="*/ 3155297 h 3155297"/>
              <a:gd name="connsiteX3" fmla="*/ 3140127 w 3140127"/>
              <a:gd name="connsiteY3" fmla="*/ 2951716 h 3155297"/>
              <a:gd name="connsiteX4" fmla="*/ 2796268 w 3140127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51716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62225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72736 h 3155297"/>
              <a:gd name="connsiteX4" fmla="*/ 2796268 w 3156060"/>
              <a:gd name="connsiteY4" fmla="*/ 0 h 3155297"/>
              <a:gd name="connsiteX0" fmla="*/ 2802446 w 3162238"/>
              <a:gd name="connsiteY0" fmla="*/ 6167 h 3161464"/>
              <a:gd name="connsiteX1" fmla="*/ 431 w 3162238"/>
              <a:gd name="connsiteY1" fmla="*/ 0 h 3161464"/>
              <a:gd name="connsiteX2" fmla="*/ 6178 w 3162238"/>
              <a:gd name="connsiteY2" fmla="*/ 3161464 h 3161464"/>
              <a:gd name="connsiteX3" fmla="*/ 3162238 w 3162238"/>
              <a:gd name="connsiteY3" fmla="*/ 2978903 h 3161464"/>
              <a:gd name="connsiteX4" fmla="*/ 2802446 w 3162238"/>
              <a:gd name="connsiteY4" fmla="*/ 6167 h 3161464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91241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2663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8856 h 3173802"/>
              <a:gd name="connsiteX4" fmla="*/ 2779226 w 3162238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60278 h 3173802"/>
              <a:gd name="connsiteX4" fmla="*/ 2779226 w 3166882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72663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57594"/>
              <a:gd name="connsiteY0" fmla="*/ 0 h 3173802"/>
              <a:gd name="connsiteX1" fmla="*/ 431 w 3157594"/>
              <a:gd name="connsiteY1" fmla="*/ 12338 h 3173802"/>
              <a:gd name="connsiteX2" fmla="*/ 6178 w 3157594"/>
              <a:gd name="connsiteY2" fmla="*/ 3173802 h 3173802"/>
              <a:gd name="connsiteX3" fmla="*/ 3157594 w 3157594"/>
              <a:gd name="connsiteY3" fmla="*/ 2885968 h 3173802"/>
              <a:gd name="connsiteX4" fmla="*/ 2779226 w 3157594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72663 h 3173802"/>
              <a:gd name="connsiteX4" fmla="*/ 2779226 w 3166882"/>
              <a:gd name="connsiteY4" fmla="*/ 0 h 3173802"/>
              <a:gd name="connsiteX0" fmla="*/ 2779226 w 3168807"/>
              <a:gd name="connsiteY0" fmla="*/ 0 h 3173802"/>
              <a:gd name="connsiteX1" fmla="*/ 431 w 3168807"/>
              <a:gd name="connsiteY1" fmla="*/ 12338 h 3173802"/>
              <a:gd name="connsiteX2" fmla="*/ 6178 w 3168807"/>
              <a:gd name="connsiteY2" fmla="*/ 3173802 h 3173802"/>
              <a:gd name="connsiteX3" fmla="*/ 3168807 w 3168807"/>
              <a:gd name="connsiteY3" fmla="*/ 2977798 h 3173802"/>
              <a:gd name="connsiteX4" fmla="*/ 2779226 w 3168807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85500 h 3173802"/>
              <a:gd name="connsiteX4" fmla="*/ 2779226 w 3166882"/>
              <a:gd name="connsiteY4" fmla="*/ 0 h 3173802"/>
              <a:gd name="connsiteX0" fmla="*/ 2774830 w 3162486"/>
              <a:gd name="connsiteY0" fmla="*/ 6240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4830 w 3162486"/>
              <a:gd name="connsiteY4" fmla="*/ 6240 h 3180042"/>
              <a:gd name="connsiteX0" fmla="*/ 2770186 w 3162486"/>
              <a:gd name="connsiteY0" fmla="*/ 47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0186 w 3162486"/>
              <a:gd name="connsiteY4" fmla="*/ 47 h 318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486" h="3180042">
                <a:moveTo>
                  <a:pt x="2770186" y="47"/>
                </a:moveTo>
                <a:lnTo>
                  <a:pt x="679" y="0"/>
                </a:lnTo>
                <a:cubicBezTo>
                  <a:pt x="-2049" y="1051765"/>
                  <a:pt x="4510" y="2128277"/>
                  <a:pt x="1782" y="3180042"/>
                </a:cubicBezTo>
                <a:lnTo>
                  <a:pt x="3162486" y="2991740"/>
                </a:lnTo>
                <a:lnTo>
                  <a:pt x="2770186" y="4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" t="-33693" r="-37866" b="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Freihandform 31"/>
          <p:cNvSpPr/>
          <p:nvPr userDrawn="1"/>
        </p:nvSpPr>
        <p:spPr bwMode="auto">
          <a:xfrm>
            <a:off x="2720604" y="-7164"/>
            <a:ext cx="3625957" cy="2044780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  <a:gd name="connsiteX0" fmla="*/ 5293017 w 6356372"/>
              <a:gd name="connsiteY0" fmla="*/ 3844333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293017 w 6356372"/>
              <a:gd name="connsiteY4" fmla="*/ 3844333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912949 w 6356372"/>
              <a:gd name="connsiteY4" fmla="*/ 2005201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090546 w 6356372"/>
              <a:gd name="connsiteY4" fmla="*/ 2280575 h 4066755"/>
              <a:gd name="connsiteX5" fmla="*/ 5912949 w 6356372"/>
              <a:gd name="connsiteY5" fmla="*/ 2005201 h 4066755"/>
              <a:gd name="connsiteX0" fmla="*/ 5912949 w 6384655"/>
              <a:gd name="connsiteY0" fmla="*/ 2005201 h 4066755"/>
              <a:gd name="connsiteX1" fmla="*/ 6356372 w 6384655"/>
              <a:gd name="connsiteY1" fmla="*/ 0 h 4066755"/>
              <a:gd name="connsiteX2" fmla="*/ 0 w 6384655"/>
              <a:gd name="connsiteY2" fmla="*/ 1628355 h 4066755"/>
              <a:gd name="connsiteX3" fmla="*/ 0 w 6384655"/>
              <a:gd name="connsiteY3" fmla="*/ 4066755 h 4066755"/>
              <a:gd name="connsiteX4" fmla="*/ 6384655 w 6384655"/>
              <a:gd name="connsiteY4" fmla="*/ 2807518 h 4066755"/>
              <a:gd name="connsiteX5" fmla="*/ 5912949 w 6384655"/>
              <a:gd name="connsiteY5" fmla="*/ 2005201 h 4066755"/>
              <a:gd name="connsiteX0" fmla="*/ 5912949 w 6384655"/>
              <a:gd name="connsiteY0" fmla="*/ 2005201 h 2807518"/>
              <a:gd name="connsiteX1" fmla="*/ 6356372 w 6384655"/>
              <a:gd name="connsiteY1" fmla="*/ 0 h 2807518"/>
              <a:gd name="connsiteX2" fmla="*/ 0 w 6384655"/>
              <a:gd name="connsiteY2" fmla="*/ 1628355 h 2807518"/>
              <a:gd name="connsiteX3" fmla="*/ 4587498 w 6384655"/>
              <a:gd name="connsiteY3" fmla="*/ 2217291 h 2807518"/>
              <a:gd name="connsiteX4" fmla="*/ 6384655 w 6384655"/>
              <a:gd name="connsiteY4" fmla="*/ 2807518 h 2807518"/>
              <a:gd name="connsiteX5" fmla="*/ 5912949 w 6384655"/>
              <a:gd name="connsiteY5" fmla="*/ 2005201 h 2807518"/>
              <a:gd name="connsiteX0" fmla="*/ 5912949 w 6384655"/>
              <a:gd name="connsiteY0" fmla="*/ 2005201 h 2981874"/>
              <a:gd name="connsiteX1" fmla="*/ 6356372 w 6384655"/>
              <a:gd name="connsiteY1" fmla="*/ 0 h 2981874"/>
              <a:gd name="connsiteX2" fmla="*/ 0 w 6384655"/>
              <a:gd name="connsiteY2" fmla="*/ 1628355 h 2981874"/>
              <a:gd name="connsiteX3" fmla="*/ 3146155 w 6384655"/>
              <a:gd name="connsiteY3" fmla="*/ 2981874 h 2981874"/>
              <a:gd name="connsiteX4" fmla="*/ 6384655 w 6384655"/>
              <a:gd name="connsiteY4" fmla="*/ 2807518 h 2981874"/>
              <a:gd name="connsiteX5" fmla="*/ 5912949 w 6384655"/>
              <a:gd name="connsiteY5" fmla="*/ 2005201 h 2981874"/>
              <a:gd name="connsiteX0" fmla="*/ 3138752 w 3610458"/>
              <a:gd name="connsiteY0" fmla="*/ 2005201 h 2981874"/>
              <a:gd name="connsiteX1" fmla="*/ 3582175 w 3610458"/>
              <a:gd name="connsiteY1" fmla="*/ 0 h 2981874"/>
              <a:gd name="connsiteX2" fmla="*/ 0 w 3610458"/>
              <a:gd name="connsiteY2" fmla="*/ 16531 h 2981874"/>
              <a:gd name="connsiteX3" fmla="*/ 371958 w 3610458"/>
              <a:gd name="connsiteY3" fmla="*/ 2981874 h 2981874"/>
              <a:gd name="connsiteX4" fmla="*/ 3610458 w 3610458"/>
              <a:gd name="connsiteY4" fmla="*/ 2807518 h 2981874"/>
              <a:gd name="connsiteX5" fmla="*/ 3138752 w 3610458"/>
              <a:gd name="connsiteY5" fmla="*/ 2005201 h 2981874"/>
              <a:gd name="connsiteX0" fmla="*/ 3138752 w 3610458"/>
              <a:gd name="connsiteY0" fmla="*/ 1988670 h 2965343"/>
              <a:gd name="connsiteX1" fmla="*/ 3558927 w 3610458"/>
              <a:gd name="connsiteY1" fmla="*/ 14466 h 2965343"/>
              <a:gd name="connsiteX2" fmla="*/ 0 w 3610458"/>
              <a:gd name="connsiteY2" fmla="*/ 0 h 2965343"/>
              <a:gd name="connsiteX3" fmla="*/ 371958 w 3610458"/>
              <a:gd name="connsiteY3" fmla="*/ 2965343 h 2965343"/>
              <a:gd name="connsiteX4" fmla="*/ 3610458 w 3610458"/>
              <a:gd name="connsiteY4" fmla="*/ 2790987 h 2965343"/>
              <a:gd name="connsiteX5" fmla="*/ 3138752 w 3610458"/>
              <a:gd name="connsiteY5" fmla="*/ 1988670 h 2965343"/>
              <a:gd name="connsiteX0" fmla="*/ 3076759 w 3548465"/>
              <a:gd name="connsiteY0" fmla="*/ 1974205 h 2950878"/>
              <a:gd name="connsiteX1" fmla="*/ 3496934 w 3548465"/>
              <a:gd name="connsiteY1" fmla="*/ 1 h 2950878"/>
              <a:gd name="connsiteX2" fmla="*/ 0 w 3548465"/>
              <a:gd name="connsiteY2" fmla="*/ 285168 h 2950878"/>
              <a:gd name="connsiteX3" fmla="*/ 309965 w 3548465"/>
              <a:gd name="connsiteY3" fmla="*/ 2950878 h 2950878"/>
              <a:gd name="connsiteX4" fmla="*/ 3548465 w 3548465"/>
              <a:gd name="connsiteY4" fmla="*/ 2776522 h 2950878"/>
              <a:gd name="connsiteX5" fmla="*/ 3076759 w 3548465"/>
              <a:gd name="connsiteY5" fmla="*/ 1974205 h 2950878"/>
              <a:gd name="connsiteX0" fmla="*/ 3154251 w 3625957"/>
              <a:gd name="connsiteY0" fmla="*/ 1978338 h 2955011"/>
              <a:gd name="connsiteX1" fmla="*/ 3574426 w 3625957"/>
              <a:gd name="connsiteY1" fmla="*/ 4134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78338 h 2955011"/>
              <a:gd name="connsiteX1" fmla="*/ 3589924 w 3625957"/>
              <a:gd name="connsiteY1" fmla="*/ 4133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84537 h 2961210"/>
              <a:gd name="connsiteX1" fmla="*/ 3589924 w 3625957"/>
              <a:gd name="connsiteY1" fmla="*/ 0 h 2961210"/>
              <a:gd name="connsiteX2" fmla="*/ 0 w 3625957"/>
              <a:gd name="connsiteY2" fmla="*/ 6199 h 2961210"/>
              <a:gd name="connsiteX3" fmla="*/ 387457 w 3625957"/>
              <a:gd name="connsiteY3" fmla="*/ 2961210 h 2961210"/>
              <a:gd name="connsiteX4" fmla="*/ 3625957 w 3625957"/>
              <a:gd name="connsiteY4" fmla="*/ 2786854 h 2961210"/>
              <a:gd name="connsiteX5" fmla="*/ 3154251 w 3625957"/>
              <a:gd name="connsiteY5" fmla="*/ 1984537 h 29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5957" h="2961210">
                <a:moveTo>
                  <a:pt x="3154251" y="1984537"/>
                </a:moveTo>
                <a:lnTo>
                  <a:pt x="3589924" y="0"/>
                </a:lnTo>
                <a:lnTo>
                  <a:pt x="0" y="6199"/>
                </a:lnTo>
                <a:lnTo>
                  <a:pt x="387457" y="2961210"/>
                </a:lnTo>
                <a:lnTo>
                  <a:pt x="3625957" y="2786854"/>
                </a:lnTo>
                <a:lnTo>
                  <a:pt x="3154251" y="1984537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08" t="-37215" b="-916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Freihandform 32"/>
          <p:cNvSpPr/>
          <p:nvPr userDrawn="1"/>
        </p:nvSpPr>
        <p:spPr bwMode="auto">
          <a:xfrm>
            <a:off x="5854911" y="-12514"/>
            <a:ext cx="3289090" cy="1926201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1005256 w 5341036"/>
              <a:gd name="connsiteY2" fmla="*/ 0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729058 w 5341036"/>
              <a:gd name="connsiteY2" fmla="*/ 10332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1879002 w 5341036"/>
              <a:gd name="connsiteY4" fmla="*/ 2303695 h 3649980"/>
              <a:gd name="connsiteX5" fmla="*/ 5341036 w 5341036"/>
              <a:gd name="connsiteY5" fmla="*/ 3649980 h 364998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811870 w 5341036"/>
              <a:gd name="connsiteY4" fmla="*/ 2778976 h 3649980"/>
              <a:gd name="connsiteX5" fmla="*/ 5341036 w 5341036"/>
              <a:gd name="connsiteY5" fmla="*/ 3649980 h 3649980"/>
              <a:gd name="connsiteX0" fmla="*/ 5328482 w 5341036"/>
              <a:gd name="connsiteY0" fmla="*/ 1831512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28482 w 5341036"/>
              <a:gd name="connsiteY5" fmla="*/ 1831512 h 2778976"/>
              <a:gd name="connsiteX0" fmla="*/ 5315928 w 5341036"/>
              <a:gd name="connsiteY0" fmla="*/ 2606427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15928 w 5341036"/>
              <a:gd name="connsiteY5" fmla="*/ 2606427 h 2778976"/>
              <a:gd name="connsiteX0" fmla="*/ 5341038 w 5342245"/>
              <a:gd name="connsiteY0" fmla="*/ 2616759 h 2778976"/>
              <a:gd name="connsiteX1" fmla="*/ 5341036 w 5342245"/>
              <a:gd name="connsiteY1" fmla="*/ 0 h 2778976"/>
              <a:gd name="connsiteX2" fmla="*/ 729058 w 5342245"/>
              <a:gd name="connsiteY2" fmla="*/ 10332 h 2778976"/>
              <a:gd name="connsiteX3" fmla="*/ 0 w 5342245"/>
              <a:gd name="connsiteY3" fmla="*/ 2004747 h 2778976"/>
              <a:gd name="connsiteX4" fmla="*/ 811870 w 5342245"/>
              <a:gd name="connsiteY4" fmla="*/ 2778976 h 2778976"/>
              <a:gd name="connsiteX5" fmla="*/ 5341038 w 5342245"/>
              <a:gd name="connsiteY5" fmla="*/ 2616759 h 2778976"/>
              <a:gd name="connsiteX0" fmla="*/ 5341038 w 5342245"/>
              <a:gd name="connsiteY0" fmla="*/ 2616759 h 2789487"/>
              <a:gd name="connsiteX1" fmla="*/ 5341036 w 5342245"/>
              <a:gd name="connsiteY1" fmla="*/ 0 h 2789487"/>
              <a:gd name="connsiteX2" fmla="*/ 729058 w 5342245"/>
              <a:gd name="connsiteY2" fmla="*/ 10332 h 2789487"/>
              <a:gd name="connsiteX3" fmla="*/ 0 w 5342245"/>
              <a:gd name="connsiteY3" fmla="*/ 2004747 h 2789487"/>
              <a:gd name="connsiteX4" fmla="*/ 786211 w 5342245"/>
              <a:gd name="connsiteY4" fmla="*/ 2789487 h 2789487"/>
              <a:gd name="connsiteX5" fmla="*/ 5341038 w 5342245"/>
              <a:gd name="connsiteY5" fmla="*/ 2616759 h 278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245" h="2789487">
                <a:moveTo>
                  <a:pt x="5341038" y="2616759"/>
                </a:moveTo>
                <a:cubicBezTo>
                  <a:pt x="5345223" y="2006255"/>
                  <a:pt x="5336851" y="610504"/>
                  <a:pt x="5341036" y="0"/>
                </a:cubicBezTo>
                <a:lnTo>
                  <a:pt x="729058" y="10332"/>
                </a:lnTo>
                <a:lnTo>
                  <a:pt x="0" y="2004747"/>
                </a:lnTo>
                <a:lnTo>
                  <a:pt x="786211" y="2789487"/>
                </a:lnTo>
                <a:lnTo>
                  <a:pt x="5341038" y="2616759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632" t="-42865" r="-31410" b="-2783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5" name="Gruppieren 29"/>
          <p:cNvGrpSpPr/>
          <p:nvPr userDrawn="1"/>
        </p:nvGrpSpPr>
        <p:grpSpPr>
          <a:xfrm>
            <a:off x="-22300" y="-12516"/>
            <a:ext cx="9166300" cy="2178800"/>
            <a:chOff x="-22302" y="-11430"/>
            <a:chExt cx="9166301" cy="2151131"/>
          </a:xfrm>
        </p:grpSpPr>
        <p:sp>
          <p:nvSpPr>
            <p:cNvPr id="26" name="Freihandform 30"/>
            <p:cNvSpPr/>
            <p:nvPr/>
          </p:nvSpPr>
          <p:spPr bwMode="auto">
            <a:xfrm>
              <a:off x="-22302" y="-5249"/>
              <a:ext cx="3129136" cy="2144950"/>
            </a:xfrm>
            <a:custGeom>
              <a:avLst/>
              <a:gdLst>
                <a:gd name="connsiteX0" fmla="*/ 4846320 w 4846320"/>
                <a:gd name="connsiteY0" fmla="*/ 0 h 1981200"/>
                <a:gd name="connsiteX1" fmla="*/ 0 w 4846320"/>
                <a:gd name="connsiteY1" fmla="*/ 0 h 1981200"/>
                <a:gd name="connsiteX2" fmla="*/ 0 w 4846320"/>
                <a:gd name="connsiteY2" fmla="*/ 1615440 h 1981200"/>
                <a:gd name="connsiteX3" fmla="*/ 4000500 w 4846320"/>
                <a:gd name="connsiteY3" fmla="*/ 1981200 h 1981200"/>
                <a:gd name="connsiteX4" fmla="*/ 4846320 w 4846320"/>
                <a:gd name="connsiteY4" fmla="*/ 0 h 1981200"/>
                <a:gd name="connsiteX0" fmla="*/ 4864855 w 4864855"/>
                <a:gd name="connsiteY0" fmla="*/ 0 h 1981200"/>
                <a:gd name="connsiteX1" fmla="*/ 0 w 4864855"/>
                <a:gd name="connsiteY1" fmla="*/ 0 h 1981200"/>
                <a:gd name="connsiteX2" fmla="*/ 0 w 4864855"/>
                <a:gd name="connsiteY2" fmla="*/ 1615440 h 1981200"/>
                <a:gd name="connsiteX3" fmla="*/ 4000500 w 4864855"/>
                <a:gd name="connsiteY3" fmla="*/ 1981200 h 1981200"/>
                <a:gd name="connsiteX4" fmla="*/ 4864855 w 4864855"/>
                <a:gd name="connsiteY4" fmla="*/ 0 h 1981200"/>
                <a:gd name="connsiteX0" fmla="*/ 2470367 w 4000500"/>
                <a:gd name="connsiteY0" fmla="*/ 0 h 1991533"/>
                <a:gd name="connsiteX1" fmla="*/ 0 w 4000500"/>
                <a:gd name="connsiteY1" fmla="*/ 10333 h 1991533"/>
                <a:gd name="connsiteX2" fmla="*/ 0 w 4000500"/>
                <a:gd name="connsiteY2" fmla="*/ 1625773 h 1991533"/>
                <a:gd name="connsiteX3" fmla="*/ 4000500 w 4000500"/>
                <a:gd name="connsiteY3" fmla="*/ 1991533 h 1991533"/>
                <a:gd name="connsiteX4" fmla="*/ 2470367 w 4000500"/>
                <a:gd name="connsiteY4" fmla="*/ 0 h 1991533"/>
                <a:gd name="connsiteX0" fmla="*/ 1540469 w 4000500"/>
                <a:gd name="connsiteY0" fmla="*/ 196311 h 1981200"/>
                <a:gd name="connsiteX1" fmla="*/ 0 w 4000500"/>
                <a:gd name="connsiteY1" fmla="*/ 0 h 1981200"/>
                <a:gd name="connsiteX2" fmla="*/ 0 w 4000500"/>
                <a:gd name="connsiteY2" fmla="*/ 1615440 h 1981200"/>
                <a:gd name="connsiteX3" fmla="*/ 4000500 w 4000500"/>
                <a:gd name="connsiteY3" fmla="*/ 1981200 h 1981200"/>
                <a:gd name="connsiteX4" fmla="*/ 1540469 w 4000500"/>
                <a:gd name="connsiteY4" fmla="*/ 196311 h 1981200"/>
                <a:gd name="connsiteX0" fmla="*/ 2788083 w 4000500"/>
                <a:gd name="connsiteY0" fmla="*/ 0 h 1981201"/>
                <a:gd name="connsiteX1" fmla="*/ 0 w 4000500"/>
                <a:gd name="connsiteY1" fmla="*/ 1 h 1981201"/>
                <a:gd name="connsiteX2" fmla="*/ 0 w 4000500"/>
                <a:gd name="connsiteY2" fmla="*/ 1615441 h 1981201"/>
                <a:gd name="connsiteX3" fmla="*/ 4000500 w 4000500"/>
                <a:gd name="connsiteY3" fmla="*/ 1981201 h 1981201"/>
                <a:gd name="connsiteX4" fmla="*/ 2788083 w 4000500"/>
                <a:gd name="connsiteY4" fmla="*/ 0 h 1981201"/>
                <a:gd name="connsiteX0" fmla="*/ 2788083 w 2788083"/>
                <a:gd name="connsiteY0" fmla="*/ 0 h 1615441"/>
                <a:gd name="connsiteX1" fmla="*/ 0 w 2788083"/>
                <a:gd name="connsiteY1" fmla="*/ 1 h 1615441"/>
                <a:gd name="connsiteX2" fmla="*/ 0 w 2788083"/>
                <a:gd name="connsiteY2" fmla="*/ 1615441 h 1615441"/>
                <a:gd name="connsiteX3" fmla="*/ 2233693 w 2788083"/>
                <a:gd name="connsiteY3" fmla="*/ 1485254 h 1615441"/>
                <a:gd name="connsiteX4" fmla="*/ 2788083 w 2788083"/>
                <a:gd name="connsiteY4" fmla="*/ 0 h 1615441"/>
                <a:gd name="connsiteX0" fmla="*/ 2788083 w 3155842"/>
                <a:gd name="connsiteY0" fmla="*/ 0 h 2993757"/>
                <a:gd name="connsiteX1" fmla="*/ 0 w 3155842"/>
                <a:gd name="connsiteY1" fmla="*/ 1 h 2993757"/>
                <a:gd name="connsiteX2" fmla="*/ 0 w 3155842"/>
                <a:gd name="connsiteY2" fmla="*/ 1615441 h 2993757"/>
                <a:gd name="connsiteX3" fmla="*/ 3155842 w 3155842"/>
                <a:gd name="connsiteY3" fmla="*/ 2993757 h 2993757"/>
                <a:gd name="connsiteX4" fmla="*/ 2788083 w 3155842"/>
                <a:gd name="connsiteY4" fmla="*/ 0 h 2993757"/>
                <a:gd name="connsiteX0" fmla="*/ 2788083 w 3155842"/>
                <a:gd name="connsiteY0" fmla="*/ 0 h 3134276"/>
                <a:gd name="connsiteX1" fmla="*/ 0 w 3155842"/>
                <a:gd name="connsiteY1" fmla="*/ 1 h 3134276"/>
                <a:gd name="connsiteX2" fmla="*/ 7749 w 3155842"/>
                <a:gd name="connsiteY2" fmla="*/ 3134276 h 3134276"/>
                <a:gd name="connsiteX3" fmla="*/ 3155842 w 3155842"/>
                <a:gd name="connsiteY3" fmla="*/ 2993757 h 3134276"/>
                <a:gd name="connsiteX4" fmla="*/ 2788083 w 3155842"/>
                <a:gd name="connsiteY4" fmla="*/ 0 h 3134276"/>
                <a:gd name="connsiteX0" fmla="*/ 2796268 w 3164027"/>
                <a:gd name="connsiteY0" fmla="*/ 0 h 3155297"/>
                <a:gd name="connsiteX1" fmla="*/ 8185 w 3164027"/>
                <a:gd name="connsiteY1" fmla="*/ 1 h 3155297"/>
                <a:gd name="connsiteX2" fmla="*/ 0 w 3164027"/>
                <a:gd name="connsiteY2" fmla="*/ 3155297 h 3155297"/>
                <a:gd name="connsiteX3" fmla="*/ 3164027 w 3164027"/>
                <a:gd name="connsiteY3" fmla="*/ 2993757 h 3155297"/>
                <a:gd name="connsiteX4" fmla="*/ 2796268 w 3164027"/>
                <a:gd name="connsiteY4" fmla="*/ 0 h 3155297"/>
                <a:gd name="connsiteX0" fmla="*/ 2796268 w 3140127"/>
                <a:gd name="connsiteY0" fmla="*/ 0 h 3155297"/>
                <a:gd name="connsiteX1" fmla="*/ 8185 w 3140127"/>
                <a:gd name="connsiteY1" fmla="*/ 1 h 3155297"/>
                <a:gd name="connsiteX2" fmla="*/ 0 w 3140127"/>
                <a:gd name="connsiteY2" fmla="*/ 3155297 h 3155297"/>
                <a:gd name="connsiteX3" fmla="*/ 3140127 w 3140127"/>
                <a:gd name="connsiteY3" fmla="*/ 2951716 h 3155297"/>
                <a:gd name="connsiteX4" fmla="*/ 2796268 w 3140127"/>
                <a:gd name="connsiteY4" fmla="*/ 0 h 3155297"/>
                <a:gd name="connsiteX0" fmla="*/ 2796268 w 3156060"/>
                <a:gd name="connsiteY0" fmla="*/ 0 h 3155297"/>
                <a:gd name="connsiteX1" fmla="*/ 8185 w 3156060"/>
                <a:gd name="connsiteY1" fmla="*/ 1 h 3155297"/>
                <a:gd name="connsiteX2" fmla="*/ 0 w 3156060"/>
                <a:gd name="connsiteY2" fmla="*/ 3155297 h 3155297"/>
                <a:gd name="connsiteX3" fmla="*/ 3156060 w 3156060"/>
                <a:gd name="connsiteY3" fmla="*/ 2951716 h 3155297"/>
                <a:gd name="connsiteX4" fmla="*/ 2796268 w 3156060"/>
                <a:gd name="connsiteY4" fmla="*/ 0 h 3155297"/>
                <a:gd name="connsiteX0" fmla="*/ 2796268 w 3156060"/>
                <a:gd name="connsiteY0" fmla="*/ 0 h 3155297"/>
                <a:gd name="connsiteX1" fmla="*/ 8185 w 3156060"/>
                <a:gd name="connsiteY1" fmla="*/ 1 h 3155297"/>
                <a:gd name="connsiteX2" fmla="*/ 0 w 3156060"/>
                <a:gd name="connsiteY2" fmla="*/ 3155297 h 3155297"/>
                <a:gd name="connsiteX3" fmla="*/ 3156060 w 3156060"/>
                <a:gd name="connsiteY3" fmla="*/ 2962225 h 3155297"/>
                <a:gd name="connsiteX4" fmla="*/ 2796268 w 3156060"/>
                <a:gd name="connsiteY4" fmla="*/ 0 h 3155297"/>
                <a:gd name="connsiteX0" fmla="*/ 2796268 w 3156060"/>
                <a:gd name="connsiteY0" fmla="*/ 0 h 3155297"/>
                <a:gd name="connsiteX1" fmla="*/ 8185 w 3156060"/>
                <a:gd name="connsiteY1" fmla="*/ 1 h 3155297"/>
                <a:gd name="connsiteX2" fmla="*/ 0 w 3156060"/>
                <a:gd name="connsiteY2" fmla="*/ 3155297 h 3155297"/>
                <a:gd name="connsiteX3" fmla="*/ 3156060 w 3156060"/>
                <a:gd name="connsiteY3" fmla="*/ 2972736 h 3155297"/>
                <a:gd name="connsiteX4" fmla="*/ 2796268 w 3156060"/>
                <a:gd name="connsiteY4" fmla="*/ 0 h 3155297"/>
                <a:gd name="connsiteX0" fmla="*/ 2802446 w 3162238"/>
                <a:gd name="connsiteY0" fmla="*/ 6167 h 3161464"/>
                <a:gd name="connsiteX1" fmla="*/ 431 w 3162238"/>
                <a:gd name="connsiteY1" fmla="*/ 0 h 3161464"/>
                <a:gd name="connsiteX2" fmla="*/ 6178 w 3162238"/>
                <a:gd name="connsiteY2" fmla="*/ 3161464 h 3161464"/>
                <a:gd name="connsiteX3" fmla="*/ 3162238 w 3162238"/>
                <a:gd name="connsiteY3" fmla="*/ 2978903 h 3161464"/>
                <a:gd name="connsiteX4" fmla="*/ 2802446 w 3162238"/>
                <a:gd name="connsiteY4" fmla="*/ 6167 h 3161464"/>
                <a:gd name="connsiteX0" fmla="*/ 2779226 w 3162238"/>
                <a:gd name="connsiteY0" fmla="*/ 0 h 3173802"/>
                <a:gd name="connsiteX1" fmla="*/ 431 w 3162238"/>
                <a:gd name="connsiteY1" fmla="*/ 12338 h 3173802"/>
                <a:gd name="connsiteX2" fmla="*/ 6178 w 3162238"/>
                <a:gd name="connsiteY2" fmla="*/ 3173802 h 3173802"/>
                <a:gd name="connsiteX3" fmla="*/ 3162238 w 3162238"/>
                <a:gd name="connsiteY3" fmla="*/ 2991241 h 3173802"/>
                <a:gd name="connsiteX4" fmla="*/ 2779226 w 3162238"/>
                <a:gd name="connsiteY4" fmla="*/ 0 h 3173802"/>
                <a:gd name="connsiteX0" fmla="*/ 2779226 w 3162238"/>
                <a:gd name="connsiteY0" fmla="*/ 0 h 3173802"/>
                <a:gd name="connsiteX1" fmla="*/ 431 w 3162238"/>
                <a:gd name="connsiteY1" fmla="*/ 12338 h 3173802"/>
                <a:gd name="connsiteX2" fmla="*/ 6178 w 3162238"/>
                <a:gd name="connsiteY2" fmla="*/ 3173802 h 3173802"/>
                <a:gd name="connsiteX3" fmla="*/ 3162238 w 3162238"/>
                <a:gd name="connsiteY3" fmla="*/ 2972663 h 3173802"/>
                <a:gd name="connsiteX4" fmla="*/ 2779226 w 3162238"/>
                <a:gd name="connsiteY4" fmla="*/ 0 h 3173802"/>
                <a:gd name="connsiteX0" fmla="*/ 2779226 w 3162238"/>
                <a:gd name="connsiteY0" fmla="*/ 0 h 3173802"/>
                <a:gd name="connsiteX1" fmla="*/ 431 w 3162238"/>
                <a:gd name="connsiteY1" fmla="*/ 12338 h 3173802"/>
                <a:gd name="connsiteX2" fmla="*/ 6178 w 3162238"/>
                <a:gd name="connsiteY2" fmla="*/ 3173802 h 3173802"/>
                <a:gd name="connsiteX3" fmla="*/ 3162238 w 3162238"/>
                <a:gd name="connsiteY3" fmla="*/ 2978856 h 3173802"/>
                <a:gd name="connsiteX4" fmla="*/ 2779226 w 3162238"/>
                <a:gd name="connsiteY4" fmla="*/ 0 h 3173802"/>
                <a:gd name="connsiteX0" fmla="*/ 2779226 w 3166882"/>
                <a:gd name="connsiteY0" fmla="*/ 0 h 3173802"/>
                <a:gd name="connsiteX1" fmla="*/ 431 w 3166882"/>
                <a:gd name="connsiteY1" fmla="*/ 12338 h 3173802"/>
                <a:gd name="connsiteX2" fmla="*/ 6178 w 3166882"/>
                <a:gd name="connsiteY2" fmla="*/ 3173802 h 3173802"/>
                <a:gd name="connsiteX3" fmla="*/ 3166882 w 3166882"/>
                <a:gd name="connsiteY3" fmla="*/ 2960278 h 3173802"/>
                <a:gd name="connsiteX4" fmla="*/ 2779226 w 3166882"/>
                <a:gd name="connsiteY4" fmla="*/ 0 h 3173802"/>
                <a:gd name="connsiteX0" fmla="*/ 2779226 w 3171526"/>
                <a:gd name="connsiteY0" fmla="*/ 0 h 3173802"/>
                <a:gd name="connsiteX1" fmla="*/ 431 w 3171526"/>
                <a:gd name="connsiteY1" fmla="*/ 12338 h 3173802"/>
                <a:gd name="connsiteX2" fmla="*/ 6178 w 3171526"/>
                <a:gd name="connsiteY2" fmla="*/ 3173802 h 3173802"/>
                <a:gd name="connsiteX3" fmla="*/ 3171526 w 3171526"/>
                <a:gd name="connsiteY3" fmla="*/ 2972663 h 3173802"/>
                <a:gd name="connsiteX4" fmla="*/ 2779226 w 3171526"/>
                <a:gd name="connsiteY4" fmla="*/ 0 h 3173802"/>
                <a:gd name="connsiteX0" fmla="*/ 2779226 w 3171526"/>
                <a:gd name="connsiteY0" fmla="*/ 0 h 3173802"/>
                <a:gd name="connsiteX1" fmla="*/ 431 w 3171526"/>
                <a:gd name="connsiteY1" fmla="*/ 12338 h 3173802"/>
                <a:gd name="connsiteX2" fmla="*/ 6178 w 3171526"/>
                <a:gd name="connsiteY2" fmla="*/ 3173802 h 3173802"/>
                <a:gd name="connsiteX3" fmla="*/ 3171526 w 3171526"/>
                <a:gd name="connsiteY3" fmla="*/ 2985048 h 3173802"/>
                <a:gd name="connsiteX4" fmla="*/ 2779226 w 3171526"/>
                <a:gd name="connsiteY4" fmla="*/ 0 h 3173802"/>
                <a:gd name="connsiteX0" fmla="*/ 2779226 w 3171526"/>
                <a:gd name="connsiteY0" fmla="*/ 0 h 3173802"/>
                <a:gd name="connsiteX1" fmla="*/ 431 w 3171526"/>
                <a:gd name="connsiteY1" fmla="*/ 12338 h 3173802"/>
                <a:gd name="connsiteX2" fmla="*/ 6178 w 3171526"/>
                <a:gd name="connsiteY2" fmla="*/ 3173802 h 3173802"/>
                <a:gd name="connsiteX3" fmla="*/ 3171526 w 3171526"/>
                <a:gd name="connsiteY3" fmla="*/ 2985048 h 3173802"/>
                <a:gd name="connsiteX4" fmla="*/ 2779226 w 3171526"/>
                <a:gd name="connsiteY4" fmla="*/ 0 h 3173802"/>
                <a:gd name="connsiteX0" fmla="*/ 2779226 w 3157594"/>
                <a:gd name="connsiteY0" fmla="*/ 0 h 3173802"/>
                <a:gd name="connsiteX1" fmla="*/ 431 w 3157594"/>
                <a:gd name="connsiteY1" fmla="*/ 12338 h 3173802"/>
                <a:gd name="connsiteX2" fmla="*/ 6178 w 3157594"/>
                <a:gd name="connsiteY2" fmla="*/ 3173802 h 3173802"/>
                <a:gd name="connsiteX3" fmla="*/ 3157594 w 3157594"/>
                <a:gd name="connsiteY3" fmla="*/ 2885968 h 3173802"/>
                <a:gd name="connsiteX4" fmla="*/ 2779226 w 3157594"/>
                <a:gd name="connsiteY4" fmla="*/ 0 h 3173802"/>
                <a:gd name="connsiteX0" fmla="*/ 2779226 w 3166882"/>
                <a:gd name="connsiteY0" fmla="*/ 0 h 3173802"/>
                <a:gd name="connsiteX1" fmla="*/ 431 w 3166882"/>
                <a:gd name="connsiteY1" fmla="*/ 12338 h 3173802"/>
                <a:gd name="connsiteX2" fmla="*/ 6178 w 3166882"/>
                <a:gd name="connsiteY2" fmla="*/ 3173802 h 3173802"/>
                <a:gd name="connsiteX3" fmla="*/ 3166882 w 3166882"/>
                <a:gd name="connsiteY3" fmla="*/ 2972663 h 3173802"/>
                <a:gd name="connsiteX4" fmla="*/ 2779226 w 3166882"/>
                <a:gd name="connsiteY4" fmla="*/ 0 h 3173802"/>
                <a:gd name="connsiteX0" fmla="*/ 2779226 w 3168807"/>
                <a:gd name="connsiteY0" fmla="*/ 0 h 3173802"/>
                <a:gd name="connsiteX1" fmla="*/ 431 w 3168807"/>
                <a:gd name="connsiteY1" fmla="*/ 12338 h 3173802"/>
                <a:gd name="connsiteX2" fmla="*/ 6178 w 3168807"/>
                <a:gd name="connsiteY2" fmla="*/ 3173802 h 3173802"/>
                <a:gd name="connsiteX3" fmla="*/ 3168807 w 3168807"/>
                <a:gd name="connsiteY3" fmla="*/ 2977798 h 3173802"/>
                <a:gd name="connsiteX4" fmla="*/ 2779226 w 3168807"/>
                <a:gd name="connsiteY4" fmla="*/ 0 h 3173802"/>
                <a:gd name="connsiteX0" fmla="*/ 2779226 w 3166882"/>
                <a:gd name="connsiteY0" fmla="*/ 0 h 3173802"/>
                <a:gd name="connsiteX1" fmla="*/ 431 w 3166882"/>
                <a:gd name="connsiteY1" fmla="*/ 12338 h 3173802"/>
                <a:gd name="connsiteX2" fmla="*/ 6178 w 3166882"/>
                <a:gd name="connsiteY2" fmla="*/ 3173802 h 3173802"/>
                <a:gd name="connsiteX3" fmla="*/ 3166882 w 3166882"/>
                <a:gd name="connsiteY3" fmla="*/ 2985500 h 3173802"/>
                <a:gd name="connsiteX4" fmla="*/ 2779226 w 3166882"/>
                <a:gd name="connsiteY4" fmla="*/ 0 h 3173802"/>
                <a:gd name="connsiteX0" fmla="*/ 2774830 w 3162486"/>
                <a:gd name="connsiteY0" fmla="*/ 6240 h 3180042"/>
                <a:gd name="connsiteX1" fmla="*/ 679 w 3162486"/>
                <a:gd name="connsiteY1" fmla="*/ 0 h 3180042"/>
                <a:gd name="connsiteX2" fmla="*/ 1782 w 3162486"/>
                <a:gd name="connsiteY2" fmla="*/ 3180042 h 3180042"/>
                <a:gd name="connsiteX3" fmla="*/ 3162486 w 3162486"/>
                <a:gd name="connsiteY3" fmla="*/ 2991740 h 3180042"/>
                <a:gd name="connsiteX4" fmla="*/ 2774830 w 3162486"/>
                <a:gd name="connsiteY4" fmla="*/ 6240 h 3180042"/>
                <a:gd name="connsiteX0" fmla="*/ 2770186 w 3162486"/>
                <a:gd name="connsiteY0" fmla="*/ 47 h 3180042"/>
                <a:gd name="connsiteX1" fmla="*/ 679 w 3162486"/>
                <a:gd name="connsiteY1" fmla="*/ 0 h 3180042"/>
                <a:gd name="connsiteX2" fmla="*/ 1782 w 3162486"/>
                <a:gd name="connsiteY2" fmla="*/ 3180042 h 3180042"/>
                <a:gd name="connsiteX3" fmla="*/ 3162486 w 3162486"/>
                <a:gd name="connsiteY3" fmla="*/ 2991740 h 3180042"/>
                <a:gd name="connsiteX4" fmla="*/ 2770186 w 3162486"/>
                <a:gd name="connsiteY4" fmla="*/ 47 h 318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486" h="3180042">
                  <a:moveTo>
                    <a:pt x="2770186" y="47"/>
                  </a:moveTo>
                  <a:lnTo>
                    <a:pt x="679" y="0"/>
                  </a:lnTo>
                  <a:cubicBezTo>
                    <a:pt x="-2049" y="1051765"/>
                    <a:pt x="4510" y="2128277"/>
                    <a:pt x="1782" y="3180042"/>
                  </a:cubicBezTo>
                  <a:lnTo>
                    <a:pt x="3162486" y="2991740"/>
                  </a:lnTo>
                  <a:lnTo>
                    <a:pt x="2770186" y="47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94" t="-33693" r="-37866" b="2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Freihandform 31"/>
            <p:cNvSpPr/>
            <p:nvPr/>
          </p:nvSpPr>
          <p:spPr bwMode="auto">
            <a:xfrm>
              <a:off x="2720600" y="-6147"/>
              <a:ext cx="3625957" cy="2018813"/>
            </a:xfrm>
            <a:custGeom>
              <a:avLst/>
              <a:gdLst>
                <a:gd name="connsiteX0" fmla="*/ 5280660 w 5280660"/>
                <a:gd name="connsiteY0" fmla="*/ 2209800 h 2438400"/>
                <a:gd name="connsiteX1" fmla="*/ 3992880 w 5280660"/>
                <a:gd name="connsiteY1" fmla="*/ 365760 h 2438400"/>
                <a:gd name="connsiteX2" fmla="*/ 0 w 5280660"/>
                <a:gd name="connsiteY2" fmla="*/ 0 h 2438400"/>
                <a:gd name="connsiteX3" fmla="*/ 0 w 5280660"/>
                <a:gd name="connsiteY3" fmla="*/ 2438400 h 2438400"/>
                <a:gd name="connsiteX4" fmla="*/ 5280660 w 5280660"/>
                <a:gd name="connsiteY4" fmla="*/ 2209800 h 2438400"/>
                <a:gd name="connsiteX0" fmla="*/ 5293017 w 5293017"/>
                <a:gd name="connsiteY0" fmla="*/ 2215978 h 2438400"/>
                <a:gd name="connsiteX1" fmla="*/ 3992880 w 5293017"/>
                <a:gd name="connsiteY1" fmla="*/ 365760 h 2438400"/>
                <a:gd name="connsiteX2" fmla="*/ 0 w 5293017"/>
                <a:gd name="connsiteY2" fmla="*/ 0 h 2438400"/>
                <a:gd name="connsiteX3" fmla="*/ 0 w 5293017"/>
                <a:gd name="connsiteY3" fmla="*/ 2438400 h 2438400"/>
                <a:gd name="connsiteX4" fmla="*/ 5293017 w 5293017"/>
                <a:gd name="connsiteY4" fmla="*/ 2215978 h 2438400"/>
                <a:gd name="connsiteX0" fmla="*/ 5293017 w 6356372"/>
                <a:gd name="connsiteY0" fmla="*/ 3844333 h 4066755"/>
                <a:gd name="connsiteX1" fmla="*/ 6356372 w 6356372"/>
                <a:gd name="connsiteY1" fmla="*/ 0 h 4066755"/>
                <a:gd name="connsiteX2" fmla="*/ 0 w 6356372"/>
                <a:gd name="connsiteY2" fmla="*/ 1628355 h 4066755"/>
                <a:gd name="connsiteX3" fmla="*/ 0 w 6356372"/>
                <a:gd name="connsiteY3" fmla="*/ 4066755 h 4066755"/>
                <a:gd name="connsiteX4" fmla="*/ 5293017 w 6356372"/>
                <a:gd name="connsiteY4" fmla="*/ 3844333 h 4066755"/>
                <a:gd name="connsiteX0" fmla="*/ 5912949 w 6356372"/>
                <a:gd name="connsiteY0" fmla="*/ 2005201 h 4066755"/>
                <a:gd name="connsiteX1" fmla="*/ 6356372 w 6356372"/>
                <a:gd name="connsiteY1" fmla="*/ 0 h 4066755"/>
                <a:gd name="connsiteX2" fmla="*/ 0 w 6356372"/>
                <a:gd name="connsiteY2" fmla="*/ 1628355 h 4066755"/>
                <a:gd name="connsiteX3" fmla="*/ 0 w 6356372"/>
                <a:gd name="connsiteY3" fmla="*/ 4066755 h 4066755"/>
                <a:gd name="connsiteX4" fmla="*/ 5912949 w 6356372"/>
                <a:gd name="connsiteY4" fmla="*/ 2005201 h 4066755"/>
                <a:gd name="connsiteX0" fmla="*/ 5912949 w 6356372"/>
                <a:gd name="connsiteY0" fmla="*/ 2005201 h 4066755"/>
                <a:gd name="connsiteX1" fmla="*/ 6356372 w 6356372"/>
                <a:gd name="connsiteY1" fmla="*/ 0 h 4066755"/>
                <a:gd name="connsiteX2" fmla="*/ 0 w 6356372"/>
                <a:gd name="connsiteY2" fmla="*/ 1628355 h 4066755"/>
                <a:gd name="connsiteX3" fmla="*/ 0 w 6356372"/>
                <a:gd name="connsiteY3" fmla="*/ 4066755 h 4066755"/>
                <a:gd name="connsiteX4" fmla="*/ 5090546 w 6356372"/>
                <a:gd name="connsiteY4" fmla="*/ 2280575 h 4066755"/>
                <a:gd name="connsiteX5" fmla="*/ 5912949 w 6356372"/>
                <a:gd name="connsiteY5" fmla="*/ 2005201 h 4066755"/>
                <a:gd name="connsiteX0" fmla="*/ 5912949 w 6384655"/>
                <a:gd name="connsiteY0" fmla="*/ 2005201 h 4066755"/>
                <a:gd name="connsiteX1" fmla="*/ 6356372 w 6384655"/>
                <a:gd name="connsiteY1" fmla="*/ 0 h 4066755"/>
                <a:gd name="connsiteX2" fmla="*/ 0 w 6384655"/>
                <a:gd name="connsiteY2" fmla="*/ 1628355 h 4066755"/>
                <a:gd name="connsiteX3" fmla="*/ 0 w 6384655"/>
                <a:gd name="connsiteY3" fmla="*/ 4066755 h 4066755"/>
                <a:gd name="connsiteX4" fmla="*/ 6384655 w 6384655"/>
                <a:gd name="connsiteY4" fmla="*/ 2807518 h 4066755"/>
                <a:gd name="connsiteX5" fmla="*/ 5912949 w 6384655"/>
                <a:gd name="connsiteY5" fmla="*/ 2005201 h 4066755"/>
                <a:gd name="connsiteX0" fmla="*/ 5912949 w 6384655"/>
                <a:gd name="connsiteY0" fmla="*/ 2005201 h 2807518"/>
                <a:gd name="connsiteX1" fmla="*/ 6356372 w 6384655"/>
                <a:gd name="connsiteY1" fmla="*/ 0 h 2807518"/>
                <a:gd name="connsiteX2" fmla="*/ 0 w 6384655"/>
                <a:gd name="connsiteY2" fmla="*/ 1628355 h 2807518"/>
                <a:gd name="connsiteX3" fmla="*/ 4587498 w 6384655"/>
                <a:gd name="connsiteY3" fmla="*/ 2217291 h 2807518"/>
                <a:gd name="connsiteX4" fmla="*/ 6384655 w 6384655"/>
                <a:gd name="connsiteY4" fmla="*/ 2807518 h 2807518"/>
                <a:gd name="connsiteX5" fmla="*/ 5912949 w 6384655"/>
                <a:gd name="connsiteY5" fmla="*/ 2005201 h 2807518"/>
                <a:gd name="connsiteX0" fmla="*/ 5912949 w 6384655"/>
                <a:gd name="connsiteY0" fmla="*/ 2005201 h 2981874"/>
                <a:gd name="connsiteX1" fmla="*/ 6356372 w 6384655"/>
                <a:gd name="connsiteY1" fmla="*/ 0 h 2981874"/>
                <a:gd name="connsiteX2" fmla="*/ 0 w 6384655"/>
                <a:gd name="connsiteY2" fmla="*/ 1628355 h 2981874"/>
                <a:gd name="connsiteX3" fmla="*/ 3146155 w 6384655"/>
                <a:gd name="connsiteY3" fmla="*/ 2981874 h 2981874"/>
                <a:gd name="connsiteX4" fmla="*/ 6384655 w 6384655"/>
                <a:gd name="connsiteY4" fmla="*/ 2807518 h 2981874"/>
                <a:gd name="connsiteX5" fmla="*/ 5912949 w 6384655"/>
                <a:gd name="connsiteY5" fmla="*/ 2005201 h 2981874"/>
                <a:gd name="connsiteX0" fmla="*/ 3138752 w 3610458"/>
                <a:gd name="connsiteY0" fmla="*/ 2005201 h 2981874"/>
                <a:gd name="connsiteX1" fmla="*/ 3582175 w 3610458"/>
                <a:gd name="connsiteY1" fmla="*/ 0 h 2981874"/>
                <a:gd name="connsiteX2" fmla="*/ 0 w 3610458"/>
                <a:gd name="connsiteY2" fmla="*/ 16531 h 2981874"/>
                <a:gd name="connsiteX3" fmla="*/ 371958 w 3610458"/>
                <a:gd name="connsiteY3" fmla="*/ 2981874 h 2981874"/>
                <a:gd name="connsiteX4" fmla="*/ 3610458 w 3610458"/>
                <a:gd name="connsiteY4" fmla="*/ 2807518 h 2981874"/>
                <a:gd name="connsiteX5" fmla="*/ 3138752 w 3610458"/>
                <a:gd name="connsiteY5" fmla="*/ 2005201 h 2981874"/>
                <a:gd name="connsiteX0" fmla="*/ 3138752 w 3610458"/>
                <a:gd name="connsiteY0" fmla="*/ 1988670 h 2965343"/>
                <a:gd name="connsiteX1" fmla="*/ 3558927 w 3610458"/>
                <a:gd name="connsiteY1" fmla="*/ 14466 h 2965343"/>
                <a:gd name="connsiteX2" fmla="*/ 0 w 3610458"/>
                <a:gd name="connsiteY2" fmla="*/ 0 h 2965343"/>
                <a:gd name="connsiteX3" fmla="*/ 371958 w 3610458"/>
                <a:gd name="connsiteY3" fmla="*/ 2965343 h 2965343"/>
                <a:gd name="connsiteX4" fmla="*/ 3610458 w 3610458"/>
                <a:gd name="connsiteY4" fmla="*/ 2790987 h 2965343"/>
                <a:gd name="connsiteX5" fmla="*/ 3138752 w 3610458"/>
                <a:gd name="connsiteY5" fmla="*/ 1988670 h 2965343"/>
                <a:gd name="connsiteX0" fmla="*/ 3076759 w 3548465"/>
                <a:gd name="connsiteY0" fmla="*/ 1974205 h 2950878"/>
                <a:gd name="connsiteX1" fmla="*/ 3496934 w 3548465"/>
                <a:gd name="connsiteY1" fmla="*/ 1 h 2950878"/>
                <a:gd name="connsiteX2" fmla="*/ 0 w 3548465"/>
                <a:gd name="connsiteY2" fmla="*/ 285168 h 2950878"/>
                <a:gd name="connsiteX3" fmla="*/ 309965 w 3548465"/>
                <a:gd name="connsiteY3" fmla="*/ 2950878 h 2950878"/>
                <a:gd name="connsiteX4" fmla="*/ 3548465 w 3548465"/>
                <a:gd name="connsiteY4" fmla="*/ 2776522 h 2950878"/>
                <a:gd name="connsiteX5" fmla="*/ 3076759 w 3548465"/>
                <a:gd name="connsiteY5" fmla="*/ 1974205 h 2950878"/>
                <a:gd name="connsiteX0" fmla="*/ 3154251 w 3625957"/>
                <a:gd name="connsiteY0" fmla="*/ 1978338 h 2955011"/>
                <a:gd name="connsiteX1" fmla="*/ 3574426 w 3625957"/>
                <a:gd name="connsiteY1" fmla="*/ 4134 h 2955011"/>
                <a:gd name="connsiteX2" fmla="*/ 0 w 3625957"/>
                <a:gd name="connsiteY2" fmla="*/ 0 h 2955011"/>
                <a:gd name="connsiteX3" fmla="*/ 387457 w 3625957"/>
                <a:gd name="connsiteY3" fmla="*/ 2955011 h 2955011"/>
                <a:gd name="connsiteX4" fmla="*/ 3625957 w 3625957"/>
                <a:gd name="connsiteY4" fmla="*/ 2780655 h 2955011"/>
                <a:gd name="connsiteX5" fmla="*/ 3154251 w 3625957"/>
                <a:gd name="connsiteY5" fmla="*/ 1978338 h 2955011"/>
                <a:gd name="connsiteX0" fmla="*/ 3154251 w 3625957"/>
                <a:gd name="connsiteY0" fmla="*/ 1978338 h 2955011"/>
                <a:gd name="connsiteX1" fmla="*/ 3589924 w 3625957"/>
                <a:gd name="connsiteY1" fmla="*/ 4133 h 2955011"/>
                <a:gd name="connsiteX2" fmla="*/ 0 w 3625957"/>
                <a:gd name="connsiteY2" fmla="*/ 0 h 2955011"/>
                <a:gd name="connsiteX3" fmla="*/ 387457 w 3625957"/>
                <a:gd name="connsiteY3" fmla="*/ 2955011 h 2955011"/>
                <a:gd name="connsiteX4" fmla="*/ 3625957 w 3625957"/>
                <a:gd name="connsiteY4" fmla="*/ 2780655 h 2955011"/>
                <a:gd name="connsiteX5" fmla="*/ 3154251 w 3625957"/>
                <a:gd name="connsiteY5" fmla="*/ 1978338 h 2955011"/>
                <a:gd name="connsiteX0" fmla="*/ 3154251 w 3625957"/>
                <a:gd name="connsiteY0" fmla="*/ 1984537 h 2961210"/>
                <a:gd name="connsiteX1" fmla="*/ 3589924 w 3625957"/>
                <a:gd name="connsiteY1" fmla="*/ 0 h 2961210"/>
                <a:gd name="connsiteX2" fmla="*/ 0 w 3625957"/>
                <a:gd name="connsiteY2" fmla="*/ 6199 h 2961210"/>
                <a:gd name="connsiteX3" fmla="*/ 387457 w 3625957"/>
                <a:gd name="connsiteY3" fmla="*/ 2961210 h 2961210"/>
                <a:gd name="connsiteX4" fmla="*/ 3625957 w 3625957"/>
                <a:gd name="connsiteY4" fmla="*/ 2786854 h 2961210"/>
                <a:gd name="connsiteX5" fmla="*/ 3154251 w 3625957"/>
                <a:gd name="connsiteY5" fmla="*/ 1984537 h 296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5957" h="2961210">
                  <a:moveTo>
                    <a:pt x="3154251" y="1984537"/>
                  </a:moveTo>
                  <a:lnTo>
                    <a:pt x="3589924" y="0"/>
                  </a:lnTo>
                  <a:lnTo>
                    <a:pt x="0" y="6199"/>
                  </a:lnTo>
                  <a:lnTo>
                    <a:pt x="387457" y="2961210"/>
                  </a:lnTo>
                  <a:lnTo>
                    <a:pt x="3625957" y="2786854"/>
                  </a:lnTo>
                  <a:lnTo>
                    <a:pt x="3154251" y="1984537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3708" t="-37215" b="-916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Freihandform 32"/>
            <p:cNvSpPr/>
            <p:nvPr/>
          </p:nvSpPr>
          <p:spPr bwMode="auto">
            <a:xfrm>
              <a:off x="5854910" y="-11430"/>
              <a:ext cx="3289089" cy="1901740"/>
            </a:xfrm>
            <a:custGeom>
              <a:avLst/>
              <a:gdLst>
                <a:gd name="connsiteX0" fmla="*/ 5196840 w 5196840"/>
                <a:gd name="connsiteY0" fmla="*/ 3649980 h 3832860"/>
                <a:gd name="connsiteX1" fmla="*/ 5196840 w 5196840"/>
                <a:gd name="connsiteY1" fmla="*/ 0 h 3832860"/>
                <a:gd name="connsiteX2" fmla="*/ 861060 w 5196840"/>
                <a:gd name="connsiteY2" fmla="*/ 0 h 3832860"/>
                <a:gd name="connsiteX3" fmla="*/ 0 w 5196840"/>
                <a:gd name="connsiteY3" fmla="*/ 1996440 h 3832860"/>
                <a:gd name="connsiteX4" fmla="*/ 1295400 w 5196840"/>
                <a:gd name="connsiteY4" fmla="*/ 3832860 h 3832860"/>
                <a:gd name="connsiteX5" fmla="*/ 5196840 w 5196840"/>
                <a:gd name="connsiteY5" fmla="*/ 3649980 h 3832860"/>
                <a:gd name="connsiteX0" fmla="*/ 5196840 w 5196840"/>
                <a:gd name="connsiteY0" fmla="*/ 3649980 h 3832860"/>
                <a:gd name="connsiteX1" fmla="*/ 5196840 w 5196840"/>
                <a:gd name="connsiteY1" fmla="*/ 0 h 3832860"/>
                <a:gd name="connsiteX2" fmla="*/ 861060 w 5196840"/>
                <a:gd name="connsiteY2" fmla="*/ 0 h 3832860"/>
                <a:gd name="connsiteX3" fmla="*/ 0 w 5196840"/>
                <a:gd name="connsiteY3" fmla="*/ 1984083 h 3832860"/>
                <a:gd name="connsiteX4" fmla="*/ 1295400 w 5196840"/>
                <a:gd name="connsiteY4" fmla="*/ 3832860 h 3832860"/>
                <a:gd name="connsiteX5" fmla="*/ 5196840 w 5196840"/>
                <a:gd name="connsiteY5" fmla="*/ 3649980 h 3832860"/>
                <a:gd name="connsiteX0" fmla="*/ 5202936 w 5202936"/>
                <a:gd name="connsiteY0" fmla="*/ 3649980 h 3832860"/>
                <a:gd name="connsiteX1" fmla="*/ 5202936 w 5202936"/>
                <a:gd name="connsiteY1" fmla="*/ 0 h 3832860"/>
                <a:gd name="connsiteX2" fmla="*/ 867156 w 5202936"/>
                <a:gd name="connsiteY2" fmla="*/ 0 h 3832860"/>
                <a:gd name="connsiteX3" fmla="*/ 0 w 5202936"/>
                <a:gd name="connsiteY3" fmla="*/ 1984083 h 3832860"/>
                <a:gd name="connsiteX4" fmla="*/ 1301496 w 5202936"/>
                <a:gd name="connsiteY4" fmla="*/ 3832860 h 3832860"/>
                <a:gd name="connsiteX5" fmla="*/ 5202936 w 5202936"/>
                <a:gd name="connsiteY5" fmla="*/ 3649980 h 3832860"/>
                <a:gd name="connsiteX0" fmla="*/ 5341036 w 5341036"/>
                <a:gd name="connsiteY0" fmla="*/ 3649980 h 3832860"/>
                <a:gd name="connsiteX1" fmla="*/ 5341036 w 5341036"/>
                <a:gd name="connsiteY1" fmla="*/ 0 h 3832860"/>
                <a:gd name="connsiteX2" fmla="*/ 1005256 w 5341036"/>
                <a:gd name="connsiteY2" fmla="*/ 0 h 3832860"/>
                <a:gd name="connsiteX3" fmla="*/ 0 w 5341036"/>
                <a:gd name="connsiteY3" fmla="*/ 2004747 h 3832860"/>
                <a:gd name="connsiteX4" fmla="*/ 1439596 w 5341036"/>
                <a:gd name="connsiteY4" fmla="*/ 3832860 h 3832860"/>
                <a:gd name="connsiteX5" fmla="*/ 5341036 w 5341036"/>
                <a:gd name="connsiteY5" fmla="*/ 3649980 h 3832860"/>
                <a:gd name="connsiteX0" fmla="*/ 5341036 w 5341036"/>
                <a:gd name="connsiteY0" fmla="*/ 3649980 h 3832860"/>
                <a:gd name="connsiteX1" fmla="*/ 5341036 w 5341036"/>
                <a:gd name="connsiteY1" fmla="*/ 0 h 3832860"/>
                <a:gd name="connsiteX2" fmla="*/ 729058 w 5341036"/>
                <a:gd name="connsiteY2" fmla="*/ 10332 h 3832860"/>
                <a:gd name="connsiteX3" fmla="*/ 0 w 5341036"/>
                <a:gd name="connsiteY3" fmla="*/ 2004747 h 3832860"/>
                <a:gd name="connsiteX4" fmla="*/ 1439596 w 5341036"/>
                <a:gd name="connsiteY4" fmla="*/ 3832860 h 3832860"/>
                <a:gd name="connsiteX5" fmla="*/ 5341036 w 5341036"/>
                <a:gd name="connsiteY5" fmla="*/ 3649980 h 3832860"/>
                <a:gd name="connsiteX0" fmla="*/ 5341036 w 5341036"/>
                <a:gd name="connsiteY0" fmla="*/ 3649980 h 3649980"/>
                <a:gd name="connsiteX1" fmla="*/ 5341036 w 5341036"/>
                <a:gd name="connsiteY1" fmla="*/ 0 h 3649980"/>
                <a:gd name="connsiteX2" fmla="*/ 729058 w 5341036"/>
                <a:gd name="connsiteY2" fmla="*/ 10332 h 3649980"/>
                <a:gd name="connsiteX3" fmla="*/ 0 w 5341036"/>
                <a:gd name="connsiteY3" fmla="*/ 2004747 h 3649980"/>
                <a:gd name="connsiteX4" fmla="*/ 1879002 w 5341036"/>
                <a:gd name="connsiteY4" fmla="*/ 2303695 h 3649980"/>
                <a:gd name="connsiteX5" fmla="*/ 5341036 w 5341036"/>
                <a:gd name="connsiteY5" fmla="*/ 3649980 h 3649980"/>
                <a:gd name="connsiteX0" fmla="*/ 5341036 w 5341036"/>
                <a:gd name="connsiteY0" fmla="*/ 3649980 h 3649980"/>
                <a:gd name="connsiteX1" fmla="*/ 5341036 w 5341036"/>
                <a:gd name="connsiteY1" fmla="*/ 0 h 3649980"/>
                <a:gd name="connsiteX2" fmla="*/ 729058 w 5341036"/>
                <a:gd name="connsiteY2" fmla="*/ 10332 h 3649980"/>
                <a:gd name="connsiteX3" fmla="*/ 0 w 5341036"/>
                <a:gd name="connsiteY3" fmla="*/ 2004747 h 3649980"/>
                <a:gd name="connsiteX4" fmla="*/ 811870 w 5341036"/>
                <a:gd name="connsiteY4" fmla="*/ 2778976 h 3649980"/>
                <a:gd name="connsiteX5" fmla="*/ 5341036 w 5341036"/>
                <a:gd name="connsiteY5" fmla="*/ 3649980 h 3649980"/>
                <a:gd name="connsiteX0" fmla="*/ 5328482 w 5341036"/>
                <a:gd name="connsiteY0" fmla="*/ 1831512 h 2778976"/>
                <a:gd name="connsiteX1" fmla="*/ 5341036 w 5341036"/>
                <a:gd name="connsiteY1" fmla="*/ 0 h 2778976"/>
                <a:gd name="connsiteX2" fmla="*/ 729058 w 5341036"/>
                <a:gd name="connsiteY2" fmla="*/ 10332 h 2778976"/>
                <a:gd name="connsiteX3" fmla="*/ 0 w 5341036"/>
                <a:gd name="connsiteY3" fmla="*/ 2004747 h 2778976"/>
                <a:gd name="connsiteX4" fmla="*/ 811870 w 5341036"/>
                <a:gd name="connsiteY4" fmla="*/ 2778976 h 2778976"/>
                <a:gd name="connsiteX5" fmla="*/ 5328482 w 5341036"/>
                <a:gd name="connsiteY5" fmla="*/ 1831512 h 2778976"/>
                <a:gd name="connsiteX0" fmla="*/ 5315928 w 5341036"/>
                <a:gd name="connsiteY0" fmla="*/ 2606427 h 2778976"/>
                <a:gd name="connsiteX1" fmla="*/ 5341036 w 5341036"/>
                <a:gd name="connsiteY1" fmla="*/ 0 h 2778976"/>
                <a:gd name="connsiteX2" fmla="*/ 729058 w 5341036"/>
                <a:gd name="connsiteY2" fmla="*/ 10332 h 2778976"/>
                <a:gd name="connsiteX3" fmla="*/ 0 w 5341036"/>
                <a:gd name="connsiteY3" fmla="*/ 2004747 h 2778976"/>
                <a:gd name="connsiteX4" fmla="*/ 811870 w 5341036"/>
                <a:gd name="connsiteY4" fmla="*/ 2778976 h 2778976"/>
                <a:gd name="connsiteX5" fmla="*/ 5315928 w 5341036"/>
                <a:gd name="connsiteY5" fmla="*/ 2606427 h 2778976"/>
                <a:gd name="connsiteX0" fmla="*/ 5341038 w 5342245"/>
                <a:gd name="connsiteY0" fmla="*/ 2616759 h 2778976"/>
                <a:gd name="connsiteX1" fmla="*/ 5341036 w 5342245"/>
                <a:gd name="connsiteY1" fmla="*/ 0 h 2778976"/>
                <a:gd name="connsiteX2" fmla="*/ 729058 w 5342245"/>
                <a:gd name="connsiteY2" fmla="*/ 10332 h 2778976"/>
                <a:gd name="connsiteX3" fmla="*/ 0 w 5342245"/>
                <a:gd name="connsiteY3" fmla="*/ 2004747 h 2778976"/>
                <a:gd name="connsiteX4" fmla="*/ 811870 w 5342245"/>
                <a:gd name="connsiteY4" fmla="*/ 2778976 h 2778976"/>
                <a:gd name="connsiteX5" fmla="*/ 5341038 w 5342245"/>
                <a:gd name="connsiteY5" fmla="*/ 2616759 h 2778976"/>
                <a:gd name="connsiteX0" fmla="*/ 5341038 w 5342245"/>
                <a:gd name="connsiteY0" fmla="*/ 2616759 h 2789487"/>
                <a:gd name="connsiteX1" fmla="*/ 5341036 w 5342245"/>
                <a:gd name="connsiteY1" fmla="*/ 0 h 2789487"/>
                <a:gd name="connsiteX2" fmla="*/ 729058 w 5342245"/>
                <a:gd name="connsiteY2" fmla="*/ 10332 h 2789487"/>
                <a:gd name="connsiteX3" fmla="*/ 0 w 5342245"/>
                <a:gd name="connsiteY3" fmla="*/ 2004747 h 2789487"/>
                <a:gd name="connsiteX4" fmla="*/ 786211 w 5342245"/>
                <a:gd name="connsiteY4" fmla="*/ 2789487 h 2789487"/>
                <a:gd name="connsiteX5" fmla="*/ 5341038 w 5342245"/>
                <a:gd name="connsiteY5" fmla="*/ 2616759 h 2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2245" h="2789487">
                  <a:moveTo>
                    <a:pt x="5341038" y="2616759"/>
                  </a:moveTo>
                  <a:cubicBezTo>
                    <a:pt x="5345223" y="2006255"/>
                    <a:pt x="5336851" y="610504"/>
                    <a:pt x="5341036" y="0"/>
                  </a:cubicBezTo>
                  <a:lnTo>
                    <a:pt x="729058" y="10332"/>
                  </a:lnTo>
                  <a:lnTo>
                    <a:pt x="0" y="2004747"/>
                  </a:lnTo>
                  <a:lnTo>
                    <a:pt x="786211" y="2789487"/>
                  </a:lnTo>
                  <a:lnTo>
                    <a:pt x="5341038" y="2616759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8632" t="-42865" r="-31410" b="-2783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29" name="Gruppieren 33"/>
            <p:cNvGrpSpPr/>
            <p:nvPr/>
          </p:nvGrpSpPr>
          <p:grpSpPr>
            <a:xfrm>
              <a:off x="2720600" y="-11430"/>
              <a:ext cx="3589924" cy="2027511"/>
              <a:chOff x="2760152" y="-15242"/>
              <a:chExt cx="3589924" cy="2973969"/>
            </a:xfrm>
          </p:grpSpPr>
          <p:cxnSp>
            <p:nvCxnSpPr>
              <p:cNvPr id="30" name="Gerade Verbindung 34"/>
              <p:cNvCxnSpPr>
                <a:stCxn id="28" idx="3"/>
              </p:cNvCxnSpPr>
              <p:nvPr/>
            </p:nvCxnSpPr>
            <p:spPr>
              <a:xfrm flipH="1">
                <a:off x="4179506" y="1989506"/>
                <a:ext cx="1714956" cy="964214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5"/>
              <p:cNvCxnSpPr/>
              <p:nvPr/>
            </p:nvCxnSpPr>
            <p:spPr>
              <a:xfrm flipH="1" flipV="1">
                <a:off x="2760152" y="-15242"/>
                <a:ext cx="386234" cy="2973969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6"/>
              <p:cNvCxnSpPr>
                <a:stCxn id="28" idx="2"/>
                <a:endCxn id="27" idx="1"/>
              </p:cNvCxnSpPr>
              <p:nvPr/>
            </p:nvCxnSpPr>
            <p:spPr>
              <a:xfrm flipV="1">
                <a:off x="6343325" y="-7491"/>
                <a:ext cx="6751" cy="2583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7"/>
              <p:cNvSpPr/>
              <p:nvPr/>
            </p:nvSpPr>
            <p:spPr bwMode="auto">
              <a:xfrm>
                <a:off x="5822454" y="1893508"/>
                <a:ext cx="144016" cy="20853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36" name="Gerade Verbindung 38"/>
              <p:cNvCxnSpPr>
                <a:stCxn id="28" idx="2"/>
                <a:endCxn id="28" idx="3"/>
              </p:cNvCxnSpPr>
              <p:nvPr/>
            </p:nvCxnSpPr>
            <p:spPr>
              <a:xfrm flipH="1">
                <a:off x="5894462" y="-4909"/>
                <a:ext cx="448863" cy="1994415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47625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27 March 2019</a:t>
            </a:r>
          </a:p>
        </p:txBody>
      </p:sp>
    </p:spTree>
    <p:extLst>
      <p:ext uri="{BB962C8B-B14F-4D97-AF65-F5344CB8AC3E}">
        <p14:creationId xmlns:p14="http://schemas.microsoft.com/office/powerpoint/2010/main" val="352814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D42DA281-EDDC-4BAC-ABFC-9EEC6FC22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33A728EC-7BC3-40AC-91C4-9A129B72E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951312"/>
            <a:ext cx="8641655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38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BD8E5377-6155-455D-8C36-DABC037FF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2" y="951309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3" y="1437370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3" y="192343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3" y="240949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3" y="2895552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3" y="3381613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3" y="386767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3" y="435373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95130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437445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1923581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2409716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2895852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3381988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3868124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435425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37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865F9407-0833-4BD6-8674-90D228DDC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2"/>
            <a:ext cx="4248473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2"/>
            <a:ext cx="424904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0035076E-B3AE-4EB8-8717-A9F183C804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3"/>
            <a:ext cx="9135877" cy="51434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951311"/>
            <a:ext cx="7406640" cy="18359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GB" dirty="0"/>
              <a:t>Click to enter section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7" y="4914900"/>
            <a:ext cx="576073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BF4C416E-765D-4242-9840-F845B373C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1"/>
            <a:ext cx="4248473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1"/>
            <a:ext cx="424904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2895602"/>
            <a:ext cx="4248473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895602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5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4914900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A0AAD097-DAF6-4A7A-B736-DBC8C542AD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7" y="4914900"/>
            <a:ext cx="576073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/>
              <a:t>Audio/Visual Template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913483"/>
            <a:ext cx="9144000" cy="2285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"/>
            <a:ext cx="9144000" cy="679703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1" y="141540"/>
            <a:ext cx="7406640" cy="54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6" y="951312"/>
            <a:ext cx="8640763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5" y="4914900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b="1"/>
              <a:t>27 March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  <p:sldLayoutId id="2147483751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9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7224926" y="3936085"/>
            <a:ext cx="1523538" cy="87668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457" y="4340846"/>
            <a:ext cx="3528392" cy="553998"/>
          </a:xfrm>
        </p:spPr>
        <p:txBody>
          <a:bodyPr/>
          <a:lstStyle/>
          <a:p>
            <a:pPr algn="ctr"/>
            <a:r>
              <a:rPr lang="en-US" b="1" u="sng" dirty="0">
                <a:latin typeface="+mj-lt"/>
                <a:cs typeface="Arial" panose="020B0604020202020204" pitchFamily="34" charset="0"/>
              </a:rPr>
              <a:t>K Devarajegowda</a:t>
            </a:r>
            <a:r>
              <a:rPr lang="en-US" dirty="0">
                <a:latin typeface="+mj-lt"/>
                <a:cs typeface="Arial" panose="020B0604020202020204" pitchFamily="34" charset="0"/>
              </a:rPr>
              <a:t>, S Simon,</a:t>
            </a:r>
          </a:p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R Schnieder, W Ecker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7" y="170640"/>
            <a:ext cx="9108504" cy="2329102"/>
          </a:xfrm>
        </p:spPr>
        <p:txBody>
          <a:bodyPr/>
          <a:lstStyle/>
          <a:p>
            <a:pPr algn="ctr"/>
            <a:r>
              <a:rPr lang="en-US" sz="4000" dirty="0">
                <a:latin typeface="+mj-lt"/>
                <a:cs typeface="Arial" panose="020B0604020202020204" pitchFamily="34" charset="0"/>
              </a:rPr>
              <a:t>Symbolic QED </a:t>
            </a:r>
            <a:br>
              <a:rPr lang="en-US" sz="4000" dirty="0">
                <a:latin typeface="+mj-lt"/>
                <a:cs typeface="Arial" panose="020B0604020202020204" pitchFamily="34" charset="0"/>
              </a:rPr>
            </a:br>
            <a:r>
              <a:rPr lang="en-US" sz="4000" dirty="0">
                <a:latin typeface="+mj-lt"/>
                <a:cs typeface="Arial" panose="020B0604020202020204" pitchFamily="34" charset="0"/>
              </a:rPr>
              <a:t>Pre-silicon Verification for Automotive Microcontroller Cores:</a:t>
            </a:r>
            <a:br>
              <a:rPr lang="en-US" sz="4000" dirty="0">
                <a:latin typeface="+mj-lt"/>
                <a:cs typeface="Arial" panose="020B0604020202020204" pitchFamily="34" charset="0"/>
              </a:rPr>
            </a:br>
            <a:r>
              <a:rPr lang="en-US" sz="4000" dirty="0">
                <a:latin typeface="+mj-lt"/>
                <a:cs typeface="Arial" panose="020B0604020202020204" pitchFamily="34" charset="0"/>
              </a:rPr>
              <a:t>Infineon Case Study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70253"/>
            <a:ext cx="720080" cy="92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94" y="3435846"/>
            <a:ext cx="1862296" cy="636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84346"/>
            <a:ext cx="1800200" cy="6540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88224" y="4322008"/>
            <a:ext cx="2448272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M Fadiheh, D Stoffel, W Kunz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7904" y="4346576"/>
            <a:ext cx="252028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E Singh, K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Ganesan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C Barrett, S Mitra</a:t>
            </a:r>
          </a:p>
        </p:txBody>
      </p:sp>
    </p:spTree>
    <p:extLst>
      <p:ext uri="{BB962C8B-B14F-4D97-AF65-F5344CB8AC3E}">
        <p14:creationId xmlns:p14="http://schemas.microsoft.com/office/powerpoint/2010/main" val="831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46">
            <a:extLst>
              <a:ext uri="{FF2B5EF4-FFF2-40B4-BE49-F238E27FC236}">
                <a16:creationId xmlns:a16="http://schemas.microsoft.com/office/drawing/2014/main" xmlns="" id="{2DE6953F-0F2B-45B6-BD99-21EADF954056}"/>
              </a:ext>
            </a:extLst>
          </p:cNvPr>
          <p:cNvSpPr/>
          <p:nvPr/>
        </p:nvSpPr>
        <p:spPr bwMode="auto">
          <a:xfrm rot="5400000">
            <a:off x="1856163" y="3616122"/>
            <a:ext cx="751149" cy="390598"/>
          </a:xfrm>
          <a:prstGeom prst="rightArrow">
            <a:avLst/>
          </a:prstGeom>
          <a:gradFill>
            <a:gsLst>
              <a:gs pos="53000">
                <a:srgbClr val="FFC000"/>
              </a:gs>
              <a:gs pos="200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87534"/>
            <a:ext cx="7658161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Symbolic </a:t>
            </a:r>
            <a:r>
              <a:rPr lang="en-US" sz="3200" dirty="0" smtClean="0"/>
              <a:t>QED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DA281-EDDC-4BAC-ABFC-9EEC6FC22F02}" type="slidenum">
              <a:rPr lang="en-US" smtClean="0">
                <a:latin typeface="+mn-lt"/>
              </a:rPr>
              <a:pPr/>
              <a:t>10</a:t>
            </a:fld>
            <a:endParaRPr lang="en-US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27 March 2019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6482" y="796707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Design</a:t>
            </a:r>
          </a:p>
        </p:txBody>
      </p:sp>
      <p:sp>
        <p:nvSpPr>
          <p:cNvPr id="43" name="Right Arrow 42"/>
          <p:cNvSpPr/>
          <p:nvPr/>
        </p:nvSpPr>
        <p:spPr bwMode="auto">
          <a:xfrm rot="16200000" flipH="1">
            <a:off x="1941031" y="1246298"/>
            <a:ext cx="509169" cy="390598"/>
          </a:xfrm>
          <a:prstGeom prst="rightArrow">
            <a:avLst/>
          </a:prstGeom>
          <a:gradFill>
            <a:gsLst>
              <a:gs pos="53000">
                <a:srgbClr val="FFC000"/>
              </a:gs>
              <a:gs pos="200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ounded Rectangle 68">
            <a:extLst>
              <a:ext uri="{FF2B5EF4-FFF2-40B4-BE49-F238E27FC236}">
                <a16:creationId xmlns:a16="http://schemas.microsoft.com/office/drawing/2014/main" xmlns="" id="{BD68B1F3-9F3E-4B16-87CC-122A26CABF90}"/>
              </a:ext>
            </a:extLst>
          </p:cNvPr>
          <p:cNvSpPr/>
          <p:nvPr/>
        </p:nvSpPr>
        <p:spPr bwMode="auto">
          <a:xfrm>
            <a:off x="899592" y="1779662"/>
            <a:ext cx="2664295" cy="1152128"/>
          </a:xfrm>
          <a:prstGeom prst="roundRect">
            <a:avLst>
              <a:gd name="adj" fmla="val 14319"/>
            </a:avLst>
          </a:prstGeom>
          <a:gradFill>
            <a:gsLst>
              <a:gs pos="10000">
                <a:srgbClr val="002060"/>
              </a:gs>
              <a:gs pos="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 cmpd="dbl"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980871D-A434-41DF-B220-F647669E2BB5}"/>
              </a:ext>
            </a:extLst>
          </p:cNvPr>
          <p:cNvSpPr txBox="1"/>
          <p:nvPr/>
        </p:nvSpPr>
        <p:spPr>
          <a:xfrm>
            <a:off x="1346896" y="191997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BMC Tool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714961B-F210-410E-AEFA-5DB7B6B643F3}"/>
              </a:ext>
            </a:extLst>
          </p:cNvPr>
          <p:cNvSpPr txBox="1"/>
          <p:nvPr/>
        </p:nvSpPr>
        <p:spPr>
          <a:xfrm>
            <a:off x="1425212" y="418786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Bug found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DA08E7C-17C7-4B7A-B0F5-03617A1882C2}"/>
              </a:ext>
            </a:extLst>
          </p:cNvPr>
          <p:cNvSpPr txBox="1"/>
          <p:nvPr/>
        </p:nvSpPr>
        <p:spPr>
          <a:xfrm>
            <a:off x="179512" y="2931790"/>
            <a:ext cx="48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∃</a:t>
            </a:r>
            <a:r>
              <a:rPr lang="en-US" sz="2000" b="1" u="sng" dirty="0" smtClean="0">
                <a:solidFill>
                  <a:srgbClr val="C00000"/>
                </a:solidFill>
              </a:rPr>
              <a:t>QED </a:t>
            </a:r>
            <a:r>
              <a:rPr lang="en-US" sz="2000" b="1" u="sng" dirty="0">
                <a:solidFill>
                  <a:srgbClr val="C00000"/>
                </a:solidFill>
              </a:rPr>
              <a:t>program</a:t>
            </a:r>
            <a:r>
              <a:rPr lang="en-US" sz="2000" dirty="0"/>
              <a:t> </a:t>
            </a:r>
            <a:r>
              <a:rPr lang="en-US" sz="2000" dirty="0" smtClean="0"/>
              <a:t>of length ≤</a:t>
            </a:r>
            <a:r>
              <a:rPr lang="en-US" sz="2000" b="1" dirty="0" smtClean="0"/>
              <a:t> k </a:t>
            </a:r>
            <a:r>
              <a:rPr lang="en-US" sz="2000" dirty="0" smtClean="0"/>
              <a:t>that fails?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40421C4-8FD2-4D86-A0F5-E73C08A3A61C}"/>
              </a:ext>
            </a:extLst>
          </p:cNvPr>
          <p:cNvSpPr/>
          <p:nvPr/>
        </p:nvSpPr>
        <p:spPr>
          <a:xfrm>
            <a:off x="1425212" y="2409969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i="1" dirty="0">
                <a:solidFill>
                  <a:srgbClr val="FFFFFF"/>
                </a:solidFill>
                <a:latin typeface="Verdana"/>
              </a:rPr>
              <a:t>Bound = k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789909" y="699542"/>
            <a:ext cx="4356001" cy="41885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220072" y="1851670"/>
            <a:ext cx="4363502" cy="3031096"/>
            <a:chOff x="4625351" y="555022"/>
            <a:chExt cx="4801772" cy="4410817"/>
          </a:xfrm>
        </p:grpSpPr>
        <p:sp>
          <p:nvSpPr>
            <p:cNvPr id="41" name="Flowchart: Data 40"/>
            <p:cNvSpPr/>
            <p:nvPr/>
          </p:nvSpPr>
          <p:spPr bwMode="auto">
            <a:xfrm>
              <a:off x="5604088" y="4292578"/>
              <a:ext cx="2107420" cy="407249"/>
            </a:xfrm>
            <a:prstGeom prst="flowChartInputOutput">
              <a:avLst/>
            </a:prstGeom>
            <a:noFill/>
            <a:ln w="38100" cmpd="dbl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625351" y="555022"/>
              <a:ext cx="4801772" cy="4410817"/>
              <a:chOff x="6449902" y="555022"/>
              <a:chExt cx="4801772" cy="4410817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7441812" y="1102662"/>
                <a:ext cx="0" cy="3576797"/>
              </a:xfrm>
              <a:prstGeom prst="straightConnector1">
                <a:avLst/>
              </a:prstGeom>
              <a:ln w="38100" cap="rnd" cmpd="dbl">
                <a:solidFill>
                  <a:srgbClr val="002060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6449902" y="555022"/>
                <a:ext cx="4801772" cy="4410817"/>
                <a:chOff x="6449902" y="555022"/>
                <a:chExt cx="4801772" cy="4410817"/>
              </a:xfrm>
            </p:grpSpPr>
            <p:graphicFrame>
              <p:nvGraphicFramePr>
                <p:cNvPr id="46" name="Chart 45"/>
                <p:cNvGraphicFramePr/>
                <p:nvPr>
                  <p:extLst>
                    <p:ext uri="{D42A27DB-BD31-4B8C-83A1-F6EECF244321}">
                      <p14:modId xmlns:p14="http://schemas.microsoft.com/office/powerpoint/2010/main" val="638619021"/>
                    </p:ext>
                  </p:extLst>
                </p:nvPr>
              </p:nvGraphicFramePr>
              <p:xfrm>
                <a:off x="7305105" y="555022"/>
                <a:ext cx="3946569" cy="44108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49" name="TextBox 48"/>
                <p:cNvSpPr txBox="1"/>
                <p:nvPr/>
              </p:nvSpPr>
              <p:spPr bwMode="auto">
                <a:xfrm>
                  <a:off x="6449902" y="2410106"/>
                  <a:ext cx="918521" cy="6540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000" kern="0" dirty="0">
                      <a:latin typeface="+mn-lt"/>
                      <a:ea typeface="Verdana" pitchFamily="34" charset="0"/>
                      <a:cs typeface="Verdana" pitchFamily="34" charset="0"/>
                    </a:rPr>
                    <a:t>Manual</a:t>
                  </a:r>
                </a:p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000" kern="0" dirty="0">
                      <a:latin typeface="+mn-lt"/>
                      <a:ea typeface="Verdana" pitchFamily="34" charset="0"/>
                      <a:cs typeface="Verdana" pitchFamily="34" charset="0"/>
                    </a:rPr>
                    <a:t>Effort</a:t>
                  </a:r>
                </a:p>
              </p:txBody>
            </p:sp>
          </p:grpSp>
        </p:grpSp>
      </p:grpSp>
      <p:sp>
        <p:nvSpPr>
          <p:cNvPr id="50" name="TextBox 49"/>
          <p:cNvSpPr txBox="1"/>
          <p:nvPr/>
        </p:nvSpPr>
        <p:spPr>
          <a:xfrm>
            <a:off x="4789909" y="699542"/>
            <a:ext cx="4354091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Clr>
                <a:schemeClr val="accent1"/>
              </a:buClr>
              <a:buSzPct val="75000"/>
            </a:pPr>
            <a:r>
              <a:rPr lang="en-US" sz="2000" dirty="0">
                <a:latin typeface="+mn-lt"/>
                <a:ea typeface="ＭＳ Ｐゴシック" pitchFamily="34" charset="-128"/>
              </a:rPr>
              <a:t>1. Composi</a:t>
            </a:r>
            <a:r>
              <a:rPr lang="en-US" sz="2000" dirty="0">
                <a:latin typeface="+mn-lt"/>
              </a:rPr>
              <a:t>tional: </a:t>
            </a:r>
          </a:p>
          <a:p>
            <a:pPr marL="800100" lvl="1" indent="-342900">
              <a:spcAft>
                <a:spcPts val="8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Scalable to large designs</a:t>
            </a:r>
          </a:p>
          <a:p>
            <a:pPr>
              <a:spcAft>
                <a:spcPts val="800"/>
              </a:spcAft>
              <a:buClr>
                <a:schemeClr val="accent1"/>
              </a:buClr>
              <a:buSzPct val="75000"/>
            </a:pPr>
            <a:r>
              <a:rPr lang="en-US" sz="2000" dirty="0">
                <a:latin typeface="+mn-lt"/>
                <a:ea typeface="ＭＳ Ｐゴシック" pitchFamily="34" charset="-128"/>
              </a:rPr>
              <a:t>2. Much lower manual effort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33D9D93-326E-46A0-A7AF-8ACC1FF1B4AA}"/>
              </a:ext>
            </a:extLst>
          </p:cNvPr>
          <p:cNvSpPr txBox="1"/>
          <p:nvPr/>
        </p:nvSpPr>
        <p:spPr bwMode="auto">
          <a:xfrm>
            <a:off x="6304173" y="3390297"/>
            <a:ext cx="1720374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>
                <a:latin typeface="+mn-lt"/>
                <a:ea typeface="Verdana" pitchFamily="34" charset="0"/>
                <a:cs typeface="Verdana" pitchFamily="34" charset="0"/>
              </a:rPr>
              <a:t>ISA +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>
                <a:latin typeface="+mn-lt"/>
                <a:ea typeface="Verdana" pitchFamily="34" charset="0"/>
                <a:cs typeface="Verdana" pitchFamily="34" charset="0"/>
              </a:rPr>
              <a:t>QED Module</a:t>
            </a:r>
          </a:p>
        </p:txBody>
      </p:sp>
    </p:spTree>
    <p:extLst>
      <p:ext uri="{BB962C8B-B14F-4D97-AF65-F5344CB8AC3E}">
        <p14:creationId xmlns:p14="http://schemas.microsoft.com/office/powerpoint/2010/main" val="21755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>
                <a:ea typeface="ＭＳ Ｐゴシック"/>
              </a:rPr>
              <a:t>What is a QED program?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156763" y="4914900"/>
            <a:ext cx="288036" cy="228600"/>
          </a:xfr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600" b="1">
                <a:latin typeface="+mj-lt"/>
              </a:rPr>
              <a:t>27 March 2019</a:t>
            </a:r>
            <a:endParaRPr lang="en-US" sz="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6498C8-3195-42FD-8017-ECB0128600E8}"/>
              </a:ext>
            </a:extLst>
          </p:cNvPr>
          <p:cNvSpPr/>
          <p:nvPr/>
        </p:nvSpPr>
        <p:spPr>
          <a:xfrm>
            <a:off x="353204" y="735403"/>
            <a:ext cx="796231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buClr>
                <a:srgbClr val="E30034"/>
              </a:buClr>
              <a:buSzPct val="75000"/>
              <a:buFont typeface="Wingdings" charset="0"/>
              <a:buChar char="l"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/>
              </a:rPr>
              <a:t> Many QED techniques: EDDI-V, PLC, CFCSS-V, CFTSS-V </a:t>
            </a:r>
          </a:p>
          <a:p>
            <a:pPr lvl="0">
              <a:spcAft>
                <a:spcPts val="800"/>
              </a:spcAft>
              <a:buClr>
                <a:srgbClr val="E30034"/>
              </a:buClr>
              <a:buSzPct val="75000"/>
              <a:buFont typeface="Wingdings" charset="0"/>
              <a:buChar char="l"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/>
              </a:rPr>
              <a:t> Example: 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ＭＳ Ｐゴシック"/>
              </a:rPr>
              <a:t>EDDI-V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1B6EE3A-D79D-4E0F-A2BE-A9FDC5383045}"/>
              </a:ext>
            </a:extLst>
          </p:cNvPr>
          <p:cNvGrpSpPr/>
          <p:nvPr/>
        </p:nvGrpSpPr>
        <p:grpSpPr>
          <a:xfrm>
            <a:off x="435407" y="1975609"/>
            <a:ext cx="5280687" cy="2069302"/>
            <a:chOff x="443441" y="2014616"/>
            <a:chExt cx="5280687" cy="2069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3F8F724-8298-4FCF-AF4D-CA16CEB3E4DD}"/>
                </a:ext>
              </a:extLst>
            </p:cNvPr>
            <p:cNvGrpSpPr/>
            <p:nvPr/>
          </p:nvGrpSpPr>
          <p:grpSpPr>
            <a:xfrm>
              <a:off x="443441" y="2336384"/>
              <a:ext cx="2970685" cy="976372"/>
              <a:chOff x="443441" y="2336384"/>
              <a:chExt cx="2970685" cy="976372"/>
            </a:xfrm>
          </p:grpSpPr>
          <p:sp>
            <p:nvSpPr>
              <p:cNvPr id="107" name="DUP 2" descr=" 38">
                <a:extLst>
                  <a:ext uri="{FF2B5EF4-FFF2-40B4-BE49-F238E27FC236}">
                    <a16:creationId xmlns:a16="http://schemas.microsoft.com/office/drawing/2014/main" xmlns="" id="{F2F0B182-C18F-494F-99FB-FF45A595B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41" y="2943424"/>
                <a:ext cx="2970685" cy="36933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highlight>
                      <a:srgbClr val="000080"/>
                    </a:highlight>
                    <a:latin typeface="Consolas" pitchFamily="49" charset="0"/>
                  </a:rPr>
                  <a:t>Duplicate Instructions</a:t>
                </a:r>
              </a:p>
            </p:txBody>
          </p:sp>
          <p:sp>
            <p:nvSpPr>
              <p:cNvPr id="108" name="DUP 2" descr=" 38">
                <a:extLst>
                  <a:ext uri="{FF2B5EF4-FFF2-40B4-BE49-F238E27FC236}">
                    <a16:creationId xmlns:a16="http://schemas.microsoft.com/office/drawing/2014/main" xmlns="" id="{6001CC9C-992D-4E67-8299-4B51957A0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54" y="2336384"/>
                <a:ext cx="295346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b="0" dirty="0">
                    <a:latin typeface="Consolas" pitchFamily="49" charset="0"/>
                  </a:rPr>
                  <a:t>Original Instructions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0B6DFF-16AC-4E66-989E-07E674C19069}"/>
                </a:ext>
              </a:extLst>
            </p:cNvPr>
            <p:cNvGrpSpPr/>
            <p:nvPr/>
          </p:nvGrpSpPr>
          <p:grpSpPr>
            <a:xfrm>
              <a:off x="3495836" y="2014616"/>
              <a:ext cx="2228292" cy="2069302"/>
              <a:chOff x="3495836" y="2014616"/>
              <a:chExt cx="2228292" cy="206930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C3712E0A-F372-4334-B325-E127E3AF0F4F}"/>
                  </a:ext>
                </a:extLst>
              </p:cNvPr>
              <p:cNvSpPr/>
              <p:nvPr/>
            </p:nvSpPr>
            <p:spPr bwMode="auto">
              <a:xfrm>
                <a:off x="3548398" y="2014616"/>
                <a:ext cx="1994141" cy="20693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en-US" sz="1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1005570A-7068-4480-88D1-48D8C114C189}"/>
                  </a:ext>
                </a:extLst>
              </p:cNvPr>
              <p:cNvSpPr/>
              <p:nvPr/>
            </p:nvSpPr>
            <p:spPr bwMode="auto">
              <a:xfrm>
                <a:off x="3550917" y="2978014"/>
                <a:ext cx="1991327" cy="18801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en-US" sz="1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D3DC0F41-87F0-4D30-AAFB-37F18D919301}"/>
                  </a:ext>
                </a:extLst>
              </p:cNvPr>
              <p:cNvSpPr/>
              <p:nvPr/>
            </p:nvSpPr>
            <p:spPr bwMode="auto">
              <a:xfrm>
                <a:off x="3550917" y="3162624"/>
                <a:ext cx="1991327" cy="18801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en-US" sz="1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E22349BD-0A9D-4C6A-82BE-D6E8BC339820}"/>
                  </a:ext>
                </a:extLst>
              </p:cNvPr>
              <p:cNvSpPr/>
              <p:nvPr/>
            </p:nvSpPr>
            <p:spPr bwMode="auto">
              <a:xfrm>
                <a:off x="3553591" y="3338420"/>
                <a:ext cx="1991327" cy="18801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en-US" sz="1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23" name="CHECK 2" descr=" 68">
                <a:extLst>
                  <a:ext uri="{FF2B5EF4-FFF2-40B4-BE49-F238E27FC236}">
                    <a16:creationId xmlns:a16="http://schemas.microsoft.com/office/drawing/2014/main" xmlns="" id="{662597A0-C053-47FD-896E-803BDA2285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5394" y="3516459"/>
                <a:ext cx="113685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highlight>
                      <a:srgbClr val="FFFF00"/>
                    </a:highlight>
                    <a:latin typeface="Consolas" pitchFamily="49" charset="0"/>
                  </a:rPr>
                  <a:t>R1 == R17</a:t>
                </a:r>
              </a:p>
            </p:txBody>
          </p:sp>
          <p:sp>
            <p:nvSpPr>
              <p:cNvPr id="124" name="CHECK 3" descr=" 71">
                <a:extLst>
                  <a:ext uri="{FF2B5EF4-FFF2-40B4-BE49-F238E27FC236}">
                    <a16:creationId xmlns:a16="http://schemas.microsoft.com/office/drawing/2014/main" xmlns="" id="{1BA4EABD-3AF8-42D2-B982-D42820757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5394" y="3760752"/>
                <a:ext cx="113685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highlight>
                      <a:srgbClr val="FFFF00"/>
                    </a:highlight>
                    <a:latin typeface="Consolas" pitchFamily="49" charset="0"/>
                  </a:rPr>
                  <a:t>R2 == R18</a:t>
                </a:r>
              </a:p>
            </p:txBody>
          </p:sp>
          <p:sp>
            <p:nvSpPr>
              <p:cNvPr id="125" name="CHECK 3" descr=" 71">
                <a:extLst>
                  <a:ext uri="{FF2B5EF4-FFF2-40B4-BE49-F238E27FC236}">
                    <a16:creationId xmlns:a16="http://schemas.microsoft.com/office/drawing/2014/main" xmlns="" id="{5CB64808-454E-4DFA-8A21-B514902E3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5836" y="3626443"/>
                <a:ext cx="94448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b="0" dirty="0">
                    <a:highlight>
                      <a:srgbClr val="FFFF00"/>
                    </a:highlight>
                    <a:latin typeface="Consolas" pitchFamily="49" charset="0"/>
                  </a:rPr>
                  <a:t>Check:</a:t>
                </a:r>
              </a:p>
            </p:txBody>
          </p:sp>
          <p:sp>
            <p:nvSpPr>
              <p:cNvPr id="126" name="ORIG 2" descr=" 120">
                <a:extLst>
                  <a:ext uri="{FF2B5EF4-FFF2-40B4-BE49-F238E27FC236}">
                    <a16:creationId xmlns:a16="http://schemas.microsoft.com/office/drawing/2014/main" xmlns="" id="{11616B3B-5CEF-407C-B60E-BFF51C38C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9296" y="2024881"/>
                <a:ext cx="219483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solidFill>
                      <a:schemeClr val="bg1"/>
                    </a:solidFill>
                    <a:highlight>
                      <a:srgbClr val="000080"/>
                    </a:highlight>
                    <a:latin typeface="Consolas" pitchFamily="49" charset="0"/>
                  </a:rPr>
                  <a:t>R17</a:t>
                </a:r>
                <a:r>
                  <a:rPr lang="en-US" sz="1500" b="0" dirty="0">
                    <a:latin typeface="Consolas" pitchFamily="49" charset="0"/>
                  </a:rPr>
                  <a:t> ← R1;</a:t>
                </a:r>
                <a:r>
                  <a:rPr lang="en-US" sz="1500" b="0" dirty="0">
                    <a:solidFill>
                      <a:schemeClr val="bg1"/>
                    </a:solidFill>
                    <a:highlight>
                      <a:srgbClr val="000080"/>
                    </a:highlight>
                    <a:latin typeface="Consolas" pitchFamily="49" charset="0"/>
                  </a:rPr>
                  <a:t>R18</a:t>
                </a:r>
                <a:r>
                  <a:rPr lang="en-US" sz="1500" b="0" dirty="0">
                    <a:latin typeface="Consolas" pitchFamily="49" charset="0"/>
                  </a:rPr>
                  <a:t> ← R2; </a:t>
                </a:r>
              </a:p>
            </p:txBody>
          </p:sp>
          <p:sp>
            <p:nvSpPr>
              <p:cNvPr id="127" name="DUP 2" descr=" 38">
                <a:extLst>
                  <a:ext uri="{FF2B5EF4-FFF2-40B4-BE49-F238E27FC236}">
                    <a16:creationId xmlns:a16="http://schemas.microsoft.com/office/drawing/2014/main" xmlns="" id="{820F7D4C-8490-4415-812E-A46E87122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904" y="2908282"/>
                <a:ext cx="165867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solidFill>
                      <a:schemeClr val="bg1"/>
                    </a:solidFill>
                    <a:latin typeface="Consolas" pitchFamily="49" charset="0"/>
                  </a:rPr>
                  <a:t>R17 ← R17 + 5</a:t>
                </a:r>
              </a:p>
            </p:txBody>
          </p:sp>
          <p:sp>
            <p:nvSpPr>
              <p:cNvPr id="128" name="DUP 3" descr=" 40">
                <a:extLst>
                  <a:ext uri="{FF2B5EF4-FFF2-40B4-BE49-F238E27FC236}">
                    <a16:creationId xmlns:a16="http://schemas.microsoft.com/office/drawing/2014/main" xmlns="" id="{8D4ED523-CB69-4324-9DFD-59520A132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433" y="3269518"/>
                <a:ext cx="184865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500" dirty="0">
                    <a:solidFill>
                      <a:schemeClr val="bg1"/>
                    </a:solidFill>
                    <a:latin typeface="Consolas" charset="0"/>
                    <a:cs typeface="Arial" charset="0"/>
                  </a:rPr>
                  <a:t>R18 ← R18 *</a:t>
                </a:r>
                <a:r>
                  <a:rPr lang="en-US" sz="1500" dirty="0">
                    <a:solidFill>
                      <a:schemeClr val="bg1"/>
                    </a:solidFill>
                    <a:latin typeface="Consolas" charset="0"/>
                    <a:ea typeface="+mn-ea"/>
                    <a:cs typeface="Arial" charset="0"/>
                  </a:rPr>
                  <a:t> </a:t>
                </a:r>
                <a:r>
                  <a:rPr lang="en-US" sz="1500" dirty="0">
                    <a:solidFill>
                      <a:schemeClr val="bg1"/>
                    </a:solidFill>
                    <a:latin typeface="Consolas" charset="0"/>
                    <a:cs typeface="Arial" charset="0"/>
                  </a:rPr>
                  <a:t>R17</a:t>
                </a:r>
              </a:p>
            </p:txBody>
          </p:sp>
          <p:sp>
            <p:nvSpPr>
              <p:cNvPr id="132" name="ORIG 2" descr=" 81">
                <a:extLst>
                  <a:ext uri="{FF2B5EF4-FFF2-40B4-BE49-F238E27FC236}">
                    <a16:creationId xmlns:a16="http://schemas.microsoft.com/office/drawing/2014/main" xmlns="" id="{A856E7A0-B737-476D-B128-D927B050F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2240" y="2285888"/>
                <a:ext cx="156004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latin typeface="Consolas" pitchFamily="49" charset="0"/>
                  </a:rPr>
                  <a:t>R1  ← R1  + 5</a:t>
                </a:r>
              </a:p>
            </p:txBody>
          </p:sp>
          <p:sp>
            <p:nvSpPr>
              <p:cNvPr id="133" name="ORIG 3" descr=" 3087">
                <a:extLst>
                  <a:ext uri="{FF2B5EF4-FFF2-40B4-BE49-F238E27FC236}">
                    <a16:creationId xmlns:a16="http://schemas.microsoft.com/office/drawing/2014/main" xmlns="" id="{5045CDD1-6ECE-4B05-B2B1-5001EBC8F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738" y="2620259"/>
                <a:ext cx="16658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500" dirty="0">
                    <a:latin typeface="Consolas" charset="0"/>
                    <a:cs typeface="Arial" charset="0"/>
                  </a:rPr>
                  <a:t>R2  ← R2  * R1</a:t>
                </a:r>
              </a:p>
            </p:txBody>
          </p:sp>
          <p:sp>
            <p:nvSpPr>
              <p:cNvPr id="134" name="ORIG 2" descr=" 81">
                <a:extLst>
                  <a:ext uri="{FF2B5EF4-FFF2-40B4-BE49-F238E27FC236}">
                    <a16:creationId xmlns:a16="http://schemas.microsoft.com/office/drawing/2014/main" xmlns="" id="{2BD337E5-F9D5-45E5-AE16-FF3544A85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2240" y="2455064"/>
                <a:ext cx="103105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latin typeface="Consolas" pitchFamily="49" charset="0"/>
                  </a:rPr>
                  <a:t>R2  ← R1</a:t>
                </a:r>
              </a:p>
            </p:txBody>
          </p:sp>
          <p:sp>
            <p:nvSpPr>
              <p:cNvPr id="135" name="DUP 2" descr=" 38">
                <a:extLst>
                  <a:ext uri="{FF2B5EF4-FFF2-40B4-BE49-F238E27FC236}">
                    <a16:creationId xmlns:a16="http://schemas.microsoft.com/office/drawing/2014/main" xmlns="" id="{C08BAC07-E969-4EEF-8C95-E05BDE50E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1525" y="3086621"/>
                <a:ext cx="148252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solidFill>
                      <a:schemeClr val="bg1"/>
                    </a:solidFill>
                    <a:latin typeface="Consolas" pitchFamily="49" charset="0"/>
                  </a:rPr>
                  <a:t>R18 ← R17 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181DF61-E4F8-4B88-B0CF-787E800676B9}"/>
              </a:ext>
            </a:extLst>
          </p:cNvPr>
          <p:cNvGrpSpPr/>
          <p:nvPr/>
        </p:nvGrpSpPr>
        <p:grpSpPr>
          <a:xfrm>
            <a:off x="428996" y="1645392"/>
            <a:ext cx="2194832" cy="2408820"/>
            <a:chOff x="428996" y="1645392"/>
            <a:chExt cx="2194832" cy="24088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93C62D9A-FA0B-4410-A731-5C7642C93F0D}"/>
                </a:ext>
              </a:extLst>
            </p:cNvPr>
            <p:cNvGrpSpPr/>
            <p:nvPr/>
          </p:nvGrpSpPr>
          <p:grpSpPr>
            <a:xfrm>
              <a:off x="428996" y="1984910"/>
              <a:ext cx="2194832" cy="2069302"/>
              <a:chOff x="428996" y="1984910"/>
              <a:chExt cx="2194832" cy="206930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21523291-CE7F-4418-B623-D19246CA3867}"/>
                  </a:ext>
                </a:extLst>
              </p:cNvPr>
              <p:cNvSpPr/>
              <p:nvPr/>
            </p:nvSpPr>
            <p:spPr bwMode="auto">
              <a:xfrm>
                <a:off x="448098" y="1984910"/>
                <a:ext cx="1994141" cy="20693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en-US" sz="16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9" name="ORIG 2" descr=" 120">
                <a:extLst>
                  <a:ext uri="{FF2B5EF4-FFF2-40B4-BE49-F238E27FC236}">
                    <a16:creationId xmlns:a16="http://schemas.microsoft.com/office/drawing/2014/main" xmlns="" id="{8DD34FD2-AB9F-4167-9121-20A4CFC5B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996" y="1995175"/>
                <a:ext cx="219483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500" b="0" dirty="0">
                    <a:solidFill>
                      <a:schemeClr val="bg1"/>
                    </a:solidFill>
                    <a:highlight>
                      <a:srgbClr val="000080"/>
                    </a:highlight>
                    <a:latin typeface="Consolas" pitchFamily="49" charset="0"/>
                  </a:rPr>
                  <a:t>R17</a:t>
                </a:r>
                <a:r>
                  <a:rPr lang="en-US" sz="1500" b="0" dirty="0">
                    <a:latin typeface="Consolas" pitchFamily="49" charset="0"/>
                  </a:rPr>
                  <a:t> ← R1;</a:t>
                </a:r>
                <a:r>
                  <a:rPr lang="en-US" sz="1500" b="0" dirty="0">
                    <a:solidFill>
                      <a:schemeClr val="bg1"/>
                    </a:solidFill>
                    <a:highlight>
                      <a:srgbClr val="000080"/>
                    </a:highlight>
                    <a:latin typeface="Consolas" pitchFamily="49" charset="0"/>
                  </a:rPr>
                  <a:t>R18</a:t>
                </a:r>
                <a:r>
                  <a:rPr lang="en-US" sz="1500" b="0" dirty="0">
                    <a:latin typeface="Consolas" pitchFamily="49" charset="0"/>
                  </a:rPr>
                  <a:t> ← R2;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13CDE5-BAB2-4E5D-9D6F-1BC49B13278D}"/>
                </a:ext>
              </a:extLst>
            </p:cNvPr>
            <p:cNvSpPr txBox="1"/>
            <p:nvPr/>
          </p:nvSpPr>
          <p:spPr bwMode="auto">
            <a:xfrm>
              <a:off x="512813" y="1645392"/>
              <a:ext cx="18603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2000" kern="0" dirty="0">
                  <a:latin typeface="+mn-lt"/>
                  <a:ea typeface="Verdana" pitchFamily="34" charset="0"/>
                  <a:cs typeface="Verdana" pitchFamily="34" charset="0"/>
                </a:rPr>
                <a:t>Interleaving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72B096E-BF01-49B3-B208-953A746666F1}"/>
              </a:ext>
            </a:extLst>
          </p:cNvPr>
          <p:cNvGrpSpPr/>
          <p:nvPr/>
        </p:nvGrpSpPr>
        <p:grpSpPr>
          <a:xfrm>
            <a:off x="5756576" y="1639574"/>
            <a:ext cx="2795674" cy="2419676"/>
            <a:chOff x="5756576" y="1639574"/>
            <a:chExt cx="2795674" cy="241967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16AEF97-E735-4A5D-9B4E-F9680F9F35B1}"/>
                </a:ext>
              </a:extLst>
            </p:cNvPr>
            <p:cNvSpPr/>
            <p:nvPr/>
          </p:nvSpPr>
          <p:spPr bwMode="auto">
            <a:xfrm>
              <a:off x="5775678" y="1989948"/>
              <a:ext cx="1994141" cy="20693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ORIG 2" descr=" 120">
              <a:extLst>
                <a:ext uri="{FF2B5EF4-FFF2-40B4-BE49-F238E27FC236}">
                  <a16:creationId xmlns:a16="http://schemas.microsoft.com/office/drawing/2014/main" xmlns="" id="{CC4569DF-0226-4EBB-93D1-0D378BA6B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6576" y="2000213"/>
              <a:ext cx="219483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highlight>
                    <a:srgbClr val="000080"/>
                  </a:highlight>
                  <a:latin typeface="Consolas" pitchFamily="49" charset="0"/>
                </a:rPr>
                <a:t>R17</a:t>
              </a:r>
              <a:r>
                <a:rPr lang="en-US" sz="1500" b="0" dirty="0">
                  <a:latin typeface="Consolas" pitchFamily="49" charset="0"/>
                </a:rPr>
                <a:t> ← R1;</a:t>
              </a:r>
              <a:r>
                <a:rPr lang="en-US" sz="1500" b="0" dirty="0">
                  <a:solidFill>
                    <a:schemeClr val="bg1"/>
                  </a:solidFill>
                  <a:highlight>
                    <a:srgbClr val="000080"/>
                  </a:highlight>
                  <a:latin typeface="Consolas" pitchFamily="49" charset="0"/>
                </a:rPr>
                <a:t>R18</a:t>
              </a:r>
              <a:r>
                <a:rPr lang="en-US" sz="1500" b="0" dirty="0">
                  <a:latin typeface="Consolas" pitchFamily="49" charset="0"/>
                </a:rPr>
                <a:t> ← R2;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8ECF76F-3B61-435A-9E4D-D980090F661E}"/>
                </a:ext>
              </a:extLst>
            </p:cNvPr>
            <p:cNvSpPr txBox="1"/>
            <p:nvPr/>
          </p:nvSpPr>
          <p:spPr bwMode="auto">
            <a:xfrm>
              <a:off x="5811957" y="1639574"/>
              <a:ext cx="2740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2000" kern="0" dirty="0">
                  <a:latin typeface="+mn-lt"/>
                  <a:ea typeface="Verdana" pitchFamily="34" charset="0"/>
                  <a:cs typeface="Verdana" pitchFamily="34" charset="0"/>
                </a:rPr>
                <a:t>Interleaving 3…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AD7574E-A6D7-4DE6-A144-5653F322244F}"/>
              </a:ext>
            </a:extLst>
          </p:cNvPr>
          <p:cNvGrpSpPr/>
          <p:nvPr/>
        </p:nvGrpSpPr>
        <p:grpSpPr>
          <a:xfrm>
            <a:off x="3080493" y="1639574"/>
            <a:ext cx="2194832" cy="2410423"/>
            <a:chOff x="3080493" y="1639574"/>
            <a:chExt cx="2194832" cy="241042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BBD0A0A-B6BF-46C2-8BAC-6C5AD283137C}"/>
                </a:ext>
              </a:extLst>
            </p:cNvPr>
            <p:cNvSpPr/>
            <p:nvPr/>
          </p:nvSpPr>
          <p:spPr bwMode="auto">
            <a:xfrm>
              <a:off x="3099595" y="1980695"/>
              <a:ext cx="1994141" cy="20693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6" name="ORIG 2" descr=" 120">
              <a:extLst>
                <a:ext uri="{FF2B5EF4-FFF2-40B4-BE49-F238E27FC236}">
                  <a16:creationId xmlns:a16="http://schemas.microsoft.com/office/drawing/2014/main" xmlns="" id="{575F35B4-1016-4013-BFB2-8373312D2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493" y="1990960"/>
              <a:ext cx="219483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highlight>
                    <a:srgbClr val="000080"/>
                  </a:highlight>
                  <a:latin typeface="Consolas" pitchFamily="49" charset="0"/>
                </a:rPr>
                <a:t>R17</a:t>
              </a:r>
              <a:r>
                <a:rPr lang="en-US" sz="1500" b="0" dirty="0">
                  <a:latin typeface="Consolas" pitchFamily="49" charset="0"/>
                </a:rPr>
                <a:t> ← R1;</a:t>
              </a:r>
              <a:r>
                <a:rPr lang="en-US" sz="1500" b="0" dirty="0">
                  <a:solidFill>
                    <a:schemeClr val="bg1"/>
                  </a:solidFill>
                  <a:highlight>
                    <a:srgbClr val="000080"/>
                  </a:highlight>
                  <a:latin typeface="Consolas" pitchFamily="49" charset="0"/>
                </a:rPr>
                <a:t>R18</a:t>
              </a:r>
              <a:r>
                <a:rPr lang="en-US" sz="1500" b="0" dirty="0">
                  <a:latin typeface="Consolas" pitchFamily="49" charset="0"/>
                </a:rPr>
                <a:t> ← R2;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FC7CDF9-DF7A-441D-BB81-140A479776B7}"/>
                </a:ext>
              </a:extLst>
            </p:cNvPr>
            <p:cNvSpPr txBox="1"/>
            <p:nvPr/>
          </p:nvSpPr>
          <p:spPr bwMode="auto">
            <a:xfrm>
              <a:off x="3162432" y="1639574"/>
              <a:ext cx="18603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2000" kern="0" dirty="0">
                  <a:latin typeface="+mn-lt"/>
                  <a:ea typeface="Verdana" pitchFamily="34" charset="0"/>
                  <a:cs typeface="Verdana" pitchFamily="34" charset="0"/>
                </a:rPr>
                <a:t>Interleaving 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6057306-FAD1-4211-8BFF-CF4EFED4952C}"/>
              </a:ext>
            </a:extLst>
          </p:cNvPr>
          <p:cNvGrpSpPr/>
          <p:nvPr/>
        </p:nvGrpSpPr>
        <p:grpSpPr>
          <a:xfrm>
            <a:off x="395536" y="3486753"/>
            <a:ext cx="2046408" cy="567458"/>
            <a:chOff x="395536" y="3486753"/>
            <a:chExt cx="2046408" cy="567458"/>
          </a:xfrm>
        </p:grpSpPr>
        <p:sp>
          <p:nvSpPr>
            <p:cNvPr id="39" name="CHECK 2" descr=" 68">
              <a:extLst>
                <a:ext uri="{FF2B5EF4-FFF2-40B4-BE49-F238E27FC236}">
                  <a16:creationId xmlns:a16="http://schemas.microsoft.com/office/drawing/2014/main" xmlns="" id="{3A06619C-A64D-40DB-89CA-1FA53647F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094" y="3486753"/>
              <a:ext cx="11368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highlight>
                    <a:srgbClr val="FFFF00"/>
                  </a:highlight>
                  <a:latin typeface="Consolas" pitchFamily="49" charset="0"/>
                </a:rPr>
                <a:t>R1 == R17</a:t>
              </a:r>
            </a:p>
          </p:txBody>
        </p:sp>
        <p:sp>
          <p:nvSpPr>
            <p:cNvPr id="40" name="CHECK 3" descr=" 71">
              <a:extLst>
                <a:ext uri="{FF2B5EF4-FFF2-40B4-BE49-F238E27FC236}">
                  <a16:creationId xmlns:a16="http://schemas.microsoft.com/office/drawing/2014/main" xmlns="" id="{D2BC7196-72A4-49A0-B36F-F515277AC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094" y="3731046"/>
              <a:ext cx="11368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highlight>
                    <a:srgbClr val="FFFF00"/>
                  </a:highlight>
                  <a:latin typeface="Consolas" pitchFamily="49" charset="0"/>
                </a:rPr>
                <a:t>R2 == R18</a:t>
              </a:r>
            </a:p>
          </p:txBody>
        </p:sp>
        <p:sp>
          <p:nvSpPr>
            <p:cNvPr id="41" name="CHECK 3" descr=" 71">
              <a:extLst>
                <a:ext uri="{FF2B5EF4-FFF2-40B4-BE49-F238E27FC236}">
                  <a16:creationId xmlns:a16="http://schemas.microsoft.com/office/drawing/2014/main" xmlns="" id="{0EAF578B-A358-4CE9-AEE1-18FA3CA8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3596737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highlight>
                    <a:srgbClr val="FFFF00"/>
                  </a:highlight>
                  <a:latin typeface="Consolas" pitchFamily="49" charset="0"/>
                </a:rPr>
                <a:t>Check: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8B7A8D3-3AE2-434B-A67D-9541AD257F9C}"/>
              </a:ext>
            </a:extLst>
          </p:cNvPr>
          <p:cNvGrpSpPr/>
          <p:nvPr/>
        </p:nvGrpSpPr>
        <p:grpSpPr>
          <a:xfrm>
            <a:off x="3047033" y="3482538"/>
            <a:ext cx="2046408" cy="567458"/>
            <a:chOff x="3047033" y="3482538"/>
            <a:chExt cx="2046408" cy="567458"/>
          </a:xfrm>
        </p:grpSpPr>
        <p:sp>
          <p:nvSpPr>
            <p:cNvPr id="43" name="CHECK 2" descr=" 68">
              <a:extLst>
                <a:ext uri="{FF2B5EF4-FFF2-40B4-BE49-F238E27FC236}">
                  <a16:creationId xmlns:a16="http://schemas.microsoft.com/office/drawing/2014/main" xmlns="" id="{DB49662A-16AA-4EAF-A391-027500880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591" y="3482538"/>
              <a:ext cx="11368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highlight>
                    <a:srgbClr val="FFFF00"/>
                  </a:highlight>
                  <a:latin typeface="Consolas" pitchFamily="49" charset="0"/>
                </a:rPr>
                <a:t>R1 == R17</a:t>
              </a:r>
            </a:p>
          </p:txBody>
        </p:sp>
        <p:sp>
          <p:nvSpPr>
            <p:cNvPr id="44" name="CHECK 3" descr=" 71">
              <a:extLst>
                <a:ext uri="{FF2B5EF4-FFF2-40B4-BE49-F238E27FC236}">
                  <a16:creationId xmlns:a16="http://schemas.microsoft.com/office/drawing/2014/main" xmlns="" id="{C0BCAE04-5468-4333-BB89-B6D39D42C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591" y="3726831"/>
              <a:ext cx="11368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highlight>
                    <a:srgbClr val="FFFF00"/>
                  </a:highlight>
                  <a:latin typeface="Consolas" pitchFamily="49" charset="0"/>
                </a:rPr>
                <a:t>R2 == R18</a:t>
              </a:r>
            </a:p>
          </p:txBody>
        </p:sp>
        <p:sp>
          <p:nvSpPr>
            <p:cNvPr id="45" name="CHECK 3" descr=" 71">
              <a:extLst>
                <a:ext uri="{FF2B5EF4-FFF2-40B4-BE49-F238E27FC236}">
                  <a16:creationId xmlns:a16="http://schemas.microsoft.com/office/drawing/2014/main" xmlns="" id="{FD14E888-E422-43D9-8574-EFEA73BEB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033" y="3592522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highlight>
                    <a:srgbClr val="FFFF00"/>
                  </a:highlight>
                  <a:latin typeface="Consolas" pitchFamily="49" charset="0"/>
                </a:rPr>
                <a:t>Check: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5AAAEEA-73E9-4512-B012-64C3392EAC18}"/>
              </a:ext>
            </a:extLst>
          </p:cNvPr>
          <p:cNvGrpSpPr/>
          <p:nvPr/>
        </p:nvGrpSpPr>
        <p:grpSpPr>
          <a:xfrm>
            <a:off x="5723116" y="3491791"/>
            <a:ext cx="2046408" cy="567458"/>
            <a:chOff x="5723116" y="3491791"/>
            <a:chExt cx="2046408" cy="567458"/>
          </a:xfrm>
        </p:grpSpPr>
        <p:sp>
          <p:nvSpPr>
            <p:cNvPr id="47" name="CHECK 2" descr=" 68">
              <a:extLst>
                <a:ext uri="{FF2B5EF4-FFF2-40B4-BE49-F238E27FC236}">
                  <a16:creationId xmlns:a16="http://schemas.microsoft.com/office/drawing/2014/main" xmlns="" id="{07753D0E-B126-47D8-9671-8B11020CB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674" y="3491791"/>
              <a:ext cx="11368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highlight>
                    <a:srgbClr val="FFFF00"/>
                  </a:highlight>
                  <a:latin typeface="Consolas" pitchFamily="49" charset="0"/>
                </a:rPr>
                <a:t>R1 == R17</a:t>
              </a:r>
            </a:p>
          </p:txBody>
        </p:sp>
        <p:sp>
          <p:nvSpPr>
            <p:cNvPr id="48" name="CHECK 3" descr=" 71">
              <a:extLst>
                <a:ext uri="{FF2B5EF4-FFF2-40B4-BE49-F238E27FC236}">
                  <a16:creationId xmlns:a16="http://schemas.microsoft.com/office/drawing/2014/main" xmlns="" id="{948D078A-3597-4EBB-A8BF-269862A2F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674" y="3736084"/>
              <a:ext cx="11368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highlight>
                    <a:srgbClr val="FFFF00"/>
                  </a:highlight>
                  <a:latin typeface="Consolas" pitchFamily="49" charset="0"/>
                </a:rPr>
                <a:t>R2 == R18</a:t>
              </a:r>
            </a:p>
          </p:txBody>
        </p:sp>
        <p:sp>
          <p:nvSpPr>
            <p:cNvPr id="49" name="CHECK 3" descr=" 71">
              <a:extLst>
                <a:ext uri="{FF2B5EF4-FFF2-40B4-BE49-F238E27FC236}">
                  <a16:creationId xmlns:a16="http://schemas.microsoft.com/office/drawing/2014/main" xmlns="" id="{682E3762-E30A-4E8F-BEE3-6AF8BB3B7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116" y="3601775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highlight>
                    <a:srgbClr val="FFFF00"/>
                  </a:highlight>
                  <a:latin typeface="Consolas" pitchFamily="49" charset="0"/>
                </a:rPr>
                <a:t>Check:</a:t>
              </a:r>
            </a:p>
          </p:txBody>
        </p:sp>
      </p:grpSp>
      <p:sp>
        <p:nvSpPr>
          <p:cNvPr id="50" name="ORIG 2" descr=" 81">
            <a:extLst>
              <a:ext uri="{FF2B5EF4-FFF2-40B4-BE49-F238E27FC236}">
                <a16:creationId xmlns:a16="http://schemas.microsoft.com/office/drawing/2014/main" xmlns="" id="{AECBFD50-36FA-4B12-A995-9AF10B60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40" y="2440792"/>
            <a:ext cx="10310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 b="0" dirty="0">
                <a:latin typeface="Consolas" pitchFamily="49" charset="0"/>
              </a:rPr>
              <a:t>R2  ← R1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2F32DDF8-7396-46DE-B9F8-5261F1690D70}"/>
              </a:ext>
            </a:extLst>
          </p:cNvPr>
          <p:cNvGrpSpPr/>
          <p:nvPr/>
        </p:nvGrpSpPr>
        <p:grpSpPr>
          <a:xfrm>
            <a:off x="3062817" y="2435425"/>
            <a:ext cx="2032824" cy="323165"/>
            <a:chOff x="3500275" y="1301282"/>
            <a:chExt cx="2032824" cy="3231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EB1C604-FD92-4567-9579-A6451DA861C9}"/>
                </a:ext>
              </a:extLst>
            </p:cNvPr>
            <p:cNvSpPr/>
            <p:nvPr/>
          </p:nvSpPr>
          <p:spPr bwMode="auto">
            <a:xfrm>
              <a:off x="3541772" y="1371014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3" name="DUP 2" descr=" 38">
              <a:extLst>
                <a:ext uri="{FF2B5EF4-FFF2-40B4-BE49-F238E27FC236}">
                  <a16:creationId xmlns:a16="http://schemas.microsoft.com/office/drawing/2014/main" xmlns="" id="{DC31F683-1262-4CFB-8C27-9D9CFE776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275" y="1301282"/>
              <a:ext cx="165867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latin typeface="Consolas" pitchFamily="49" charset="0"/>
                </a:rPr>
                <a:t>R17 ← R17 + 5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3ED38ADE-4A9F-4CDD-AA08-992BE1156B00}"/>
              </a:ext>
            </a:extLst>
          </p:cNvPr>
          <p:cNvGrpSpPr/>
          <p:nvPr/>
        </p:nvGrpSpPr>
        <p:grpSpPr>
          <a:xfrm>
            <a:off x="5745790" y="2457726"/>
            <a:ext cx="2027838" cy="323165"/>
            <a:chOff x="3521029" y="2475858"/>
            <a:chExt cx="2027838" cy="32316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1121B5C0-E378-4CE7-8F4F-8D64178A78AE}"/>
                </a:ext>
              </a:extLst>
            </p:cNvPr>
            <p:cNvSpPr/>
            <p:nvPr/>
          </p:nvSpPr>
          <p:spPr bwMode="auto">
            <a:xfrm>
              <a:off x="3557540" y="2545590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6" name="DUP 2" descr=" 38">
              <a:extLst>
                <a:ext uri="{FF2B5EF4-FFF2-40B4-BE49-F238E27FC236}">
                  <a16:creationId xmlns:a16="http://schemas.microsoft.com/office/drawing/2014/main" xmlns="" id="{2CDBC826-926D-4A85-94D8-43C2F553F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029" y="2475858"/>
              <a:ext cx="165867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latin typeface="Consolas" pitchFamily="49" charset="0"/>
                </a:rPr>
                <a:t>R17 ← R17 + 5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8AAEFE9-AAE8-4AEE-B117-B5EC3BD601BD}"/>
              </a:ext>
            </a:extLst>
          </p:cNvPr>
          <p:cNvGrpSpPr/>
          <p:nvPr/>
        </p:nvGrpSpPr>
        <p:grpSpPr>
          <a:xfrm>
            <a:off x="415133" y="3231929"/>
            <a:ext cx="2029485" cy="323165"/>
            <a:chOff x="415133" y="3231929"/>
            <a:chExt cx="2029485" cy="32316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75E9FD41-9E99-45CA-B184-0706EFF30D3F}"/>
                </a:ext>
              </a:extLst>
            </p:cNvPr>
            <p:cNvSpPr/>
            <p:nvPr/>
          </p:nvSpPr>
          <p:spPr bwMode="auto">
            <a:xfrm>
              <a:off x="453291" y="3300831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9" name="DUP 3" descr=" 40">
              <a:extLst>
                <a:ext uri="{FF2B5EF4-FFF2-40B4-BE49-F238E27FC236}">
                  <a16:creationId xmlns:a16="http://schemas.microsoft.com/office/drawing/2014/main" xmlns="" id="{DACAA59B-0C39-4632-A113-3B138309A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33" y="3231929"/>
              <a:ext cx="184865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500" dirty="0">
                  <a:solidFill>
                    <a:schemeClr val="bg1"/>
                  </a:solidFill>
                  <a:latin typeface="Consolas" charset="0"/>
                  <a:cs typeface="Arial" charset="0"/>
                </a:rPr>
                <a:t>R18 ← R18 *</a:t>
              </a:r>
              <a:r>
                <a:rPr lang="en-US" sz="1500" dirty="0">
                  <a:solidFill>
                    <a:schemeClr val="bg1"/>
                  </a:solidFill>
                  <a:latin typeface="Consolas" charset="0"/>
                  <a:ea typeface="+mn-ea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latin typeface="Consolas" charset="0"/>
                  <a:cs typeface="Arial" charset="0"/>
                </a:rPr>
                <a:t>R17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CC1BB588-BC15-4D63-B250-AE3D211EDFDC}"/>
              </a:ext>
            </a:extLst>
          </p:cNvPr>
          <p:cNvGrpSpPr/>
          <p:nvPr/>
        </p:nvGrpSpPr>
        <p:grpSpPr>
          <a:xfrm>
            <a:off x="3069149" y="3230561"/>
            <a:ext cx="2024292" cy="323165"/>
            <a:chOff x="3517952" y="3262982"/>
            <a:chExt cx="2024292" cy="32316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9C4582A8-898B-4037-87BC-E8F607DDD6D7}"/>
                </a:ext>
              </a:extLst>
            </p:cNvPr>
            <p:cNvSpPr/>
            <p:nvPr/>
          </p:nvSpPr>
          <p:spPr bwMode="auto">
            <a:xfrm>
              <a:off x="3550917" y="3334129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2" name="DUP 3" descr=" 40">
              <a:extLst>
                <a:ext uri="{FF2B5EF4-FFF2-40B4-BE49-F238E27FC236}">
                  <a16:creationId xmlns:a16="http://schemas.microsoft.com/office/drawing/2014/main" xmlns="" id="{1BDDF885-0123-4A31-BDA9-B32180FA5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952" y="3262982"/>
              <a:ext cx="184865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500" dirty="0">
                  <a:solidFill>
                    <a:schemeClr val="bg1"/>
                  </a:solidFill>
                  <a:latin typeface="Consolas" charset="0"/>
                  <a:cs typeface="Arial" charset="0"/>
                </a:rPr>
                <a:t>R18 ← R18 *</a:t>
              </a:r>
              <a:r>
                <a:rPr lang="en-US" sz="1500" dirty="0">
                  <a:solidFill>
                    <a:schemeClr val="bg1"/>
                  </a:solidFill>
                  <a:latin typeface="Consolas" charset="0"/>
                  <a:ea typeface="+mn-ea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latin typeface="Consolas" charset="0"/>
                  <a:cs typeface="Arial" charset="0"/>
                </a:rPr>
                <a:t>R17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3C4BCE5-7AB5-4B76-A214-7814EA813BE5}"/>
              </a:ext>
            </a:extLst>
          </p:cNvPr>
          <p:cNvGrpSpPr/>
          <p:nvPr/>
        </p:nvGrpSpPr>
        <p:grpSpPr>
          <a:xfrm>
            <a:off x="5742713" y="3244850"/>
            <a:ext cx="2030915" cy="323165"/>
            <a:chOff x="3517952" y="3262982"/>
            <a:chExt cx="2030915" cy="3231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F606718-F4C8-4511-95A0-40A0751F1001}"/>
                </a:ext>
              </a:extLst>
            </p:cNvPr>
            <p:cNvSpPr/>
            <p:nvPr/>
          </p:nvSpPr>
          <p:spPr bwMode="auto">
            <a:xfrm>
              <a:off x="3557540" y="3326085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5" name="DUP 3" descr=" 40">
              <a:extLst>
                <a:ext uri="{FF2B5EF4-FFF2-40B4-BE49-F238E27FC236}">
                  <a16:creationId xmlns:a16="http://schemas.microsoft.com/office/drawing/2014/main" xmlns="" id="{CDA3C0BA-222A-4CDD-9192-EDAC23F6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952" y="3262982"/>
              <a:ext cx="184865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500" dirty="0">
                  <a:solidFill>
                    <a:schemeClr val="bg1"/>
                  </a:solidFill>
                  <a:latin typeface="Consolas" charset="0"/>
                  <a:cs typeface="Arial" charset="0"/>
                </a:rPr>
                <a:t>R18 ← R18 *</a:t>
              </a:r>
              <a:r>
                <a:rPr lang="en-US" sz="1500" dirty="0">
                  <a:solidFill>
                    <a:schemeClr val="bg1"/>
                  </a:solidFill>
                  <a:latin typeface="Consolas" charset="0"/>
                  <a:ea typeface="+mn-ea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latin typeface="Consolas" charset="0"/>
                  <a:cs typeface="Arial" charset="0"/>
                </a:rPr>
                <a:t>R17</a:t>
              </a:r>
            </a:p>
          </p:txBody>
        </p:sp>
      </p:grpSp>
      <p:sp>
        <p:nvSpPr>
          <p:cNvPr id="66" name="ORIG 2" descr=" 81">
            <a:extLst>
              <a:ext uri="{FF2B5EF4-FFF2-40B4-BE49-F238E27FC236}">
                <a16:creationId xmlns:a16="http://schemas.microsoft.com/office/drawing/2014/main" xmlns="" id="{563344D1-60C5-4537-9358-00970411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40" y="2256182"/>
            <a:ext cx="15600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 b="0" dirty="0">
                <a:latin typeface="Consolas" pitchFamily="49" charset="0"/>
              </a:rPr>
              <a:t>R1  ← R1  + 5</a:t>
            </a:r>
          </a:p>
        </p:txBody>
      </p:sp>
      <p:sp>
        <p:nvSpPr>
          <p:cNvPr id="67" name="ORIG 2" descr=" 81">
            <a:extLst>
              <a:ext uri="{FF2B5EF4-FFF2-40B4-BE49-F238E27FC236}">
                <a16:creationId xmlns:a16="http://schemas.microsoft.com/office/drawing/2014/main" xmlns="" id="{4FE5F9C4-EF1C-4A1C-803D-6C65D88A0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437" y="2251967"/>
            <a:ext cx="15600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 b="0" dirty="0">
                <a:latin typeface="Consolas" pitchFamily="49" charset="0"/>
              </a:rPr>
              <a:t>R1  ← R1  + 5</a:t>
            </a:r>
          </a:p>
        </p:txBody>
      </p:sp>
      <p:sp>
        <p:nvSpPr>
          <p:cNvPr id="68" name="ORIG 2" descr=" 81">
            <a:extLst>
              <a:ext uri="{FF2B5EF4-FFF2-40B4-BE49-F238E27FC236}">
                <a16:creationId xmlns:a16="http://schemas.microsoft.com/office/drawing/2014/main" xmlns="" id="{A22E4465-D7D0-47C1-8D97-FFA55DCA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520" y="2261220"/>
            <a:ext cx="15600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 b="0" dirty="0">
                <a:latin typeface="Consolas" pitchFamily="49" charset="0"/>
              </a:rPr>
              <a:t>R1  ← R1  + 5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77621A5-E0E0-44FF-8BC0-6D31BC6D1E8D}"/>
              </a:ext>
            </a:extLst>
          </p:cNvPr>
          <p:cNvGrpSpPr/>
          <p:nvPr/>
        </p:nvGrpSpPr>
        <p:grpSpPr>
          <a:xfrm>
            <a:off x="423604" y="2854927"/>
            <a:ext cx="2018340" cy="323165"/>
            <a:chOff x="423604" y="2854927"/>
            <a:chExt cx="2018340" cy="3231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0EA9D62B-2880-45BF-9BA3-641B0AA86A57}"/>
                </a:ext>
              </a:extLst>
            </p:cNvPr>
            <p:cNvSpPr/>
            <p:nvPr/>
          </p:nvSpPr>
          <p:spPr bwMode="auto">
            <a:xfrm>
              <a:off x="450617" y="2932403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1" name="DUP 2" descr=" 38">
              <a:extLst>
                <a:ext uri="{FF2B5EF4-FFF2-40B4-BE49-F238E27FC236}">
                  <a16:creationId xmlns:a16="http://schemas.microsoft.com/office/drawing/2014/main" xmlns="" id="{967883EC-8ED4-4265-A0B8-D8792217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04" y="2854927"/>
              <a:ext cx="165867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latin typeface="Consolas" pitchFamily="49" charset="0"/>
                </a:rPr>
                <a:t>R17 ← R17 + 5</a:t>
              </a:r>
            </a:p>
          </p:txBody>
        </p:sp>
      </p:grpSp>
      <p:sp>
        <p:nvSpPr>
          <p:cNvPr id="72" name="ORIG 3" descr=" 3087">
            <a:extLst>
              <a:ext uri="{FF2B5EF4-FFF2-40B4-BE49-F238E27FC236}">
                <a16:creationId xmlns:a16="http://schemas.microsoft.com/office/drawing/2014/main" xmlns="" id="{A443657F-FA43-4BAE-B8B2-8581768E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315" y="2848678"/>
            <a:ext cx="16658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Consolas" charset="0"/>
                <a:cs typeface="Arial" charset="0"/>
              </a:rPr>
              <a:t>R2  ← R2  * R1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5697429A-5A8E-447B-BDD5-DD1325533657}"/>
              </a:ext>
            </a:extLst>
          </p:cNvPr>
          <p:cNvGrpSpPr/>
          <p:nvPr/>
        </p:nvGrpSpPr>
        <p:grpSpPr>
          <a:xfrm>
            <a:off x="5748805" y="2864826"/>
            <a:ext cx="2020719" cy="323165"/>
            <a:chOff x="3524044" y="3080085"/>
            <a:chExt cx="2020719" cy="3231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0A4A8A17-FC87-439A-95EE-17E0C31D1D87}"/>
                </a:ext>
              </a:extLst>
            </p:cNvPr>
            <p:cNvSpPr/>
            <p:nvPr/>
          </p:nvSpPr>
          <p:spPr bwMode="auto">
            <a:xfrm>
              <a:off x="3553436" y="3156088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5" name="DUP 2" descr=" 38">
              <a:extLst>
                <a:ext uri="{FF2B5EF4-FFF2-40B4-BE49-F238E27FC236}">
                  <a16:creationId xmlns:a16="http://schemas.microsoft.com/office/drawing/2014/main" xmlns="" id="{60CCC261-4F55-4BBC-9E9E-6FF11AFE6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044" y="3080085"/>
              <a:ext cx="148252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latin typeface="Consolas" pitchFamily="49" charset="0"/>
                </a:rPr>
                <a:t>R18 ← R17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FB52CAFE-EE20-47CC-9366-BBC2DCF99962}"/>
              </a:ext>
            </a:extLst>
          </p:cNvPr>
          <p:cNvGrpSpPr/>
          <p:nvPr/>
        </p:nvGrpSpPr>
        <p:grpSpPr>
          <a:xfrm>
            <a:off x="421225" y="3041149"/>
            <a:ext cx="2020719" cy="323165"/>
            <a:chOff x="421225" y="3041149"/>
            <a:chExt cx="2020719" cy="3231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76C06C59-CB2F-4459-BD26-3CAEEA6DF0F7}"/>
                </a:ext>
              </a:extLst>
            </p:cNvPr>
            <p:cNvSpPr/>
            <p:nvPr/>
          </p:nvSpPr>
          <p:spPr bwMode="auto">
            <a:xfrm>
              <a:off x="450617" y="3117152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8" name="DUP 2" descr=" 38">
              <a:extLst>
                <a:ext uri="{FF2B5EF4-FFF2-40B4-BE49-F238E27FC236}">
                  <a16:creationId xmlns:a16="http://schemas.microsoft.com/office/drawing/2014/main" xmlns="" id="{55458A92-A746-4265-8C97-3C4A976CF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25" y="3041149"/>
              <a:ext cx="148252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latin typeface="Consolas" pitchFamily="49" charset="0"/>
                </a:rPr>
                <a:t>R18 ← R17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128041AB-A0C4-437F-B56C-CD871196A6C1}"/>
              </a:ext>
            </a:extLst>
          </p:cNvPr>
          <p:cNvGrpSpPr/>
          <p:nvPr/>
        </p:nvGrpSpPr>
        <p:grpSpPr>
          <a:xfrm>
            <a:off x="3072722" y="3052700"/>
            <a:ext cx="2020719" cy="323165"/>
            <a:chOff x="3524044" y="3080085"/>
            <a:chExt cx="2020719" cy="32316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2E43EC56-337D-47DC-B61C-F4C9761F1D73}"/>
                </a:ext>
              </a:extLst>
            </p:cNvPr>
            <p:cNvSpPr/>
            <p:nvPr/>
          </p:nvSpPr>
          <p:spPr bwMode="auto">
            <a:xfrm>
              <a:off x="3553436" y="3156088"/>
              <a:ext cx="1991327" cy="18801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1" name="DUP 2" descr=" 38">
              <a:extLst>
                <a:ext uri="{FF2B5EF4-FFF2-40B4-BE49-F238E27FC236}">
                  <a16:creationId xmlns:a16="http://schemas.microsoft.com/office/drawing/2014/main" xmlns="" id="{7C06B0AB-979E-451E-9089-D4AD31E03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044" y="3080085"/>
              <a:ext cx="148252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b="0" dirty="0">
                  <a:solidFill>
                    <a:schemeClr val="bg1"/>
                  </a:solidFill>
                  <a:latin typeface="Consolas" pitchFamily="49" charset="0"/>
                </a:rPr>
                <a:t>R18 ← R17 </a:t>
              </a:r>
            </a:p>
          </p:txBody>
        </p:sp>
      </p:grpSp>
      <p:sp>
        <p:nvSpPr>
          <p:cNvPr id="82" name="ORIG 3" descr=" 3087">
            <a:extLst>
              <a:ext uri="{FF2B5EF4-FFF2-40B4-BE49-F238E27FC236}">
                <a16:creationId xmlns:a16="http://schemas.microsoft.com/office/drawing/2014/main" xmlns="" id="{D3E3AAF4-E1DE-45A5-84BD-D8195741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913" y="3041273"/>
            <a:ext cx="16658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Consolas" charset="0"/>
                <a:cs typeface="Arial" charset="0"/>
              </a:rPr>
              <a:t>R2  ← R2  * R1</a:t>
            </a:r>
          </a:p>
        </p:txBody>
      </p:sp>
      <p:sp>
        <p:nvSpPr>
          <p:cNvPr id="83" name="ORIG 3" descr=" 3087">
            <a:extLst>
              <a:ext uri="{FF2B5EF4-FFF2-40B4-BE49-F238E27FC236}">
                <a16:creationId xmlns:a16="http://schemas.microsoft.com/office/drawing/2014/main" xmlns="" id="{37F26689-77B0-4557-8439-84632C87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39" y="2623282"/>
            <a:ext cx="16658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Consolas" charset="0"/>
                <a:cs typeface="Arial" charset="0"/>
              </a:rPr>
              <a:t>R2  ← R2  * R1</a:t>
            </a:r>
          </a:p>
        </p:txBody>
      </p:sp>
      <p:sp>
        <p:nvSpPr>
          <p:cNvPr id="84" name="ORIG 2" descr=" 81">
            <a:extLst>
              <a:ext uri="{FF2B5EF4-FFF2-40B4-BE49-F238E27FC236}">
                <a16:creationId xmlns:a16="http://schemas.microsoft.com/office/drawing/2014/main" xmlns="" id="{7D7EB8B9-D17A-4787-A141-41329520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817" y="2644194"/>
            <a:ext cx="10310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 b="0" dirty="0">
                <a:latin typeface="Consolas" pitchFamily="49" charset="0"/>
              </a:rPr>
              <a:t>R2  ← R1</a:t>
            </a:r>
          </a:p>
        </p:txBody>
      </p:sp>
      <p:sp>
        <p:nvSpPr>
          <p:cNvPr id="85" name="ORIG 2" descr=" 81">
            <a:extLst>
              <a:ext uri="{FF2B5EF4-FFF2-40B4-BE49-F238E27FC236}">
                <a16:creationId xmlns:a16="http://schemas.microsoft.com/office/drawing/2014/main" xmlns="" id="{580FD8CD-84DC-4D28-95E5-338D00C09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913" y="2647364"/>
            <a:ext cx="10310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 b="0" dirty="0">
                <a:latin typeface="Consolas" pitchFamily="49" charset="0"/>
              </a:rPr>
              <a:t>R2  ← R1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119EF26-487A-4E71-A578-27709DFF9625}"/>
              </a:ext>
            </a:extLst>
          </p:cNvPr>
          <p:cNvSpPr/>
          <p:nvPr/>
        </p:nvSpPr>
        <p:spPr>
          <a:xfrm>
            <a:off x="353204" y="4283544"/>
            <a:ext cx="85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buClr>
                <a:srgbClr val="E30034"/>
              </a:buClr>
              <a:buSzPct val="75000"/>
              <a:buFont typeface="Wingdings" charset="0"/>
              <a:buChar char="l"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/>
              </a:rPr>
              <a:t> QED module ensures all possible interleavings analyzed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97C34320-9C45-4EAD-B776-8DF824A4118D}"/>
              </a:ext>
            </a:extLst>
          </p:cNvPr>
          <p:cNvGrpSpPr/>
          <p:nvPr/>
        </p:nvGrpSpPr>
        <p:grpSpPr>
          <a:xfrm>
            <a:off x="2580384" y="3046177"/>
            <a:ext cx="356664" cy="66675"/>
            <a:chOff x="2580384" y="3046177"/>
            <a:chExt cx="356664" cy="66675"/>
          </a:xfrm>
        </p:grpSpPr>
        <p:sp>
          <p:nvSpPr>
            <p:cNvPr id="88" name="Oval 71" descr=" 82">
              <a:extLst>
                <a:ext uri="{FF2B5EF4-FFF2-40B4-BE49-F238E27FC236}">
                  <a16:creationId xmlns:a16="http://schemas.microsoft.com/office/drawing/2014/main" xmlns="" id="{B3FF990C-9107-4906-A593-374093F925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580384" y="3046177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89" name="Oval 72" descr=" 84">
              <a:extLst>
                <a:ext uri="{FF2B5EF4-FFF2-40B4-BE49-F238E27FC236}">
                  <a16:creationId xmlns:a16="http://schemas.microsoft.com/office/drawing/2014/main" xmlns="" id="{B94FBF1A-EE23-458E-A151-16CE549D4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28022" y="3046177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90" name="Oval 73" descr=" 85">
              <a:extLst>
                <a:ext uri="{FF2B5EF4-FFF2-40B4-BE49-F238E27FC236}">
                  <a16:creationId xmlns:a16="http://schemas.microsoft.com/office/drawing/2014/main" xmlns="" id="{2081D875-E546-4C2D-8BE6-2650AC04A5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70373" y="3046177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2B106FAB-D439-4B47-B56C-3AC7561FF5DD}"/>
              </a:ext>
            </a:extLst>
          </p:cNvPr>
          <p:cNvGrpSpPr/>
          <p:nvPr/>
        </p:nvGrpSpPr>
        <p:grpSpPr>
          <a:xfrm>
            <a:off x="5276255" y="3041274"/>
            <a:ext cx="361951" cy="66675"/>
            <a:chOff x="5276255" y="3041274"/>
            <a:chExt cx="361951" cy="66675"/>
          </a:xfrm>
        </p:grpSpPr>
        <p:sp>
          <p:nvSpPr>
            <p:cNvPr id="92" name="Oval 71" descr=" 82">
              <a:extLst>
                <a:ext uri="{FF2B5EF4-FFF2-40B4-BE49-F238E27FC236}">
                  <a16:creationId xmlns:a16="http://schemas.microsoft.com/office/drawing/2014/main" xmlns="" id="{9D63AAE4-F682-4589-9728-8E0F6558AF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76255" y="3041274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93" name="Oval 72" descr=" 84">
              <a:extLst>
                <a:ext uri="{FF2B5EF4-FFF2-40B4-BE49-F238E27FC236}">
                  <a16:creationId xmlns:a16="http://schemas.microsoft.com/office/drawing/2014/main" xmlns="" id="{9ACDBF0E-417B-467C-A082-1892ECC084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23893" y="3041274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94" name="Oval 73" descr=" 85">
              <a:extLst>
                <a:ext uri="{FF2B5EF4-FFF2-40B4-BE49-F238E27FC236}">
                  <a16:creationId xmlns:a16="http://schemas.microsoft.com/office/drawing/2014/main" xmlns="" id="{879C5C17-E74C-414A-866C-9320AAAE59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571531" y="3041274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BB8FD380-247E-4A67-9140-8E32DA52D386}"/>
              </a:ext>
            </a:extLst>
          </p:cNvPr>
          <p:cNvGrpSpPr/>
          <p:nvPr/>
        </p:nvGrpSpPr>
        <p:grpSpPr>
          <a:xfrm>
            <a:off x="7889701" y="2704054"/>
            <a:ext cx="1129960" cy="707886"/>
            <a:chOff x="7889701" y="2704054"/>
            <a:chExt cx="1129960" cy="707886"/>
          </a:xfrm>
        </p:grpSpPr>
        <p:sp>
          <p:nvSpPr>
            <p:cNvPr id="96" name="Oval 71" descr=" 82">
              <a:extLst>
                <a:ext uri="{FF2B5EF4-FFF2-40B4-BE49-F238E27FC236}">
                  <a16:creationId xmlns:a16="http://schemas.microsoft.com/office/drawing/2014/main" xmlns="" id="{5531B850-D3A8-49C1-BE65-D2C4528CB4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889701" y="3026410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97" name="Oval 72" descr=" 84">
              <a:extLst>
                <a:ext uri="{FF2B5EF4-FFF2-40B4-BE49-F238E27FC236}">
                  <a16:creationId xmlns:a16="http://schemas.microsoft.com/office/drawing/2014/main" xmlns="" id="{62388188-6D11-4D90-8812-9A975EF565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037339" y="3026410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98" name="Oval 73" descr=" 85">
              <a:extLst>
                <a:ext uri="{FF2B5EF4-FFF2-40B4-BE49-F238E27FC236}">
                  <a16:creationId xmlns:a16="http://schemas.microsoft.com/office/drawing/2014/main" xmlns="" id="{8FE85CA6-CB62-4823-85D4-C02DE3879F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84977" y="3026410"/>
              <a:ext cx="66675" cy="666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>
                <a:cs typeface="Arial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7CB9254B-6A59-4B52-A6F9-E8B7477A02E7}"/>
                </a:ext>
              </a:extLst>
            </p:cNvPr>
            <p:cNvSpPr/>
            <p:nvPr/>
          </p:nvSpPr>
          <p:spPr>
            <a:xfrm>
              <a:off x="8168146" y="2704054"/>
              <a:ext cx="8515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Verdana"/>
                  <a:ea typeface="ＭＳ Ｐゴシック"/>
                </a:rPr>
                <a:t>Plus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  <a:latin typeface="Verdana"/>
                  <a:ea typeface="ＭＳ Ｐゴシック"/>
                </a:rPr>
                <a:t>more</a:t>
              </a:r>
              <a:endParaRPr lang="en-US" dirty="0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206DBCA1-F374-4101-BA0B-17165144D41C}"/>
              </a:ext>
            </a:extLst>
          </p:cNvPr>
          <p:cNvSpPr/>
          <p:nvPr/>
        </p:nvSpPr>
        <p:spPr bwMode="auto">
          <a:xfrm>
            <a:off x="300781" y="1655176"/>
            <a:ext cx="2230172" cy="2562099"/>
          </a:xfrm>
          <a:prstGeom prst="rect">
            <a:avLst/>
          </a:prstGeom>
          <a:solidFill>
            <a:srgbClr val="FFFFFF">
              <a:alpha val="69804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1E86B477-3159-43D9-8802-7FE166CAAD66}"/>
              </a:ext>
            </a:extLst>
          </p:cNvPr>
          <p:cNvSpPr/>
          <p:nvPr/>
        </p:nvSpPr>
        <p:spPr bwMode="auto">
          <a:xfrm>
            <a:off x="2992730" y="1596547"/>
            <a:ext cx="2230172" cy="2577702"/>
          </a:xfrm>
          <a:prstGeom prst="rect">
            <a:avLst/>
          </a:prstGeom>
          <a:solidFill>
            <a:srgbClr val="FFFFFF">
              <a:alpha val="69804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6" grpId="0"/>
      <p:bldP spid="67" grpId="0"/>
      <p:bldP spid="68" grpId="0"/>
      <p:bldP spid="72" grpId="0"/>
      <p:bldP spid="82" grpId="0"/>
      <p:bldP spid="83" grpId="0"/>
      <p:bldP spid="84" grpId="0"/>
      <p:bldP spid="85" grpId="0"/>
      <p:bldP spid="86" grpId="0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1115616" y="915566"/>
            <a:ext cx="3024336" cy="2448272"/>
          </a:xfrm>
          <a:prstGeom prst="ellipse">
            <a:avLst/>
          </a:prstGeom>
          <a:solidFill>
            <a:srgbClr val="C00000">
              <a:alpha val="34000"/>
            </a:srgb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3728" y="915566"/>
            <a:ext cx="3024336" cy="2448272"/>
          </a:xfrm>
          <a:prstGeom prst="ellipse">
            <a:avLst/>
          </a:prstGeom>
          <a:solidFill>
            <a:srgbClr val="002060">
              <a:alpha val="35000"/>
            </a:srgbClr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1.Characterize Bugs Detected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1403648" y="1955036"/>
            <a:ext cx="610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b="1" kern="0" dirty="0">
                <a:latin typeface="+mn-lt"/>
                <a:ea typeface="Verdana" pitchFamily="34" charset="0"/>
                <a:cs typeface="Verdana" pitchFamily="34" charset="0"/>
              </a:rPr>
              <a:t>0%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211960" y="1955036"/>
            <a:ext cx="878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b="1" kern="0" dirty="0" smtClean="0">
                <a:latin typeface="+mn-lt"/>
                <a:ea typeface="Verdana" pitchFamily="34" charset="0"/>
                <a:cs typeface="Verdana" pitchFamily="34" charset="0"/>
              </a:rPr>
              <a:t>+7</a:t>
            </a:r>
            <a:r>
              <a:rPr lang="en-US" b="1" kern="0" dirty="0">
                <a:latin typeface="+mn-lt"/>
                <a:ea typeface="Verdana" pitchFamily="34" charset="0"/>
                <a:cs typeface="Verdana" pitchFamily="34" charset="0"/>
              </a:rPr>
              <a:t>%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8861" y="3650277"/>
            <a:ext cx="7380312" cy="10259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8000" indent="-288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SzPct val="75000"/>
              <a:buFont typeface="Wingdings" charset="0"/>
              <a:buChar char="l"/>
            </a:pPr>
            <a:r>
              <a:rPr lang="en-US" sz="2000" dirty="0">
                <a:latin typeface="+mn-lt"/>
                <a:ea typeface="ＭＳ Ｐゴシック" pitchFamily="34" charset="-128"/>
              </a:rPr>
              <a:t>Symbolic QED </a:t>
            </a:r>
            <a:r>
              <a:rPr lang="en-US" sz="2000" b="1" dirty="0">
                <a:latin typeface="+mn-lt"/>
                <a:ea typeface="ＭＳ Ｐゴシック" pitchFamily="34" charset="-128"/>
              </a:rPr>
              <a:t>detected ALL (known) bugs </a:t>
            </a:r>
          </a:p>
          <a:p>
            <a:pPr marL="288000" indent="-288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SzPct val="75000"/>
              <a:buFont typeface="Wingdings" charset="0"/>
              <a:buChar char="l"/>
            </a:pPr>
            <a:r>
              <a:rPr lang="en-US" sz="2000" b="1" dirty="0">
                <a:latin typeface="+mn-lt"/>
                <a:ea typeface="ＭＳ Ｐゴシック" pitchFamily="34" charset="-128"/>
              </a:rPr>
              <a:t>And more </a:t>
            </a:r>
            <a:r>
              <a:rPr lang="en-US" sz="2000" dirty="0">
                <a:latin typeface="+mn-lt"/>
                <a:ea typeface="ＭＳ Ｐゴシック" pitchFamily="34" charset="-128"/>
              </a:rPr>
              <a:t>(specification </a:t>
            </a:r>
            <a:r>
              <a:rPr lang="en-US" sz="2000" dirty="0" smtClean="0">
                <a:latin typeface="+mn-lt"/>
                <a:ea typeface="ＭＳ Ｐゴシック" pitchFamily="34" charset="-128"/>
              </a:rPr>
              <a:t>errors: +7%)</a:t>
            </a:r>
            <a:endParaRPr lang="en-US" sz="2000" dirty="0">
              <a:latin typeface="+mn-lt"/>
              <a:ea typeface="ＭＳ Ｐゴシック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364088" y="1167023"/>
            <a:ext cx="351656" cy="227451"/>
          </a:xfrm>
          <a:prstGeom prst="ellipse">
            <a:avLst/>
          </a:prstGeom>
          <a:solidFill>
            <a:srgbClr val="C00000">
              <a:alpha val="34000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364088" y="1610499"/>
            <a:ext cx="351656" cy="224408"/>
          </a:xfrm>
          <a:prstGeom prst="ellipse">
            <a:avLst/>
          </a:prstGeom>
          <a:solidFill>
            <a:srgbClr val="002060">
              <a:alpha val="35000"/>
            </a:srgbClr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914780" y="1089626"/>
            <a:ext cx="3209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>
                <a:latin typeface="+mn-lt"/>
                <a:ea typeface="Verdana" pitchFamily="34" charset="0"/>
                <a:cs typeface="Verdana" pitchFamily="34" charset="0"/>
              </a:rPr>
              <a:t>Infineon Verification flow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5914780" y="1574671"/>
            <a:ext cx="18178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>
                <a:latin typeface="+mn-lt"/>
                <a:ea typeface="Verdana" pitchFamily="34" charset="0"/>
                <a:cs typeface="Verdana" pitchFamily="34" charset="0"/>
              </a:rPr>
              <a:t>Symbolic QED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2123728" y="991744"/>
            <a:ext cx="2016255" cy="2299202"/>
            <a:chOff x="2123697" y="992627"/>
            <a:chExt cx="2016255" cy="2299202"/>
          </a:xfrm>
          <a:solidFill>
            <a:srgbClr val="00206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2123697" y="992627"/>
              <a:ext cx="2016255" cy="2299202"/>
              <a:chOff x="2123697" y="992627"/>
              <a:chExt cx="2016255" cy="2299202"/>
            </a:xfrm>
            <a:grpFill/>
          </p:grpSpPr>
          <p:grpSp>
            <p:nvGrpSpPr>
              <p:cNvPr id="126" name="Group 125"/>
              <p:cNvGrpSpPr/>
              <p:nvPr/>
            </p:nvGrpSpPr>
            <p:grpSpPr>
              <a:xfrm>
                <a:off x="2144219" y="998969"/>
                <a:ext cx="1981152" cy="2272995"/>
                <a:chOff x="2144219" y="998969"/>
                <a:chExt cx="1981152" cy="2272995"/>
              </a:xfrm>
              <a:grpFill/>
            </p:grpSpPr>
            <p:sp>
              <p:nvSpPr>
                <p:cNvPr id="110" name="Freeform 109"/>
                <p:cNvSpPr/>
                <p:nvPr/>
              </p:nvSpPr>
              <p:spPr bwMode="auto">
                <a:xfrm>
                  <a:off x="3126581" y="2140744"/>
                  <a:ext cx="996336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 flipH="1">
                  <a:off x="2144251" y="2140744"/>
                  <a:ext cx="982329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>
                  <a:off x="2144219" y="999858"/>
                  <a:ext cx="986390" cy="1139439"/>
                </a:xfrm>
                <a:custGeom>
                  <a:avLst/>
                  <a:gdLst>
                    <a:gd name="connsiteX0" fmla="*/ 775 w 986390"/>
                    <a:gd name="connsiteY0" fmla="*/ 1139439 h 1139439"/>
                    <a:gd name="connsiteX1" fmla="*/ 3624 w 986390"/>
                    <a:gd name="connsiteY1" fmla="*/ 1053981 h 1139439"/>
                    <a:gd name="connsiteX2" fmla="*/ 29261 w 986390"/>
                    <a:gd name="connsiteY2" fmla="*/ 905854 h 1139439"/>
                    <a:gd name="connsiteX3" fmla="*/ 74839 w 986390"/>
                    <a:gd name="connsiteY3" fmla="*/ 757727 h 1139439"/>
                    <a:gd name="connsiteX4" fmla="*/ 214420 w 986390"/>
                    <a:gd name="connsiteY4" fmla="*/ 512748 h 1139439"/>
                    <a:gd name="connsiteX5" fmla="*/ 399579 w 986390"/>
                    <a:gd name="connsiteY5" fmla="*/ 321892 h 1139439"/>
                    <a:gd name="connsiteX6" fmla="*/ 564798 w 986390"/>
                    <a:gd name="connsiteY6" fmla="*/ 199402 h 1139439"/>
                    <a:gd name="connsiteX7" fmla="*/ 798383 w 986390"/>
                    <a:gd name="connsiteY7" fmla="*/ 68366 h 1139439"/>
                    <a:gd name="connsiteX8" fmla="*/ 986390 w 986390"/>
                    <a:gd name="connsiteY8" fmla="*/ 0 h 113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6390" h="1139439">
                      <a:moveTo>
                        <a:pt x="775" y="1139439"/>
                      </a:moveTo>
                      <a:cubicBezTo>
                        <a:pt x="-175" y="1116175"/>
                        <a:pt x="-1124" y="1092912"/>
                        <a:pt x="3624" y="1053981"/>
                      </a:cubicBezTo>
                      <a:cubicBezTo>
                        <a:pt x="8372" y="1015050"/>
                        <a:pt x="17392" y="955230"/>
                        <a:pt x="29261" y="905854"/>
                      </a:cubicBezTo>
                      <a:cubicBezTo>
                        <a:pt x="41130" y="856478"/>
                        <a:pt x="43979" y="823245"/>
                        <a:pt x="74839" y="757727"/>
                      </a:cubicBezTo>
                      <a:cubicBezTo>
                        <a:pt x="105699" y="692209"/>
                        <a:pt x="160297" y="585387"/>
                        <a:pt x="214420" y="512748"/>
                      </a:cubicBezTo>
                      <a:cubicBezTo>
                        <a:pt x="268543" y="440109"/>
                        <a:pt x="341183" y="374116"/>
                        <a:pt x="399579" y="321892"/>
                      </a:cubicBezTo>
                      <a:cubicBezTo>
                        <a:pt x="457975" y="269668"/>
                        <a:pt x="498331" y="241656"/>
                        <a:pt x="564798" y="199402"/>
                      </a:cubicBezTo>
                      <a:cubicBezTo>
                        <a:pt x="631265" y="157148"/>
                        <a:pt x="728118" y="101600"/>
                        <a:pt x="798383" y="68366"/>
                      </a:cubicBezTo>
                      <a:cubicBezTo>
                        <a:pt x="868648" y="35132"/>
                        <a:pt x="927519" y="17566"/>
                        <a:pt x="986390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 bwMode="auto">
                <a:xfrm>
                  <a:off x="3126402" y="998969"/>
                  <a:ext cx="998969" cy="1149607"/>
                </a:xfrm>
                <a:custGeom>
                  <a:avLst/>
                  <a:gdLst>
                    <a:gd name="connsiteX0" fmla="*/ 0 w 998969"/>
                    <a:gd name="connsiteY0" fmla="*/ 0 h 1149607"/>
                    <a:gd name="connsiteX1" fmla="*/ 161210 w 998969"/>
                    <a:gd name="connsiteY1" fmla="*/ 55498 h 1149607"/>
                    <a:gd name="connsiteX2" fmla="*/ 362060 w 998969"/>
                    <a:gd name="connsiteY2" fmla="*/ 153281 h 1149607"/>
                    <a:gd name="connsiteX3" fmla="*/ 570840 w 998969"/>
                    <a:gd name="connsiteY3" fmla="*/ 295991 h 1149607"/>
                    <a:gd name="connsiteX4" fmla="*/ 716192 w 998969"/>
                    <a:gd name="connsiteY4" fmla="*/ 441343 h 1149607"/>
                    <a:gd name="connsiteX5" fmla="*/ 782262 w 998969"/>
                    <a:gd name="connsiteY5" fmla="*/ 515341 h 1149607"/>
                    <a:gd name="connsiteX6" fmla="*/ 853616 w 998969"/>
                    <a:gd name="connsiteY6" fmla="*/ 626337 h 1149607"/>
                    <a:gd name="connsiteX7" fmla="*/ 893258 w 998969"/>
                    <a:gd name="connsiteY7" fmla="*/ 705621 h 1149607"/>
                    <a:gd name="connsiteX8" fmla="*/ 946114 w 998969"/>
                    <a:gd name="connsiteY8" fmla="*/ 827188 h 1149607"/>
                    <a:gd name="connsiteX9" fmla="*/ 977827 w 998969"/>
                    <a:gd name="connsiteY9" fmla="*/ 943470 h 1149607"/>
                    <a:gd name="connsiteX10" fmla="*/ 998969 w 998969"/>
                    <a:gd name="connsiteY10" fmla="*/ 1149607 h 114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8969" h="1149607">
                      <a:moveTo>
                        <a:pt x="0" y="0"/>
                      </a:moveTo>
                      <a:cubicBezTo>
                        <a:pt x="50433" y="14975"/>
                        <a:pt x="100867" y="29951"/>
                        <a:pt x="161210" y="55498"/>
                      </a:cubicBezTo>
                      <a:cubicBezTo>
                        <a:pt x="221553" y="81045"/>
                        <a:pt x="293788" y="113199"/>
                        <a:pt x="362060" y="153281"/>
                      </a:cubicBezTo>
                      <a:cubicBezTo>
                        <a:pt x="430332" y="193363"/>
                        <a:pt x="511818" y="247981"/>
                        <a:pt x="570840" y="295991"/>
                      </a:cubicBezTo>
                      <a:cubicBezTo>
                        <a:pt x="629862" y="344001"/>
                        <a:pt x="680955" y="404785"/>
                        <a:pt x="716192" y="441343"/>
                      </a:cubicBezTo>
                      <a:cubicBezTo>
                        <a:pt x="751429" y="477901"/>
                        <a:pt x="759358" y="484509"/>
                        <a:pt x="782262" y="515341"/>
                      </a:cubicBezTo>
                      <a:cubicBezTo>
                        <a:pt x="805166" y="546173"/>
                        <a:pt x="835117" y="594624"/>
                        <a:pt x="853616" y="626337"/>
                      </a:cubicBezTo>
                      <a:cubicBezTo>
                        <a:pt x="872115" y="658050"/>
                        <a:pt x="877842" y="672146"/>
                        <a:pt x="893258" y="705621"/>
                      </a:cubicBezTo>
                      <a:cubicBezTo>
                        <a:pt x="908674" y="739096"/>
                        <a:pt x="932019" y="787546"/>
                        <a:pt x="946114" y="827188"/>
                      </a:cubicBezTo>
                      <a:cubicBezTo>
                        <a:pt x="960209" y="866830"/>
                        <a:pt x="969018" y="889734"/>
                        <a:pt x="977827" y="943470"/>
                      </a:cubicBezTo>
                      <a:cubicBezTo>
                        <a:pt x="986636" y="997206"/>
                        <a:pt x="992802" y="1073406"/>
                        <a:pt x="998969" y="1149607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 rot="10800000">
                <a:off x="2123729" y="1012078"/>
                <a:ext cx="1981152" cy="2272995"/>
                <a:chOff x="2144219" y="998969"/>
                <a:chExt cx="1981152" cy="2272995"/>
              </a:xfrm>
              <a:grpFill/>
            </p:grpSpPr>
            <p:sp>
              <p:nvSpPr>
                <p:cNvPr id="128" name="Freeform 127"/>
                <p:cNvSpPr/>
                <p:nvPr/>
              </p:nvSpPr>
              <p:spPr bwMode="auto">
                <a:xfrm>
                  <a:off x="3126581" y="2140744"/>
                  <a:ext cx="996336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 bwMode="auto">
                <a:xfrm flipH="1">
                  <a:off x="2144251" y="2140744"/>
                  <a:ext cx="982329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9"/>
                <p:cNvSpPr/>
                <p:nvPr/>
              </p:nvSpPr>
              <p:spPr bwMode="auto">
                <a:xfrm>
                  <a:off x="2144219" y="999858"/>
                  <a:ext cx="986390" cy="1139439"/>
                </a:xfrm>
                <a:custGeom>
                  <a:avLst/>
                  <a:gdLst>
                    <a:gd name="connsiteX0" fmla="*/ 775 w 986390"/>
                    <a:gd name="connsiteY0" fmla="*/ 1139439 h 1139439"/>
                    <a:gd name="connsiteX1" fmla="*/ 3624 w 986390"/>
                    <a:gd name="connsiteY1" fmla="*/ 1053981 h 1139439"/>
                    <a:gd name="connsiteX2" fmla="*/ 29261 w 986390"/>
                    <a:gd name="connsiteY2" fmla="*/ 905854 h 1139439"/>
                    <a:gd name="connsiteX3" fmla="*/ 74839 w 986390"/>
                    <a:gd name="connsiteY3" fmla="*/ 757727 h 1139439"/>
                    <a:gd name="connsiteX4" fmla="*/ 214420 w 986390"/>
                    <a:gd name="connsiteY4" fmla="*/ 512748 h 1139439"/>
                    <a:gd name="connsiteX5" fmla="*/ 399579 w 986390"/>
                    <a:gd name="connsiteY5" fmla="*/ 321892 h 1139439"/>
                    <a:gd name="connsiteX6" fmla="*/ 564798 w 986390"/>
                    <a:gd name="connsiteY6" fmla="*/ 199402 h 1139439"/>
                    <a:gd name="connsiteX7" fmla="*/ 798383 w 986390"/>
                    <a:gd name="connsiteY7" fmla="*/ 68366 h 1139439"/>
                    <a:gd name="connsiteX8" fmla="*/ 986390 w 986390"/>
                    <a:gd name="connsiteY8" fmla="*/ 0 h 113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6390" h="1139439">
                      <a:moveTo>
                        <a:pt x="775" y="1139439"/>
                      </a:moveTo>
                      <a:cubicBezTo>
                        <a:pt x="-175" y="1116175"/>
                        <a:pt x="-1124" y="1092912"/>
                        <a:pt x="3624" y="1053981"/>
                      </a:cubicBezTo>
                      <a:cubicBezTo>
                        <a:pt x="8372" y="1015050"/>
                        <a:pt x="17392" y="955230"/>
                        <a:pt x="29261" y="905854"/>
                      </a:cubicBezTo>
                      <a:cubicBezTo>
                        <a:pt x="41130" y="856478"/>
                        <a:pt x="43979" y="823245"/>
                        <a:pt x="74839" y="757727"/>
                      </a:cubicBezTo>
                      <a:cubicBezTo>
                        <a:pt x="105699" y="692209"/>
                        <a:pt x="160297" y="585387"/>
                        <a:pt x="214420" y="512748"/>
                      </a:cubicBezTo>
                      <a:cubicBezTo>
                        <a:pt x="268543" y="440109"/>
                        <a:pt x="341183" y="374116"/>
                        <a:pt x="399579" y="321892"/>
                      </a:cubicBezTo>
                      <a:cubicBezTo>
                        <a:pt x="457975" y="269668"/>
                        <a:pt x="498331" y="241656"/>
                        <a:pt x="564798" y="199402"/>
                      </a:cubicBezTo>
                      <a:cubicBezTo>
                        <a:pt x="631265" y="157148"/>
                        <a:pt x="728118" y="101600"/>
                        <a:pt x="798383" y="68366"/>
                      </a:cubicBezTo>
                      <a:cubicBezTo>
                        <a:pt x="868648" y="35132"/>
                        <a:pt x="927519" y="17566"/>
                        <a:pt x="986390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 bwMode="auto">
                <a:xfrm>
                  <a:off x="3126402" y="998969"/>
                  <a:ext cx="998969" cy="1149607"/>
                </a:xfrm>
                <a:custGeom>
                  <a:avLst/>
                  <a:gdLst>
                    <a:gd name="connsiteX0" fmla="*/ 0 w 998969"/>
                    <a:gd name="connsiteY0" fmla="*/ 0 h 1149607"/>
                    <a:gd name="connsiteX1" fmla="*/ 161210 w 998969"/>
                    <a:gd name="connsiteY1" fmla="*/ 55498 h 1149607"/>
                    <a:gd name="connsiteX2" fmla="*/ 362060 w 998969"/>
                    <a:gd name="connsiteY2" fmla="*/ 153281 h 1149607"/>
                    <a:gd name="connsiteX3" fmla="*/ 570840 w 998969"/>
                    <a:gd name="connsiteY3" fmla="*/ 295991 h 1149607"/>
                    <a:gd name="connsiteX4" fmla="*/ 716192 w 998969"/>
                    <a:gd name="connsiteY4" fmla="*/ 441343 h 1149607"/>
                    <a:gd name="connsiteX5" fmla="*/ 782262 w 998969"/>
                    <a:gd name="connsiteY5" fmla="*/ 515341 h 1149607"/>
                    <a:gd name="connsiteX6" fmla="*/ 853616 w 998969"/>
                    <a:gd name="connsiteY6" fmla="*/ 626337 h 1149607"/>
                    <a:gd name="connsiteX7" fmla="*/ 893258 w 998969"/>
                    <a:gd name="connsiteY7" fmla="*/ 705621 h 1149607"/>
                    <a:gd name="connsiteX8" fmla="*/ 946114 w 998969"/>
                    <a:gd name="connsiteY8" fmla="*/ 827188 h 1149607"/>
                    <a:gd name="connsiteX9" fmla="*/ 977827 w 998969"/>
                    <a:gd name="connsiteY9" fmla="*/ 943470 h 1149607"/>
                    <a:gd name="connsiteX10" fmla="*/ 998969 w 998969"/>
                    <a:gd name="connsiteY10" fmla="*/ 1149607 h 114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8969" h="1149607">
                      <a:moveTo>
                        <a:pt x="0" y="0"/>
                      </a:moveTo>
                      <a:cubicBezTo>
                        <a:pt x="50433" y="14975"/>
                        <a:pt x="100867" y="29951"/>
                        <a:pt x="161210" y="55498"/>
                      </a:cubicBezTo>
                      <a:cubicBezTo>
                        <a:pt x="221553" y="81045"/>
                        <a:pt x="293788" y="113199"/>
                        <a:pt x="362060" y="153281"/>
                      </a:cubicBezTo>
                      <a:cubicBezTo>
                        <a:pt x="430332" y="193363"/>
                        <a:pt x="511818" y="247981"/>
                        <a:pt x="570840" y="295991"/>
                      </a:cubicBezTo>
                      <a:cubicBezTo>
                        <a:pt x="629862" y="344001"/>
                        <a:pt x="680955" y="404785"/>
                        <a:pt x="716192" y="441343"/>
                      </a:cubicBezTo>
                      <a:cubicBezTo>
                        <a:pt x="751429" y="477901"/>
                        <a:pt x="759358" y="484509"/>
                        <a:pt x="782262" y="515341"/>
                      </a:cubicBezTo>
                      <a:cubicBezTo>
                        <a:pt x="805166" y="546173"/>
                        <a:pt x="835117" y="594624"/>
                        <a:pt x="853616" y="626337"/>
                      </a:cubicBezTo>
                      <a:cubicBezTo>
                        <a:pt x="872115" y="658050"/>
                        <a:pt x="877842" y="672146"/>
                        <a:pt x="893258" y="705621"/>
                      </a:cubicBezTo>
                      <a:cubicBezTo>
                        <a:pt x="908674" y="739096"/>
                        <a:pt x="932019" y="787546"/>
                        <a:pt x="946114" y="827188"/>
                      </a:cubicBezTo>
                      <a:cubicBezTo>
                        <a:pt x="960209" y="866830"/>
                        <a:pt x="969018" y="889734"/>
                        <a:pt x="977827" y="943470"/>
                      </a:cubicBezTo>
                      <a:cubicBezTo>
                        <a:pt x="986636" y="997206"/>
                        <a:pt x="992802" y="1073406"/>
                        <a:pt x="998969" y="1149607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 rot="10800000">
                <a:off x="2158800" y="1006801"/>
                <a:ext cx="1981152" cy="2272995"/>
                <a:chOff x="2144219" y="998969"/>
                <a:chExt cx="1981152" cy="2272995"/>
              </a:xfrm>
              <a:grpFill/>
            </p:grpSpPr>
            <p:sp>
              <p:nvSpPr>
                <p:cNvPr id="133" name="Freeform 132"/>
                <p:cNvSpPr/>
                <p:nvPr/>
              </p:nvSpPr>
              <p:spPr bwMode="auto">
                <a:xfrm>
                  <a:off x="3126581" y="2140744"/>
                  <a:ext cx="996336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 133"/>
                <p:cNvSpPr/>
                <p:nvPr/>
              </p:nvSpPr>
              <p:spPr bwMode="auto">
                <a:xfrm flipH="1">
                  <a:off x="2144251" y="2140744"/>
                  <a:ext cx="982329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 bwMode="auto">
                <a:xfrm>
                  <a:off x="2144219" y="999858"/>
                  <a:ext cx="986390" cy="1139439"/>
                </a:xfrm>
                <a:custGeom>
                  <a:avLst/>
                  <a:gdLst>
                    <a:gd name="connsiteX0" fmla="*/ 775 w 986390"/>
                    <a:gd name="connsiteY0" fmla="*/ 1139439 h 1139439"/>
                    <a:gd name="connsiteX1" fmla="*/ 3624 w 986390"/>
                    <a:gd name="connsiteY1" fmla="*/ 1053981 h 1139439"/>
                    <a:gd name="connsiteX2" fmla="*/ 29261 w 986390"/>
                    <a:gd name="connsiteY2" fmla="*/ 905854 h 1139439"/>
                    <a:gd name="connsiteX3" fmla="*/ 74839 w 986390"/>
                    <a:gd name="connsiteY3" fmla="*/ 757727 h 1139439"/>
                    <a:gd name="connsiteX4" fmla="*/ 214420 w 986390"/>
                    <a:gd name="connsiteY4" fmla="*/ 512748 h 1139439"/>
                    <a:gd name="connsiteX5" fmla="*/ 399579 w 986390"/>
                    <a:gd name="connsiteY5" fmla="*/ 321892 h 1139439"/>
                    <a:gd name="connsiteX6" fmla="*/ 564798 w 986390"/>
                    <a:gd name="connsiteY6" fmla="*/ 199402 h 1139439"/>
                    <a:gd name="connsiteX7" fmla="*/ 798383 w 986390"/>
                    <a:gd name="connsiteY7" fmla="*/ 68366 h 1139439"/>
                    <a:gd name="connsiteX8" fmla="*/ 986390 w 986390"/>
                    <a:gd name="connsiteY8" fmla="*/ 0 h 113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6390" h="1139439">
                      <a:moveTo>
                        <a:pt x="775" y="1139439"/>
                      </a:moveTo>
                      <a:cubicBezTo>
                        <a:pt x="-175" y="1116175"/>
                        <a:pt x="-1124" y="1092912"/>
                        <a:pt x="3624" y="1053981"/>
                      </a:cubicBezTo>
                      <a:cubicBezTo>
                        <a:pt x="8372" y="1015050"/>
                        <a:pt x="17392" y="955230"/>
                        <a:pt x="29261" y="905854"/>
                      </a:cubicBezTo>
                      <a:cubicBezTo>
                        <a:pt x="41130" y="856478"/>
                        <a:pt x="43979" y="823245"/>
                        <a:pt x="74839" y="757727"/>
                      </a:cubicBezTo>
                      <a:cubicBezTo>
                        <a:pt x="105699" y="692209"/>
                        <a:pt x="160297" y="585387"/>
                        <a:pt x="214420" y="512748"/>
                      </a:cubicBezTo>
                      <a:cubicBezTo>
                        <a:pt x="268543" y="440109"/>
                        <a:pt x="341183" y="374116"/>
                        <a:pt x="399579" y="321892"/>
                      </a:cubicBezTo>
                      <a:cubicBezTo>
                        <a:pt x="457975" y="269668"/>
                        <a:pt x="498331" y="241656"/>
                        <a:pt x="564798" y="199402"/>
                      </a:cubicBezTo>
                      <a:cubicBezTo>
                        <a:pt x="631265" y="157148"/>
                        <a:pt x="728118" y="101600"/>
                        <a:pt x="798383" y="68366"/>
                      </a:cubicBezTo>
                      <a:cubicBezTo>
                        <a:pt x="868648" y="35132"/>
                        <a:pt x="927519" y="17566"/>
                        <a:pt x="986390" y="0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 135"/>
                <p:cNvSpPr/>
                <p:nvPr/>
              </p:nvSpPr>
              <p:spPr bwMode="auto">
                <a:xfrm>
                  <a:off x="3126402" y="998969"/>
                  <a:ext cx="998969" cy="1149607"/>
                </a:xfrm>
                <a:custGeom>
                  <a:avLst/>
                  <a:gdLst>
                    <a:gd name="connsiteX0" fmla="*/ 0 w 998969"/>
                    <a:gd name="connsiteY0" fmla="*/ 0 h 1149607"/>
                    <a:gd name="connsiteX1" fmla="*/ 161210 w 998969"/>
                    <a:gd name="connsiteY1" fmla="*/ 55498 h 1149607"/>
                    <a:gd name="connsiteX2" fmla="*/ 362060 w 998969"/>
                    <a:gd name="connsiteY2" fmla="*/ 153281 h 1149607"/>
                    <a:gd name="connsiteX3" fmla="*/ 570840 w 998969"/>
                    <a:gd name="connsiteY3" fmla="*/ 295991 h 1149607"/>
                    <a:gd name="connsiteX4" fmla="*/ 716192 w 998969"/>
                    <a:gd name="connsiteY4" fmla="*/ 441343 h 1149607"/>
                    <a:gd name="connsiteX5" fmla="*/ 782262 w 998969"/>
                    <a:gd name="connsiteY5" fmla="*/ 515341 h 1149607"/>
                    <a:gd name="connsiteX6" fmla="*/ 853616 w 998969"/>
                    <a:gd name="connsiteY6" fmla="*/ 626337 h 1149607"/>
                    <a:gd name="connsiteX7" fmla="*/ 893258 w 998969"/>
                    <a:gd name="connsiteY7" fmla="*/ 705621 h 1149607"/>
                    <a:gd name="connsiteX8" fmla="*/ 946114 w 998969"/>
                    <a:gd name="connsiteY8" fmla="*/ 827188 h 1149607"/>
                    <a:gd name="connsiteX9" fmla="*/ 977827 w 998969"/>
                    <a:gd name="connsiteY9" fmla="*/ 943470 h 1149607"/>
                    <a:gd name="connsiteX10" fmla="*/ 998969 w 998969"/>
                    <a:gd name="connsiteY10" fmla="*/ 1149607 h 114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8969" h="1149607">
                      <a:moveTo>
                        <a:pt x="0" y="0"/>
                      </a:moveTo>
                      <a:cubicBezTo>
                        <a:pt x="50433" y="14975"/>
                        <a:pt x="100867" y="29951"/>
                        <a:pt x="161210" y="55498"/>
                      </a:cubicBezTo>
                      <a:cubicBezTo>
                        <a:pt x="221553" y="81045"/>
                        <a:pt x="293788" y="113199"/>
                        <a:pt x="362060" y="153281"/>
                      </a:cubicBezTo>
                      <a:cubicBezTo>
                        <a:pt x="430332" y="193363"/>
                        <a:pt x="511818" y="247981"/>
                        <a:pt x="570840" y="295991"/>
                      </a:cubicBezTo>
                      <a:cubicBezTo>
                        <a:pt x="629862" y="344001"/>
                        <a:pt x="680955" y="404785"/>
                        <a:pt x="716192" y="441343"/>
                      </a:cubicBezTo>
                      <a:cubicBezTo>
                        <a:pt x="751429" y="477901"/>
                        <a:pt x="759358" y="484509"/>
                        <a:pt x="782262" y="515341"/>
                      </a:cubicBezTo>
                      <a:cubicBezTo>
                        <a:pt x="805166" y="546173"/>
                        <a:pt x="835117" y="594624"/>
                        <a:pt x="853616" y="626337"/>
                      </a:cubicBezTo>
                      <a:cubicBezTo>
                        <a:pt x="872115" y="658050"/>
                        <a:pt x="877842" y="672146"/>
                        <a:pt x="893258" y="705621"/>
                      </a:cubicBezTo>
                      <a:cubicBezTo>
                        <a:pt x="908674" y="739096"/>
                        <a:pt x="932019" y="787546"/>
                        <a:pt x="946114" y="827188"/>
                      </a:cubicBezTo>
                      <a:cubicBezTo>
                        <a:pt x="960209" y="866830"/>
                        <a:pt x="969018" y="889734"/>
                        <a:pt x="977827" y="943470"/>
                      </a:cubicBezTo>
                      <a:cubicBezTo>
                        <a:pt x="986636" y="997206"/>
                        <a:pt x="992802" y="1073406"/>
                        <a:pt x="998969" y="1149607"/>
                      </a:cubicBezTo>
                    </a:path>
                  </a:pathLst>
                </a:cu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 rot="10800000">
                <a:off x="2123697" y="1031944"/>
                <a:ext cx="1981152" cy="2259885"/>
                <a:chOff x="2144219" y="998969"/>
                <a:chExt cx="1981152" cy="2272995"/>
              </a:xfrm>
              <a:grpFill/>
            </p:grpSpPr>
            <p:sp>
              <p:nvSpPr>
                <p:cNvPr id="138" name="Freeform 137"/>
                <p:cNvSpPr/>
                <p:nvPr/>
              </p:nvSpPr>
              <p:spPr bwMode="auto">
                <a:xfrm>
                  <a:off x="3126581" y="2140744"/>
                  <a:ext cx="996336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 bwMode="auto">
                <a:xfrm flipH="1">
                  <a:off x="2144251" y="2140744"/>
                  <a:ext cx="982329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 139"/>
                <p:cNvSpPr/>
                <p:nvPr/>
              </p:nvSpPr>
              <p:spPr bwMode="auto">
                <a:xfrm>
                  <a:off x="2144219" y="999858"/>
                  <a:ext cx="986390" cy="1139439"/>
                </a:xfrm>
                <a:custGeom>
                  <a:avLst/>
                  <a:gdLst>
                    <a:gd name="connsiteX0" fmla="*/ 775 w 986390"/>
                    <a:gd name="connsiteY0" fmla="*/ 1139439 h 1139439"/>
                    <a:gd name="connsiteX1" fmla="*/ 3624 w 986390"/>
                    <a:gd name="connsiteY1" fmla="*/ 1053981 h 1139439"/>
                    <a:gd name="connsiteX2" fmla="*/ 29261 w 986390"/>
                    <a:gd name="connsiteY2" fmla="*/ 905854 h 1139439"/>
                    <a:gd name="connsiteX3" fmla="*/ 74839 w 986390"/>
                    <a:gd name="connsiteY3" fmla="*/ 757727 h 1139439"/>
                    <a:gd name="connsiteX4" fmla="*/ 214420 w 986390"/>
                    <a:gd name="connsiteY4" fmla="*/ 512748 h 1139439"/>
                    <a:gd name="connsiteX5" fmla="*/ 399579 w 986390"/>
                    <a:gd name="connsiteY5" fmla="*/ 321892 h 1139439"/>
                    <a:gd name="connsiteX6" fmla="*/ 564798 w 986390"/>
                    <a:gd name="connsiteY6" fmla="*/ 199402 h 1139439"/>
                    <a:gd name="connsiteX7" fmla="*/ 798383 w 986390"/>
                    <a:gd name="connsiteY7" fmla="*/ 68366 h 1139439"/>
                    <a:gd name="connsiteX8" fmla="*/ 986390 w 986390"/>
                    <a:gd name="connsiteY8" fmla="*/ 0 h 113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6390" h="1139439">
                      <a:moveTo>
                        <a:pt x="775" y="1139439"/>
                      </a:moveTo>
                      <a:cubicBezTo>
                        <a:pt x="-175" y="1116175"/>
                        <a:pt x="-1124" y="1092912"/>
                        <a:pt x="3624" y="1053981"/>
                      </a:cubicBezTo>
                      <a:cubicBezTo>
                        <a:pt x="8372" y="1015050"/>
                        <a:pt x="17392" y="955230"/>
                        <a:pt x="29261" y="905854"/>
                      </a:cubicBezTo>
                      <a:cubicBezTo>
                        <a:pt x="41130" y="856478"/>
                        <a:pt x="43979" y="823245"/>
                        <a:pt x="74839" y="757727"/>
                      </a:cubicBezTo>
                      <a:cubicBezTo>
                        <a:pt x="105699" y="692209"/>
                        <a:pt x="160297" y="585387"/>
                        <a:pt x="214420" y="512748"/>
                      </a:cubicBezTo>
                      <a:cubicBezTo>
                        <a:pt x="268543" y="440109"/>
                        <a:pt x="341183" y="374116"/>
                        <a:pt x="399579" y="321892"/>
                      </a:cubicBezTo>
                      <a:cubicBezTo>
                        <a:pt x="457975" y="269668"/>
                        <a:pt x="498331" y="241656"/>
                        <a:pt x="564798" y="199402"/>
                      </a:cubicBezTo>
                      <a:cubicBezTo>
                        <a:pt x="631265" y="157148"/>
                        <a:pt x="728118" y="101600"/>
                        <a:pt x="798383" y="68366"/>
                      </a:cubicBezTo>
                      <a:cubicBezTo>
                        <a:pt x="868648" y="35132"/>
                        <a:pt x="927519" y="17566"/>
                        <a:pt x="986390" y="0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 bwMode="auto">
                <a:xfrm>
                  <a:off x="3126402" y="998969"/>
                  <a:ext cx="998969" cy="1149607"/>
                </a:xfrm>
                <a:custGeom>
                  <a:avLst/>
                  <a:gdLst>
                    <a:gd name="connsiteX0" fmla="*/ 0 w 998969"/>
                    <a:gd name="connsiteY0" fmla="*/ 0 h 1149607"/>
                    <a:gd name="connsiteX1" fmla="*/ 161210 w 998969"/>
                    <a:gd name="connsiteY1" fmla="*/ 55498 h 1149607"/>
                    <a:gd name="connsiteX2" fmla="*/ 362060 w 998969"/>
                    <a:gd name="connsiteY2" fmla="*/ 153281 h 1149607"/>
                    <a:gd name="connsiteX3" fmla="*/ 570840 w 998969"/>
                    <a:gd name="connsiteY3" fmla="*/ 295991 h 1149607"/>
                    <a:gd name="connsiteX4" fmla="*/ 716192 w 998969"/>
                    <a:gd name="connsiteY4" fmla="*/ 441343 h 1149607"/>
                    <a:gd name="connsiteX5" fmla="*/ 782262 w 998969"/>
                    <a:gd name="connsiteY5" fmla="*/ 515341 h 1149607"/>
                    <a:gd name="connsiteX6" fmla="*/ 853616 w 998969"/>
                    <a:gd name="connsiteY6" fmla="*/ 626337 h 1149607"/>
                    <a:gd name="connsiteX7" fmla="*/ 893258 w 998969"/>
                    <a:gd name="connsiteY7" fmla="*/ 705621 h 1149607"/>
                    <a:gd name="connsiteX8" fmla="*/ 946114 w 998969"/>
                    <a:gd name="connsiteY8" fmla="*/ 827188 h 1149607"/>
                    <a:gd name="connsiteX9" fmla="*/ 977827 w 998969"/>
                    <a:gd name="connsiteY9" fmla="*/ 943470 h 1149607"/>
                    <a:gd name="connsiteX10" fmla="*/ 998969 w 998969"/>
                    <a:gd name="connsiteY10" fmla="*/ 1149607 h 114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8969" h="1149607">
                      <a:moveTo>
                        <a:pt x="0" y="0"/>
                      </a:moveTo>
                      <a:cubicBezTo>
                        <a:pt x="50433" y="14975"/>
                        <a:pt x="100867" y="29951"/>
                        <a:pt x="161210" y="55498"/>
                      </a:cubicBezTo>
                      <a:cubicBezTo>
                        <a:pt x="221553" y="81045"/>
                        <a:pt x="293788" y="113199"/>
                        <a:pt x="362060" y="153281"/>
                      </a:cubicBezTo>
                      <a:cubicBezTo>
                        <a:pt x="430332" y="193363"/>
                        <a:pt x="511818" y="247981"/>
                        <a:pt x="570840" y="295991"/>
                      </a:cubicBezTo>
                      <a:cubicBezTo>
                        <a:pt x="629862" y="344001"/>
                        <a:pt x="680955" y="404785"/>
                        <a:pt x="716192" y="441343"/>
                      </a:cubicBezTo>
                      <a:cubicBezTo>
                        <a:pt x="751429" y="477901"/>
                        <a:pt x="759358" y="484509"/>
                        <a:pt x="782262" y="515341"/>
                      </a:cubicBezTo>
                      <a:cubicBezTo>
                        <a:pt x="805166" y="546173"/>
                        <a:pt x="835117" y="594624"/>
                        <a:pt x="853616" y="626337"/>
                      </a:cubicBezTo>
                      <a:cubicBezTo>
                        <a:pt x="872115" y="658050"/>
                        <a:pt x="877842" y="672146"/>
                        <a:pt x="893258" y="705621"/>
                      </a:cubicBezTo>
                      <a:cubicBezTo>
                        <a:pt x="908674" y="739096"/>
                        <a:pt x="932019" y="787546"/>
                        <a:pt x="946114" y="827188"/>
                      </a:cubicBezTo>
                      <a:cubicBezTo>
                        <a:pt x="960209" y="866830"/>
                        <a:pt x="969018" y="889734"/>
                        <a:pt x="977827" y="943470"/>
                      </a:cubicBezTo>
                      <a:cubicBezTo>
                        <a:pt x="986636" y="997206"/>
                        <a:pt x="992802" y="1073406"/>
                        <a:pt x="998969" y="1149607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 rot="10800000">
                <a:off x="2135826" y="992627"/>
                <a:ext cx="1981152" cy="2259885"/>
                <a:chOff x="2144219" y="998969"/>
                <a:chExt cx="1981152" cy="2272995"/>
              </a:xfrm>
              <a:grpFill/>
            </p:grpSpPr>
            <p:sp>
              <p:nvSpPr>
                <p:cNvPr id="143" name="Freeform 142"/>
                <p:cNvSpPr/>
                <p:nvPr/>
              </p:nvSpPr>
              <p:spPr bwMode="auto">
                <a:xfrm>
                  <a:off x="3126581" y="2140744"/>
                  <a:ext cx="996336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 143"/>
                <p:cNvSpPr/>
                <p:nvPr/>
              </p:nvSpPr>
              <p:spPr bwMode="auto">
                <a:xfrm flipH="1">
                  <a:off x="2144251" y="2140744"/>
                  <a:ext cx="982329" cy="1131220"/>
                </a:xfrm>
                <a:custGeom>
                  <a:avLst/>
                  <a:gdLst>
                    <a:gd name="connsiteX0" fmla="*/ 0 w 996336"/>
                    <a:gd name="connsiteY0" fmla="*/ 1131094 h 1131220"/>
                    <a:gd name="connsiteX1" fmla="*/ 66675 w 996336"/>
                    <a:gd name="connsiteY1" fmla="*/ 1116806 h 1131220"/>
                    <a:gd name="connsiteX2" fmla="*/ 259557 w 996336"/>
                    <a:gd name="connsiteY2" fmla="*/ 1040606 h 1131220"/>
                    <a:gd name="connsiteX3" fmla="*/ 435769 w 996336"/>
                    <a:gd name="connsiteY3" fmla="*/ 935831 h 1131220"/>
                    <a:gd name="connsiteX4" fmla="*/ 607219 w 996336"/>
                    <a:gd name="connsiteY4" fmla="*/ 812006 h 1131220"/>
                    <a:gd name="connsiteX5" fmla="*/ 745332 w 996336"/>
                    <a:gd name="connsiteY5" fmla="*/ 664369 h 1131220"/>
                    <a:gd name="connsiteX6" fmla="*/ 854869 w 996336"/>
                    <a:gd name="connsiteY6" fmla="*/ 511969 h 1131220"/>
                    <a:gd name="connsiteX7" fmla="*/ 935832 w 996336"/>
                    <a:gd name="connsiteY7" fmla="*/ 330994 h 1131220"/>
                    <a:gd name="connsiteX8" fmla="*/ 988219 w 996336"/>
                    <a:gd name="connsiteY8" fmla="*/ 107156 h 1131220"/>
                    <a:gd name="connsiteX9" fmla="*/ 995363 w 996336"/>
                    <a:gd name="connsiteY9" fmla="*/ 0 h 1131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6336" h="1131220">
                      <a:moveTo>
                        <a:pt x="0" y="1131094"/>
                      </a:moveTo>
                      <a:cubicBezTo>
                        <a:pt x="11708" y="1131490"/>
                        <a:pt x="23416" y="1131887"/>
                        <a:pt x="66675" y="1116806"/>
                      </a:cubicBezTo>
                      <a:cubicBezTo>
                        <a:pt x="109934" y="1101725"/>
                        <a:pt x="198041" y="1070768"/>
                        <a:pt x="259557" y="1040606"/>
                      </a:cubicBezTo>
                      <a:cubicBezTo>
                        <a:pt x="321073" y="1010444"/>
                        <a:pt x="377825" y="973931"/>
                        <a:pt x="435769" y="935831"/>
                      </a:cubicBezTo>
                      <a:cubicBezTo>
                        <a:pt x="493713" y="897731"/>
                        <a:pt x="555625" y="857250"/>
                        <a:pt x="607219" y="812006"/>
                      </a:cubicBezTo>
                      <a:cubicBezTo>
                        <a:pt x="658813" y="766762"/>
                        <a:pt x="704057" y="714375"/>
                        <a:pt x="745332" y="664369"/>
                      </a:cubicBezTo>
                      <a:cubicBezTo>
                        <a:pt x="786607" y="614363"/>
                        <a:pt x="823119" y="567531"/>
                        <a:pt x="854869" y="511969"/>
                      </a:cubicBezTo>
                      <a:cubicBezTo>
                        <a:pt x="886619" y="456407"/>
                        <a:pt x="913607" y="398463"/>
                        <a:pt x="935832" y="330994"/>
                      </a:cubicBezTo>
                      <a:cubicBezTo>
                        <a:pt x="958057" y="263525"/>
                        <a:pt x="978297" y="162322"/>
                        <a:pt x="988219" y="107156"/>
                      </a:cubicBezTo>
                      <a:cubicBezTo>
                        <a:pt x="998141" y="51990"/>
                        <a:pt x="996752" y="25995"/>
                        <a:pt x="995363" y="0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 bwMode="auto">
                <a:xfrm>
                  <a:off x="2144219" y="999858"/>
                  <a:ext cx="986390" cy="1139439"/>
                </a:xfrm>
                <a:custGeom>
                  <a:avLst/>
                  <a:gdLst>
                    <a:gd name="connsiteX0" fmla="*/ 775 w 986390"/>
                    <a:gd name="connsiteY0" fmla="*/ 1139439 h 1139439"/>
                    <a:gd name="connsiteX1" fmla="*/ 3624 w 986390"/>
                    <a:gd name="connsiteY1" fmla="*/ 1053981 h 1139439"/>
                    <a:gd name="connsiteX2" fmla="*/ 29261 w 986390"/>
                    <a:gd name="connsiteY2" fmla="*/ 905854 h 1139439"/>
                    <a:gd name="connsiteX3" fmla="*/ 74839 w 986390"/>
                    <a:gd name="connsiteY3" fmla="*/ 757727 h 1139439"/>
                    <a:gd name="connsiteX4" fmla="*/ 214420 w 986390"/>
                    <a:gd name="connsiteY4" fmla="*/ 512748 h 1139439"/>
                    <a:gd name="connsiteX5" fmla="*/ 399579 w 986390"/>
                    <a:gd name="connsiteY5" fmla="*/ 321892 h 1139439"/>
                    <a:gd name="connsiteX6" fmla="*/ 564798 w 986390"/>
                    <a:gd name="connsiteY6" fmla="*/ 199402 h 1139439"/>
                    <a:gd name="connsiteX7" fmla="*/ 798383 w 986390"/>
                    <a:gd name="connsiteY7" fmla="*/ 68366 h 1139439"/>
                    <a:gd name="connsiteX8" fmla="*/ 986390 w 986390"/>
                    <a:gd name="connsiteY8" fmla="*/ 0 h 113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6390" h="1139439">
                      <a:moveTo>
                        <a:pt x="775" y="1139439"/>
                      </a:moveTo>
                      <a:cubicBezTo>
                        <a:pt x="-175" y="1116175"/>
                        <a:pt x="-1124" y="1092912"/>
                        <a:pt x="3624" y="1053981"/>
                      </a:cubicBezTo>
                      <a:cubicBezTo>
                        <a:pt x="8372" y="1015050"/>
                        <a:pt x="17392" y="955230"/>
                        <a:pt x="29261" y="905854"/>
                      </a:cubicBezTo>
                      <a:cubicBezTo>
                        <a:pt x="41130" y="856478"/>
                        <a:pt x="43979" y="823245"/>
                        <a:pt x="74839" y="757727"/>
                      </a:cubicBezTo>
                      <a:cubicBezTo>
                        <a:pt x="105699" y="692209"/>
                        <a:pt x="160297" y="585387"/>
                        <a:pt x="214420" y="512748"/>
                      </a:cubicBezTo>
                      <a:cubicBezTo>
                        <a:pt x="268543" y="440109"/>
                        <a:pt x="341183" y="374116"/>
                        <a:pt x="399579" y="321892"/>
                      </a:cubicBezTo>
                      <a:cubicBezTo>
                        <a:pt x="457975" y="269668"/>
                        <a:pt x="498331" y="241656"/>
                        <a:pt x="564798" y="199402"/>
                      </a:cubicBezTo>
                      <a:cubicBezTo>
                        <a:pt x="631265" y="157148"/>
                        <a:pt x="728118" y="101600"/>
                        <a:pt x="798383" y="68366"/>
                      </a:cubicBezTo>
                      <a:cubicBezTo>
                        <a:pt x="868648" y="35132"/>
                        <a:pt x="927519" y="17566"/>
                        <a:pt x="986390" y="0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 bwMode="auto">
                <a:xfrm>
                  <a:off x="3126402" y="998969"/>
                  <a:ext cx="998969" cy="1149607"/>
                </a:xfrm>
                <a:custGeom>
                  <a:avLst/>
                  <a:gdLst>
                    <a:gd name="connsiteX0" fmla="*/ 0 w 998969"/>
                    <a:gd name="connsiteY0" fmla="*/ 0 h 1149607"/>
                    <a:gd name="connsiteX1" fmla="*/ 161210 w 998969"/>
                    <a:gd name="connsiteY1" fmla="*/ 55498 h 1149607"/>
                    <a:gd name="connsiteX2" fmla="*/ 362060 w 998969"/>
                    <a:gd name="connsiteY2" fmla="*/ 153281 h 1149607"/>
                    <a:gd name="connsiteX3" fmla="*/ 570840 w 998969"/>
                    <a:gd name="connsiteY3" fmla="*/ 295991 h 1149607"/>
                    <a:gd name="connsiteX4" fmla="*/ 716192 w 998969"/>
                    <a:gd name="connsiteY4" fmla="*/ 441343 h 1149607"/>
                    <a:gd name="connsiteX5" fmla="*/ 782262 w 998969"/>
                    <a:gd name="connsiteY5" fmla="*/ 515341 h 1149607"/>
                    <a:gd name="connsiteX6" fmla="*/ 853616 w 998969"/>
                    <a:gd name="connsiteY6" fmla="*/ 626337 h 1149607"/>
                    <a:gd name="connsiteX7" fmla="*/ 893258 w 998969"/>
                    <a:gd name="connsiteY7" fmla="*/ 705621 h 1149607"/>
                    <a:gd name="connsiteX8" fmla="*/ 946114 w 998969"/>
                    <a:gd name="connsiteY8" fmla="*/ 827188 h 1149607"/>
                    <a:gd name="connsiteX9" fmla="*/ 977827 w 998969"/>
                    <a:gd name="connsiteY9" fmla="*/ 943470 h 1149607"/>
                    <a:gd name="connsiteX10" fmla="*/ 998969 w 998969"/>
                    <a:gd name="connsiteY10" fmla="*/ 1149607 h 114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8969" h="1149607">
                      <a:moveTo>
                        <a:pt x="0" y="0"/>
                      </a:moveTo>
                      <a:cubicBezTo>
                        <a:pt x="50433" y="14975"/>
                        <a:pt x="100867" y="29951"/>
                        <a:pt x="161210" y="55498"/>
                      </a:cubicBezTo>
                      <a:cubicBezTo>
                        <a:pt x="221553" y="81045"/>
                        <a:pt x="293788" y="113199"/>
                        <a:pt x="362060" y="153281"/>
                      </a:cubicBezTo>
                      <a:cubicBezTo>
                        <a:pt x="430332" y="193363"/>
                        <a:pt x="511818" y="247981"/>
                        <a:pt x="570840" y="295991"/>
                      </a:cubicBezTo>
                      <a:cubicBezTo>
                        <a:pt x="629862" y="344001"/>
                        <a:pt x="680955" y="404785"/>
                        <a:pt x="716192" y="441343"/>
                      </a:cubicBezTo>
                      <a:cubicBezTo>
                        <a:pt x="751429" y="477901"/>
                        <a:pt x="759358" y="484509"/>
                        <a:pt x="782262" y="515341"/>
                      </a:cubicBezTo>
                      <a:cubicBezTo>
                        <a:pt x="805166" y="546173"/>
                        <a:pt x="835117" y="594624"/>
                        <a:pt x="853616" y="626337"/>
                      </a:cubicBezTo>
                      <a:cubicBezTo>
                        <a:pt x="872115" y="658050"/>
                        <a:pt x="877842" y="672146"/>
                        <a:pt x="893258" y="705621"/>
                      </a:cubicBezTo>
                      <a:cubicBezTo>
                        <a:pt x="908674" y="739096"/>
                        <a:pt x="932019" y="787546"/>
                        <a:pt x="946114" y="827188"/>
                      </a:cubicBezTo>
                      <a:cubicBezTo>
                        <a:pt x="960209" y="866830"/>
                        <a:pt x="969018" y="889734"/>
                        <a:pt x="977827" y="943470"/>
                      </a:cubicBezTo>
                      <a:cubicBezTo>
                        <a:pt x="986636" y="997206"/>
                        <a:pt x="992802" y="1073406"/>
                        <a:pt x="998969" y="1149607"/>
                      </a:cubicBezTo>
                    </a:path>
                  </a:pathLst>
                </a:custGeom>
                <a:grpFill/>
                <a:ln w="50800">
                  <a:noFill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4" name="Isosceles Triangle 153"/>
            <p:cNvSpPr/>
            <p:nvPr/>
          </p:nvSpPr>
          <p:spPr bwMode="auto">
            <a:xfrm>
              <a:off x="2144220" y="999858"/>
              <a:ext cx="1995700" cy="1139439"/>
            </a:xfrm>
            <a:prstGeom prst="triangle">
              <a:avLst>
                <a:gd name="adj" fmla="val 489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5" name="Isosceles Triangle 154"/>
            <p:cNvSpPr/>
            <p:nvPr/>
          </p:nvSpPr>
          <p:spPr bwMode="auto">
            <a:xfrm flipV="1">
              <a:off x="2151324" y="2134396"/>
              <a:ext cx="1978667" cy="1137567"/>
            </a:xfrm>
            <a:prstGeom prst="triangle">
              <a:avLst>
                <a:gd name="adj" fmla="val 49313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2597566" y="1923987"/>
            <a:ext cx="1049967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b="1" kern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33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275802" y="555526"/>
            <a:ext cx="5129696" cy="4297844"/>
            <a:chOff x="4136710" y="1271393"/>
            <a:chExt cx="5129696" cy="4297844"/>
          </a:xfrm>
        </p:grpSpPr>
        <p:graphicFrame>
          <p:nvGraphicFramePr>
            <p:cNvPr id="31" name="Chart 30"/>
            <p:cNvGraphicFramePr/>
            <p:nvPr>
              <p:extLst>
                <p:ext uri="{D42A27DB-BD31-4B8C-83A1-F6EECF244321}">
                  <p14:modId xmlns:p14="http://schemas.microsoft.com/office/powerpoint/2010/main" val="4033927830"/>
                </p:ext>
              </p:extLst>
            </p:nvPr>
          </p:nvGraphicFramePr>
          <p:xfrm>
            <a:off x="4136710" y="1271393"/>
            <a:ext cx="5129696" cy="429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4315312" y="2190746"/>
              <a:ext cx="126989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6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Person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months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74810" y="3582901"/>
              <a:ext cx="11817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+mn-lt"/>
                  <a:cs typeface="Arial" panose="020B0604020202020204" pitchFamily="34" charset="0"/>
                </a:rPr>
                <a:t>2 </a:t>
              </a:r>
            </a:p>
            <a:p>
              <a:pPr algn="ctr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Person</a:t>
              </a:r>
            </a:p>
            <a:p>
              <a:pPr algn="ctr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days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1"/>
            <a:ext cx="7812360" cy="623444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2.Quantify Effort: Reused Designs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68068" y="1151154"/>
            <a:ext cx="5236790" cy="179536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Most Infineon designs are </a:t>
            </a:r>
            <a:r>
              <a:rPr lang="en-US" sz="2000" b="1" kern="1200" dirty="0">
                <a:latin typeface="+mn-lt"/>
                <a:ea typeface="ＭＳ Ｐゴシック" pitchFamily="34" charset="-128"/>
              </a:rPr>
              <a:t>reused</a:t>
            </a:r>
            <a:r>
              <a:rPr lang="en-US" sz="2000" kern="1200" dirty="0">
                <a:latin typeface="+mn-lt"/>
                <a:ea typeface="ＭＳ Ｐゴシック" pitchFamily="34" charset="-128"/>
              </a:rPr>
              <a:t> </a:t>
            </a:r>
          </a:p>
          <a:p>
            <a:pPr lvl="2"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Feature updates</a:t>
            </a:r>
          </a:p>
          <a:p>
            <a:pPr lvl="2"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Architecture upgrades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b="1" kern="1200" dirty="0">
                <a:latin typeface="+mn-lt"/>
                <a:ea typeface="ＭＳ Ｐゴシック" pitchFamily="34" charset="-128"/>
              </a:rPr>
              <a:t>Symbolic QED: 60X improvement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18251" y="4227934"/>
            <a:ext cx="1329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Infineon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8224" y="4240128"/>
            <a:ext cx="1433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Symbolic QED</a:t>
            </a:r>
          </a:p>
        </p:txBody>
      </p:sp>
    </p:spTree>
    <p:extLst>
      <p:ext uri="{BB962C8B-B14F-4D97-AF65-F5344CB8AC3E}">
        <p14:creationId xmlns:p14="http://schemas.microsoft.com/office/powerpoint/2010/main" val="1704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0" y="51470"/>
            <a:ext cx="8600712" cy="576064"/>
          </a:xfr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sz="3200" dirty="0"/>
              <a:t>2.Quantify Effort:</a:t>
            </a:r>
            <a:r>
              <a:rPr lang="en-US" sz="2000" dirty="0"/>
              <a:t> </a:t>
            </a:r>
            <a:r>
              <a:rPr lang="en-US" sz="2950" dirty="0"/>
              <a:t>Designs from Scratch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217559" y="1269064"/>
            <a:ext cx="5113263" cy="902811"/>
          </a:xfrm>
        </p:spPr>
        <p:txBody>
          <a:bodyPr wrap="square">
            <a:spAutoFit/>
          </a:bodyPr>
          <a:lstStyle/>
          <a:p>
            <a:pPr marL="288000" lvl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 smtClean="0">
                <a:latin typeface="+mn-lt"/>
                <a:ea typeface="ＭＳ Ｐゴシック" pitchFamily="34" charset="-128"/>
              </a:rPr>
              <a:t>Rarely designs from scratch</a:t>
            </a:r>
            <a:endParaRPr lang="en-US" sz="2000" b="1" kern="1200" dirty="0">
              <a:latin typeface="+mn-lt"/>
              <a:ea typeface="ＭＳ Ｐゴシック" pitchFamily="34" charset="-128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b="1" kern="1200" dirty="0">
                <a:latin typeface="+mn-lt"/>
                <a:ea typeface="ＭＳ Ｐゴシック" pitchFamily="34" charset="-128"/>
              </a:rPr>
              <a:t>Symbolic QED: 8X improvement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3840" y="1952625"/>
            <a:ext cx="1269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17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Person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months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5802" y="555526"/>
            <a:ext cx="5129696" cy="4297844"/>
            <a:chOff x="4136710" y="1271393"/>
            <a:chExt cx="5129696" cy="4297844"/>
          </a:xfrm>
        </p:grpSpPr>
        <p:graphicFrame>
          <p:nvGraphicFramePr>
            <p:cNvPr id="33" name="Chart 32"/>
            <p:cNvGraphicFramePr/>
            <p:nvPr>
              <p:extLst>
                <p:ext uri="{D42A27DB-BD31-4B8C-83A1-F6EECF244321}">
                  <p14:modId xmlns:p14="http://schemas.microsoft.com/office/powerpoint/2010/main" val="3843656640"/>
                </p:ext>
              </p:extLst>
            </p:nvPr>
          </p:nvGraphicFramePr>
          <p:xfrm>
            <a:off x="4136710" y="1271393"/>
            <a:ext cx="5129696" cy="429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4315312" y="2190746"/>
              <a:ext cx="126989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17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Person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months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8662" y="3290519"/>
              <a:ext cx="12666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+mn-lt"/>
                  <a:cs typeface="Arial" panose="020B0604020202020204" pitchFamily="34" charset="0"/>
                </a:rPr>
                <a:t>2 </a:t>
              </a:r>
            </a:p>
            <a:p>
              <a:pPr algn="ctr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Person</a:t>
              </a:r>
            </a:p>
            <a:p>
              <a:pPr algn="ctr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months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18251" y="4227934"/>
            <a:ext cx="1329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Infineon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88224" y="4240128"/>
            <a:ext cx="1433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Symbolic QED</a:t>
            </a:r>
          </a:p>
        </p:txBody>
      </p:sp>
    </p:spTree>
    <p:extLst>
      <p:ext uri="{BB962C8B-B14F-4D97-AF65-F5344CB8AC3E}">
        <p14:creationId xmlns:p14="http://schemas.microsoft.com/office/powerpoint/2010/main" val="15701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80" y="51470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 3.Quantify Runtime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86812" y="3175782"/>
            <a:ext cx="7428703" cy="1405513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Short error trace length </a:t>
            </a:r>
            <a:r>
              <a:rPr lang="en-US" sz="2000" b="1" kern="1200" dirty="0">
                <a:latin typeface="+mn-lt"/>
                <a:ea typeface="ＭＳ Ｐゴシック" pitchFamily="34" charset="-128"/>
              </a:rPr>
              <a:t>(4-10 instructions)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Significant benefits: bug localization and debug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Short runtime </a:t>
            </a:r>
            <a:r>
              <a:rPr lang="en-US" sz="2000" b="1" kern="1200" dirty="0">
                <a:latin typeface="+mn-lt"/>
                <a:ea typeface="ＭＳ Ｐゴシック" pitchFamily="34" charset="-128"/>
              </a:rPr>
              <a:t>(6-12 seconds)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519"/>
              </p:ext>
            </p:extLst>
          </p:nvPr>
        </p:nvGraphicFramePr>
        <p:xfrm>
          <a:off x="395536" y="1275606"/>
          <a:ext cx="8425627" cy="1498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Error Trace Length</a:t>
                      </a:r>
                      <a:r>
                        <a:rPr lang="en-US" sz="2000" b="1" baseline="0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US" sz="2000" b="0" dirty="0">
                          <a:effectLst/>
                          <a:latin typeface="+mn-lt"/>
                        </a:rPr>
                        <a:t>[min, </a:t>
                      </a:r>
                      <a:r>
                        <a:rPr lang="en-US" sz="2000" b="0" dirty="0" err="1">
                          <a:effectLst/>
                          <a:latin typeface="+mn-lt"/>
                        </a:rPr>
                        <a:t>avg</a:t>
                      </a:r>
                      <a:r>
                        <a:rPr lang="en-US" sz="2000" b="0" dirty="0">
                          <a:effectLst/>
                          <a:latin typeface="+mn-lt"/>
                        </a:rPr>
                        <a:t>, max]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Bug Detection</a:t>
                      </a:r>
                      <a:r>
                        <a:rPr lang="en-US" sz="2000" b="1" baseline="0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 Runtime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[min, </a:t>
                      </a:r>
                      <a:r>
                        <a:rPr lang="en-US" sz="2000" b="0" dirty="0" err="1">
                          <a:effectLst/>
                          <a:latin typeface="+mn-lt"/>
                        </a:rPr>
                        <a:t>avg</a:t>
                      </a:r>
                      <a:r>
                        <a:rPr lang="en-US" sz="2000" b="0" dirty="0">
                          <a:effectLst/>
                          <a:latin typeface="+mn-lt"/>
                        </a:rPr>
                        <a:t>, max]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59827567"/>
                  </a:ext>
                </a:extLst>
              </a:tr>
              <a:tr h="706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Symbolic QED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[4, 6, 10] instructions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[6, 8, 12] seconds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0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1" y="0"/>
            <a:ext cx="7406640" cy="627534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Bigger Designs?</a:t>
            </a:r>
            <a:endParaRPr lang="de-DE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51522" y="987574"/>
            <a:ext cx="8784974" cy="366913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sz="2000" dirty="0" err="1">
                <a:latin typeface="+mn-lt"/>
                <a:ea typeface="ＭＳ Ｐゴシック" pitchFamily="34" charset="-128"/>
              </a:rPr>
              <a:t>OpenSPARC</a:t>
            </a:r>
            <a:r>
              <a:rPr lang="en-US" sz="2000" dirty="0">
                <a:latin typeface="+mn-lt"/>
                <a:ea typeface="ＭＳ Ｐゴシック" pitchFamily="34" charset="-128"/>
              </a:rPr>
              <a:t> T2 </a:t>
            </a:r>
            <a:r>
              <a:rPr lang="en-US" sz="2000" dirty="0" err="1">
                <a:latin typeface="+mn-lt"/>
                <a:ea typeface="ＭＳ Ｐゴシック" pitchFamily="34" charset="-128"/>
              </a:rPr>
              <a:t>SoC</a:t>
            </a:r>
            <a:r>
              <a:rPr lang="en-US" sz="2000" dirty="0">
                <a:latin typeface="+mn-lt"/>
                <a:ea typeface="ＭＳ Ｐゴシック" pitchFamily="34" charset="-128"/>
              </a:rPr>
              <a:t> case study [</a:t>
            </a:r>
            <a:r>
              <a:rPr lang="en-US" sz="2000" kern="1200" dirty="0">
                <a:latin typeface="+mn-lt"/>
                <a:ea typeface="ＭＳ Ｐゴシック" pitchFamily="34" charset="-128"/>
              </a:rPr>
              <a:t>Lin ITC 15, Singh IEEE TCAD 18</a:t>
            </a:r>
            <a:r>
              <a:rPr lang="en-US" sz="2000" dirty="0">
                <a:latin typeface="+mn-lt"/>
                <a:ea typeface="ＭＳ Ｐゴシック" pitchFamily="34" charset="-128"/>
              </a:rPr>
              <a:t>]</a:t>
            </a:r>
          </a:p>
          <a:p>
            <a:pPr lvl="2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+mn-lt"/>
              </a:rPr>
              <a:t>0.5 Billion transistors</a:t>
            </a:r>
          </a:p>
          <a:p>
            <a:pPr lvl="2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</a:rPr>
              <a:t>Difficult industry logic bugs</a:t>
            </a:r>
            <a:endParaRPr lang="en-US" sz="2000" dirty="0">
              <a:latin typeface="+mn-lt"/>
              <a:ea typeface="ＭＳ Ｐゴシック" pitchFamily="34" charset="-128"/>
            </a:endParaRPr>
          </a:p>
          <a:p>
            <a:pPr lvl="2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</a:rPr>
              <a:t>Runtime: </a:t>
            </a:r>
            <a:r>
              <a:rPr lang="en-US" sz="2000" b="1" dirty="0">
                <a:latin typeface="+mn-lt"/>
              </a:rPr>
              <a:t>20 min. to 7 hrs.</a:t>
            </a:r>
          </a:p>
          <a:p>
            <a:pPr marL="576000" lvl="2" indent="0">
              <a:lnSpc>
                <a:spcPct val="140000"/>
              </a:lnSpc>
              <a:buNone/>
              <a:defRPr/>
            </a:pPr>
            <a:endParaRPr lang="en-US" sz="2000" dirty="0">
              <a:latin typeface="+mn-lt"/>
              <a:ea typeface="ＭＳ Ｐゴシック" pitchFamily="34" charset="-128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sz="2000" dirty="0">
                <a:latin typeface="+mn-lt"/>
                <a:ea typeface="ＭＳ Ｐゴシック" pitchFamily="34" charset="-128"/>
              </a:rPr>
              <a:t>Bigger Infineon designs: ongoing </a:t>
            </a:r>
            <a:r>
              <a:rPr lang="en-US" sz="2000" dirty="0" smtClean="0">
                <a:latin typeface="+mn-lt"/>
                <a:ea typeface="ＭＳ Ｐゴシック" pitchFamily="34" charset="-128"/>
              </a:rPr>
              <a:t>study</a:t>
            </a:r>
            <a:endParaRPr lang="en-US" sz="2000" dirty="0">
              <a:latin typeface="+mn-lt"/>
              <a:ea typeface="ＭＳ Ｐゴシック" pitchFamily="34" charset="-128"/>
            </a:endParaRPr>
          </a:p>
          <a:p>
            <a:pPr lvl="2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ea typeface="ＭＳ Ｐゴシック" pitchFamily="34" charset="-128"/>
              </a:rPr>
              <a:t>Phase-1 implementation completed</a:t>
            </a:r>
            <a:endParaRPr lang="en-US" sz="2000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720" t="7341" r="3712" b="14814"/>
          <a:stretch/>
        </p:blipFill>
        <p:spPr>
          <a:xfrm>
            <a:off x="6339923" y="1779662"/>
            <a:ext cx="2265588" cy="881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1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627534"/>
          </a:xfrm>
        </p:spPr>
        <p:txBody>
          <a:bodyPr/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3794322"/>
              </p:ext>
            </p:extLst>
          </p:nvPr>
        </p:nvGraphicFramePr>
        <p:xfrm>
          <a:off x="179512" y="771550"/>
          <a:ext cx="8820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Acknowledgements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051720" y="931017"/>
            <a:ext cx="414216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Stanford acknowledges: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DARPA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Stanford </a:t>
            </a:r>
            <a:r>
              <a:rPr lang="en-US" sz="20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SystemX</a:t>
            </a:r>
            <a:r>
              <a:rPr lang="en-US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alliance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051720" y="2290154"/>
            <a:ext cx="4810866" cy="1714701"/>
            <a:chOff x="755911" y="1203598"/>
            <a:chExt cx="7488497" cy="2636108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755911" y="1203598"/>
              <a:ext cx="7488497" cy="2636108"/>
            </a:xfrm>
            <a:prstGeom prst="roundRect">
              <a:avLst>
                <a:gd name="adj" fmla="val 5200"/>
              </a:avLst>
            </a:prstGeom>
            <a:solidFill>
              <a:srgbClr val="969696">
                <a:lumMod val="20000"/>
                <a:lumOff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8760" y1="53237" x2="28760" y2="53237"/>
                          <a14:foregroundMark x1="28264" y1="57314" x2="53223" y2="57314"/>
                          <a14:foregroundMark x1="54215" y1="57314" x2="76529" y2="53237"/>
                          <a14:foregroundMark x1="78678" y1="53237" x2="52727" y2="40767"/>
                          <a14:foregroundMark x1="84132" y1="37650" x2="84132" y2="376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11" y="1253814"/>
              <a:ext cx="3676507" cy="253567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480" y="1320632"/>
              <a:ext cx="2212123" cy="240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3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A7142-AFAE-42D2-8BDF-919F2FE353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60032" y="4227934"/>
            <a:ext cx="3014152" cy="8096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18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8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2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kern="0" dirty="0">
                <a:solidFill>
                  <a:schemeClr val="bg2">
                    <a:lumMod val="75000"/>
                  </a:schemeClr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699542"/>
          </a:xfrm>
        </p:spPr>
        <p:txBody>
          <a:bodyPr/>
          <a:lstStyle/>
          <a:p>
            <a:pPr algn="ctr"/>
            <a:r>
              <a:rPr lang="en-US" sz="3200" dirty="0"/>
              <a:t>Results: Infineon Case Study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50331860"/>
              </p:ext>
            </p:extLst>
          </p:nvPr>
        </p:nvGraphicFramePr>
        <p:xfrm>
          <a:off x="251521" y="739998"/>
          <a:ext cx="85689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2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627534"/>
          </a:xfrm>
        </p:spPr>
        <p:txBody>
          <a:bodyPr/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6010910"/>
              </p:ext>
            </p:extLst>
          </p:nvPr>
        </p:nvGraphicFramePr>
        <p:xfrm>
          <a:off x="179512" y="771550"/>
          <a:ext cx="8820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0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699542"/>
          </a:xfrm>
        </p:spPr>
        <p:txBody>
          <a:bodyPr/>
          <a:lstStyle/>
          <a:p>
            <a:pPr algn="ctr"/>
            <a:r>
              <a:rPr lang="en-US" sz="3200" dirty="0"/>
              <a:t>Must Rethink Pre-Silicon Verification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11560" y="1059582"/>
            <a:ext cx="7416824" cy="3257302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b="1" kern="1200" dirty="0">
                <a:latin typeface="+mn-lt"/>
                <a:ea typeface="ＭＳ Ｐゴシック" pitchFamily="34" charset="-128"/>
                <a:cs typeface="Verdana"/>
              </a:rPr>
              <a:t>Very few “real” innovations over past decade</a:t>
            </a:r>
            <a:endParaRPr lang="en-US" sz="2000" b="1" dirty="0">
              <a:latin typeface="+mn-lt"/>
              <a:cs typeface="Verdan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Race against time &amp; complexity</a:t>
            </a:r>
          </a:p>
          <a:p>
            <a:pPr marL="288000" lvl="1" inden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None/>
            </a:pPr>
            <a:endParaRPr lang="en-US" sz="2000" b="1" kern="1200" dirty="0">
              <a:latin typeface="+mn-lt"/>
              <a:ea typeface="ＭＳ Ｐゴシック" pitchFamily="34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b="1" kern="1200" dirty="0">
                <a:latin typeface="+mn-lt"/>
                <a:ea typeface="ＭＳ Ｐゴシック" pitchFamily="34" charset="-128"/>
                <a:cs typeface="Verdana"/>
              </a:rPr>
              <a:t>Product features limited by verification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>
                <a:srgbClr val="E30034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Existing techniques not sustainable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endParaRPr lang="en-US" sz="2000" b="1" kern="1200" dirty="0">
              <a:latin typeface="+mn-lt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699542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100" dirty="0"/>
              <a:t>Infineon</a:t>
            </a:r>
            <a:r>
              <a:rPr lang="en-US" sz="1200" dirty="0"/>
              <a:t> </a:t>
            </a:r>
            <a:r>
              <a:rPr lang="en-US" sz="3100" dirty="0"/>
              <a:t>Study:</a:t>
            </a:r>
            <a:r>
              <a:rPr lang="en-US" sz="100" dirty="0"/>
              <a:t> </a:t>
            </a:r>
            <a:r>
              <a:rPr lang="en-US" sz="3100" dirty="0"/>
              <a:t>Evaluate Symbolic QED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538861" y="944984"/>
            <a:ext cx="7776655" cy="3282950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b="1" kern="1200" dirty="0">
                <a:latin typeface="+mn-lt"/>
                <a:ea typeface="ＭＳ Ｐゴシック" pitchFamily="34" charset="-128"/>
                <a:cs typeface="Verdana"/>
              </a:rPr>
              <a:t>Stanford results </a:t>
            </a:r>
            <a:r>
              <a:rPr lang="en-US" sz="2000" kern="1200" dirty="0">
                <a:latin typeface="+mn-lt"/>
                <a:ea typeface="ＭＳ Ｐゴシック" pitchFamily="34" charset="-128"/>
                <a:cs typeface="Verdana"/>
              </a:rPr>
              <a:t>[Lin ITC 15, Singh IEEE TCAD 18]</a:t>
            </a:r>
            <a:endParaRPr lang="en-US" sz="2000" dirty="0">
              <a:latin typeface="+mn-lt"/>
              <a:cs typeface="Verdan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Highly effective for logic bugs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Runtime few minutes to few hours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No design-specific properties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Billion transistor-scale designs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Processor cores, uncore, accelerators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1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9578349"/>
              </p:ext>
            </p:extLst>
          </p:nvPr>
        </p:nvGraphicFramePr>
        <p:xfrm>
          <a:off x="112542" y="771550"/>
          <a:ext cx="89289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Case Study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195736" y="3275374"/>
            <a:ext cx="5472608" cy="1528624"/>
          </a:xfrm>
        </p:spPr>
        <p:txBody>
          <a:bodyPr wrap="square">
            <a:spAutoFit/>
          </a:bodyPr>
          <a:lstStyle/>
          <a:p>
            <a:pPr marL="745200" lvl="1" indent="-45720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Characterize bugs detected</a:t>
            </a:r>
          </a:p>
          <a:p>
            <a:pPr marL="745200" lvl="1" indent="-45720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Quantify manual effort</a:t>
            </a:r>
          </a:p>
          <a:p>
            <a:pPr marL="745200" lvl="1" indent="-457200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Quantify runtime</a:t>
            </a:r>
            <a:endParaRPr lang="en-US" sz="2000" kern="1200" dirty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9512" y="72805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Designs Analyzed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/>
          </p:nvPr>
        </p:nvSpPr>
        <p:spPr>
          <a:xfrm>
            <a:off x="250825" y="715796"/>
            <a:ext cx="8603552" cy="461665"/>
          </a:xfr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Custom microcontroller core (16 versions, verified over 5 years)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504" y="1275606"/>
            <a:ext cx="9169310" cy="3456384"/>
            <a:chOff x="107504" y="1092172"/>
            <a:chExt cx="9169310" cy="3222464"/>
          </a:xfrm>
        </p:grpSpPr>
        <p:grpSp>
          <p:nvGrpSpPr>
            <p:cNvPr id="6" name="Group 5"/>
            <p:cNvGrpSpPr/>
            <p:nvPr/>
          </p:nvGrpSpPr>
          <p:grpSpPr>
            <a:xfrm>
              <a:off x="198622" y="1092172"/>
              <a:ext cx="4229362" cy="1505406"/>
              <a:chOff x="5191334" y="627535"/>
              <a:chExt cx="4229362" cy="1492166"/>
            </a:xfrm>
          </p:grpSpPr>
          <p:pic>
            <p:nvPicPr>
              <p:cNvPr id="8" name="Picture 7" descr="Matryca CCD – Wikipedia, wolna encyklopedia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199" y="627535"/>
                <a:ext cx="3048497" cy="14921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" name="TextBox 9"/>
              <p:cNvSpPr txBox="1"/>
              <p:nvPr/>
            </p:nvSpPr>
            <p:spPr bwMode="auto">
              <a:xfrm>
                <a:off x="5191334" y="656807"/>
                <a:ext cx="1062790" cy="579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2000" b="1" kern="0" dirty="0">
                    <a:solidFill>
                      <a:srgbClr val="0070C0"/>
                    </a:solidFill>
                    <a:latin typeface="+mj-lt"/>
                    <a:ea typeface="Verdana" pitchFamily="34" charset="0"/>
                    <a:cs typeface="Verdana" pitchFamily="34" charset="0"/>
                  </a:rPr>
                  <a:t>3D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2000" b="1" kern="0" dirty="0">
                    <a:solidFill>
                      <a:srgbClr val="0070C0"/>
                    </a:solidFill>
                    <a:latin typeface="+mj-lt"/>
                    <a:ea typeface="Verdana" pitchFamily="34" charset="0"/>
                    <a:cs typeface="Verdana" pitchFamily="34" charset="0"/>
                  </a:rPr>
                  <a:t>camera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21431" y="1107520"/>
              <a:ext cx="4227033" cy="1490057"/>
              <a:chOff x="8847011" y="2303261"/>
              <a:chExt cx="4227033" cy="954883"/>
            </a:xfrm>
          </p:grpSpPr>
          <p:pic>
            <p:nvPicPr>
              <p:cNvPr id="12" name="Picture 11" descr="Como funciona o Airbag? - Invenções - Site de Curiosidades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7535" y="2303261"/>
                <a:ext cx="3156509" cy="95488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 bwMode="auto">
              <a:xfrm>
                <a:off x="8847011" y="2326079"/>
                <a:ext cx="1033937" cy="176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2000" b="1" kern="0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2000" b="1" kern="0" dirty="0">
                    <a:solidFill>
                      <a:srgbClr val="0070C0"/>
                    </a:solidFill>
                    <a:latin typeface="+mj-lt"/>
                    <a:ea typeface="Verdana" pitchFamily="34" charset="0"/>
                    <a:cs typeface="Verdana" pitchFamily="34" charset="0"/>
                  </a:rPr>
                  <a:t>Airbag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7504" y="2756863"/>
              <a:ext cx="4320480" cy="1557773"/>
              <a:chOff x="5123533" y="1050181"/>
              <a:chExt cx="4320480" cy="1553598"/>
            </a:xfrm>
          </p:grpSpPr>
          <p:pic>
            <p:nvPicPr>
              <p:cNvPr id="15" name="Picture 14" descr="Free Stock photo of Car dashboard with the ignition on ...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4715" y="1050181"/>
                <a:ext cx="3049298" cy="15535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TextBox 15"/>
              <p:cNvSpPr txBox="1"/>
              <p:nvPr/>
            </p:nvSpPr>
            <p:spPr bwMode="auto">
              <a:xfrm>
                <a:off x="5123533" y="1085826"/>
                <a:ext cx="1271181" cy="582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2000" b="1" kern="0" dirty="0">
                    <a:solidFill>
                      <a:srgbClr val="0070C0"/>
                    </a:solidFill>
                    <a:latin typeface="+mj-lt"/>
                    <a:ea typeface="Verdana" pitchFamily="34" charset="0"/>
                    <a:cs typeface="Verdana" pitchFamily="34" charset="0"/>
                  </a:rPr>
                  <a:t>Pressure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2000" b="1" kern="0" dirty="0">
                    <a:solidFill>
                      <a:srgbClr val="0070C0"/>
                    </a:solidFill>
                    <a:latin typeface="+mj-lt"/>
                    <a:ea typeface="Verdana" pitchFamily="34" charset="0"/>
                    <a:cs typeface="Verdana" pitchFamily="34" charset="0"/>
                  </a:rPr>
                  <a:t>Monitor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 bwMode="auto">
            <a:xfrm>
              <a:off x="5553038" y="2901422"/>
              <a:ext cx="3723776" cy="1413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4800" b="1" kern="0" dirty="0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</a:p>
            <a:p>
              <a:pPr marR="0" algn="ctr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4800" b="1" kern="0" dirty="0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   more…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05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9512" y="72805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Automotive Microcontroller Core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/>
          </p:nvPr>
        </p:nvSpPr>
        <p:spPr>
          <a:xfrm>
            <a:off x="323528" y="843558"/>
            <a:ext cx="8712968" cy="3231654"/>
          </a:xfr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60 instructions, 1.8K flip-flops, 70K gates</a:t>
            </a: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ASIL rated</a:t>
            </a: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Numerous corner case simulation scenarios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16 versions over 5 years 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Feature updates &amp; architecture upgrades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Bug fixes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499992" y="4599007"/>
            <a:ext cx="46281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ASIL: Automotive Safety Integrity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406640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Infineon Verification Flow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b="1"/>
              <a:t>27 March 2019</a:t>
            </a:r>
            <a:endParaRPr lang="en-US" b="1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316748" y="995437"/>
            <a:ext cx="8248822" cy="2656433"/>
          </a:xfr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Robust Infineon approach: proven record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charset="0"/>
              <a:buChar char="l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Microcontroller extensively verified over 5 years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Directed Simulation Tests (DST)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Infineon Formal (IF)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+mn-lt"/>
                <a:ea typeface="ＭＳ Ｐゴシック" pitchFamily="34" charset="-128"/>
              </a:rPr>
              <a:t>Constrained Random Simulation (CRS)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728EC-7BC3-40AC-91C4-9A129B72EFC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7005861"/>
              </p:ext>
            </p:extLst>
          </p:nvPr>
        </p:nvGraphicFramePr>
        <p:xfrm>
          <a:off x="6228184" y="1995686"/>
          <a:ext cx="2884164" cy="284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2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827584" y="1819732"/>
            <a:ext cx="2664295" cy="1152128"/>
          </a:xfrm>
          <a:prstGeom prst="roundRect">
            <a:avLst>
              <a:gd name="adj" fmla="val 14319"/>
            </a:avLst>
          </a:prstGeom>
          <a:gradFill>
            <a:gsLst>
              <a:gs pos="10000">
                <a:srgbClr val="002060"/>
              </a:gs>
              <a:gs pos="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 cmpd="dbl"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87534"/>
            <a:ext cx="7658161" cy="540000"/>
          </a:xfrm>
        </p:spPr>
        <p:txBody>
          <a:bodyPr vert="horz" lIns="0" tIns="0" rIns="0" bIns="10800" rtlCol="0" anchor="b" anchorCtr="0">
            <a:noAutofit/>
          </a:bodyPr>
          <a:lstStyle/>
          <a:p>
            <a:pPr algn="ctr"/>
            <a:r>
              <a:rPr lang="en-US" sz="3200" dirty="0"/>
              <a:t>Traditional </a:t>
            </a: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en-US" sz="3200" dirty="0"/>
              <a:t>ounded </a:t>
            </a:r>
            <a:r>
              <a:rPr lang="en-US" sz="3200" b="1" dirty="0">
                <a:solidFill>
                  <a:srgbClr val="002060"/>
                </a:solidFill>
              </a:rPr>
              <a:t>M</a:t>
            </a:r>
            <a:r>
              <a:rPr lang="en-US" sz="3200" dirty="0"/>
              <a:t>odel </a:t>
            </a:r>
            <a:r>
              <a:rPr lang="en-US" sz="3200" b="1" dirty="0">
                <a:solidFill>
                  <a:srgbClr val="002060"/>
                </a:solidFill>
              </a:rPr>
              <a:t>C</a:t>
            </a:r>
            <a:r>
              <a:rPr lang="en-US" sz="3200" dirty="0"/>
              <a:t>hecking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DA281-EDDC-4BAC-ABFC-9EEC6FC22F02}" type="slidenum">
              <a:rPr lang="en-US" smtClean="0">
                <a:latin typeface="+mn-lt"/>
              </a:rPr>
              <a:pPr/>
              <a:t>9</a:t>
            </a:fld>
            <a:endParaRPr lang="en-US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27 March 2019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2093" y="868350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84355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Property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74888" y="196004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BMC Tool</a:t>
            </a:r>
          </a:p>
        </p:txBody>
      </p:sp>
      <p:sp>
        <p:nvSpPr>
          <p:cNvPr id="38" name="Right Arrow 37"/>
          <p:cNvSpPr/>
          <p:nvPr/>
        </p:nvSpPr>
        <p:spPr bwMode="auto">
          <a:xfrm rot="2700000">
            <a:off x="709236" y="1333345"/>
            <a:ext cx="592664" cy="390598"/>
          </a:xfrm>
          <a:prstGeom prst="rightArrow">
            <a:avLst/>
          </a:prstGeom>
          <a:gradFill>
            <a:gsLst>
              <a:gs pos="53000">
                <a:srgbClr val="FFC000"/>
              </a:gs>
              <a:gs pos="200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18900000" flipH="1">
            <a:off x="2899750" y="1333345"/>
            <a:ext cx="592664" cy="390598"/>
          </a:xfrm>
          <a:prstGeom prst="rightArrow">
            <a:avLst/>
          </a:prstGeom>
          <a:gradFill>
            <a:gsLst>
              <a:gs pos="53000">
                <a:srgbClr val="FFC000"/>
              </a:gs>
              <a:gs pos="200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3204" y="422793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Bug found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789909" y="699542"/>
            <a:ext cx="4356001" cy="41885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220072" y="1851670"/>
            <a:ext cx="4363502" cy="3031096"/>
            <a:chOff x="4625351" y="555022"/>
            <a:chExt cx="4801772" cy="4410817"/>
          </a:xfrm>
        </p:grpSpPr>
        <p:sp>
          <p:nvSpPr>
            <p:cNvPr id="60" name="Flowchart: Data 59"/>
            <p:cNvSpPr/>
            <p:nvPr/>
          </p:nvSpPr>
          <p:spPr bwMode="auto">
            <a:xfrm>
              <a:off x="5604088" y="4292578"/>
              <a:ext cx="2107420" cy="407249"/>
            </a:xfrm>
            <a:prstGeom prst="flowChartInputOutput">
              <a:avLst/>
            </a:prstGeom>
            <a:noFill/>
            <a:ln w="38100" cmpd="dbl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625351" y="555022"/>
              <a:ext cx="4801772" cy="4410817"/>
              <a:chOff x="6449902" y="555022"/>
              <a:chExt cx="4801772" cy="4410817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V="1">
                <a:off x="7441812" y="1102662"/>
                <a:ext cx="0" cy="3576797"/>
              </a:xfrm>
              <a:prstGeom prst="straightConnector1">
                <a:avLst/>
              </a:prstGeom>
              <a:ln w="38100" cap="rnd" cmpd="dbl">
                <a:solidFill>
                  <a:srgbClr val="002060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6449902" y="555022"/>
                <a:ext cx="4801772" cy="4410817"/>
                <a:chOff x="6449902" y="555022"/>
                <a:chExt cx="4801772" cy="4410817"/>
              </a:xfrm>
            </p:grpSpPr>
            <p:graphicFrame>
              <p:nvGraphicFramePr>
                <p:cNvPr id="64" name="Chart 63"/>
                <p:cNvGraphicFramePr/>
                <p:nvPr>
                  <p:extLst>
                    <p:ext uri="{D42A27DB-BD31-4B8C-83A1-F6EECF244321}">
                      <p14:modId xmlns:p14="http://schemas.microsoft.com/office/powerpoint/2010/main" val="1707275881"/>
                    </p:ext>
                  </p:extLst>
                </p:nvPr>
              </p:nvGraphicFramePr>
              <p:xfrm>
                <a:off x="7305105" y="555022"/>
                <a:ext cx="3946569" cy="44108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5" name="TextBox 64"/>
                <p:cNvSpPr txBox="1"/>
                <p:nvPr/>
              </p:nvSpPr>
              <p:spPr bwMode="auto">
                <a:xfrm>
                  <a:off x="8137879" y="4373468"/>
                  <a:ext cx="456856" cy="326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000" kern="0" dirty="0">
                      <a:solidFill>
                        <a:schemeClr val="bg1"/>
                      </a:solidFill>
                      <a:latin typeface="+mn-lt"/>
                      <a:ea typeface="Verdana" pitchFamily="34" charset="0"/>
                      <a:cs typeface="Verdana" pitchFamily="34" charset="0"/>
                    </a:rPr>
                    <a:t>ISA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 bwMode="auto">
                <a:xfrm>
                  <a:off x="7734466" y="2490787"/>
                  <a:ext cx="1573496" cy="4926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200" kern="0" dirty="0">
                      <a:latin typeface="+mn-lt"/>
                      <a:ea typeface="Verdana" pitchFamily="34" charset="0"/>
                      <a:cs typeface="Verdana" pitchFamily="34" charset="0"/>
                    </a:rPr>
                    <a:t>Properties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6449902" y="2410106"/>
                  <a:ext cx="918521" cy="6540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000" kern="0" dirty="0">
                      <a:latin typeface="+mn-lt"/>
                      <a:ea typeface="Verdana" pitchFamily="34" charset="0"/>
                      <a:cs typeface="Verdana" pitchFamily="34" charset="0"/>
                    </a:rPr>
                    <a:t>Manual</a:t>
                  </a:r>
                </a:p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000" kern="0" dirty="0">
                      <a:latin typeface="+mn-lt"/>
                      <a:ea typeface="Verdana" pitchFamily="34" charset="0"/>
                      <a:cs typeface="Verdana" pitchFamily="34" charset="0"/>
                    </a:rPr>
                    <a:t>Effort</a:t>
                  </a:r>
                </a:p>
              </p:txBody>
            </p:sp>
          </p:grpSp>
        </p:grpSp>
      </p:grpSp>
      <p:sp>
        <p:nvSpPr>
          <p:cNvPr id="68" name="TextBox 67"/>
          <p:cNvSpPr txBox="1"/>
          <p:nvPr/>
        </p:nvSpPr>
        <p:spPr>
          <a:xfrm>
            <a:off x="4789909" y="699542"/>
            <a:ext cx="4354091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Clr>
                <a:schemeClr val="accent1"/>
              </a:buClr>
              <a:buSzPct val="75000"/>
            </a:pPr>
            <a:r>
              <a:rPr lang="en-US" sz="2000" b="1" dirty="0">
                <a:latin typeface="+mn-lt"/>
                <a:ea typeface="ＭＳ Ｐゴシック" pitchFamily="34" charset="-128"/>
              </a:rPr>
              <a:t>Challenges</a:t>
            </a:r>
            <a:r>
              <a:rPr lang="en-US" sz="2000" dirty="0">
                <a:latin typeface="+mn-lt"/>
                <a:ea typeface="ＭＳ Ｐゴシック" pitchFamily="34" charset="-128"/>
              </a:rPr>
              <a:t>:</a:t>
            </a:r>
          </a:p>
          <a:p>
            <a:pPr>
              <a:spcAft>
                <a:spcPts val="800"/>
              </a:spcAft>
              <a:buClr>
                <a:schemeClr val="accent1"/>
              </a:buClr>
              <a:buSzPct val="75000"/>
            </a:pPr>
            <a:r>
              <a:rPr lang="en-US" sz="2000" dirty="0">
                <a:latin typeface="+mn-lt"/>
                <a:ea typeface="ＭＳ Ｐゴシック" pitchFamily="34" charset="-128"/>
              </a:rPr>
              <a:t>1. Doesn’t scale (large designs)</a:t>
            </a:r>
          </a:p>
          <a:p>
            <a:pPr>
              <a:spcAft>
                <a:spcPts val="800"/>
              </a:spcAft>
              <a:buClr>
                <a:schemeClr val="accent1"/>
              </a:buClr>
              <a:buSzPct val="75000"/>
            </a:pPr>
            <a:r>
              <a:rPr lang="en-US" sz="2000" dirty="0">
                <a:latin typeface="+mn-lt"/>
                <a:ea typeface="ＭＳ Ｐゴシック" pitchFamily="34" charset="-128"/>
              </a:rPr>
              <a:t>2. Significant manual effort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82EAF3-FAD5-43DE-AA77-DFA9FB93CC7E}"/>
              </a:ext>
            </a:extLst>
          </p:cNvPr>
          <p:cNvSpPr/>
          <p:nvPr/>
        </p:nvSpPr>
        <p:spPr>
          <a:xfrm>
            <a:off x="1353204" y="2450039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i="1" dirty="0">
                <a:solidFill>
                  <a:srgbClr val="FFFFFF"/>
                </a:solidFill>
                <a:latin typeface="Verdana"/>
              </a:rPr>
              <a:t>Bound =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DA08E7C-17C7-4B7A-B0F5-03617A1882C2}"/>
              </a:ext>
            </a:extLst>
          </p:cNvPr>
          <p:cNvSpPr txBox="1"/>
          <p:nvPr/>
        </p:nvSpPr>
        <p:spPr>
          <a:xfrm>
            <a:off x="760761" y="2976501"/>
            <a:ext cx="309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∃</a:t>
            </a:r>
            <a:r>
              <a:rPr lang="en-US" sz="2000" dirty="0" smtClean="0"/>
              <a:t>(program of length </a:t>
            </a:r>
            <a:r>
              <a:rPr lang="en-US" sz="2000" dirty="0"/>
              <a:t>≤ </a:t>
            </a:r>
            <a:r>
              <a:rPr lang="en-US" sz="2000" b="1" dirty="0" smtClean="0"/>
              <a:t>k</a:t>
            </a:r>
            <a:r>
              <a:rPr lang="en-US" sz="2000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7744" y="3651870"/>
            <a:ext cx="252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n-lt"/>
              </a:rPr>
              <a:t>Property </a:t>
            </a:r>
            <a:r>
              <a:rPr lang="en-US" sz="2000" dirty="0">
                <a:latin typeface="+mn-lt"/>
              </a:rPr>
              <a:t>violated?</a:t>
            </a:r>
          </a:p>
        </p:txBody>
      </p:sp>
      <p:sp>
        <p:nvSpPr>
          <p:cNvPr id="29" name="Right Arrow 46">
            <a:extLst>
              <a:ext uri="{FF2B5EF4-FFF2-40B4-BE49-F238E27FC236}">
                <a16:creationId xmlns:a16="http://schemas.microsoft.com/office/drawing/2014/main" xmlns="" id="{2DE6953F-0F2B-45B6-BD99-21EADF954056}"/>
              </a:ext>
            </a:extLst>
          </p:cNvPr>
          <p:cNvSpPr/>
          <p:nvPr/>
        </p:nvSpPr>
        <p:spPr bwMode="auto">
          <a:xfrm rot="5400000">
            <a:off x="1784155" y="3656192"/>
            <a:ext cx="751149" cy="390598"/>
          </a:xfrm>
          <a:prstGeom prst="rightArrow">
            <a:avLst/>
          </a:prstGeom>
          <a:gradFill>
            <a:gsLst>
              <a:gs pos="53000">
                <a:srgbClr val="FFC000"/>
              </a:gs>
              <a:gs pos="2000">
                <a:schemeClr val="accent2">
                  <a:shade val="93000"/>
                  <a:satMod val="130000"/>
                  <a:alpha val="15000"/>
                </a:schemeClr>
              </a:gs>
              <a:gs pos="0">
                <a:schemeClr val="accent2">
                  <a:shade val="93000"/>
                  <a:satMod val="130000"/>
                  <a:alpha val="0"/>
                </a:schemeClr>
              </a:gs>
              <a:gs pos="0">
                <a:schemeClr val="accent2">
                  <a:shade val="94000"/>
                  <a:satMod val="135000"/>
                  <a:alpha val="10000"/>
                </a:schemeClr>
              </a:gs>
            </a:gsLst>
            <a:lin ang="5400000" scaled="0"/>
          </a:gra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ABFA0067-893C-4C4A-910E-AD9C5DE02CF2}" vid="{C3621FE8-A352-4647-807E-EB8F9F0838D1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1002</Words>
  <Application>Microsoft Office PowerPoint</Application>
  <PresentationFormat>On-screen Show (16:9)</PresentationFormat>
  <Paragraphs>292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Symbolic QED  Pre-silicon Verification for Automotive Microcontroller Cores: Infineon Case Study</vt:lpstr>
      <vt:lpstr>Results: Infineon Case Study</vt:lpstr>
      <vt:lpstr>Must Rethink Pre-Silicon Verification</vt:lpstr>
      <vt:lpstr>Infineon Study: Evaluate Symbolic QED</vt:lpstr>
      <vt:lpstr>Case Study Objectives</vt:lpstr>
      <vt:lpstr>Designs Analyzed</vt:lpstr>
      <vt:lpstr>Automotive Microcontroller Core</vt:lpstr>
      <vt:lpstr>Infineon Verification Flow</vt:lpstr>
      <vt:lpstr>Traditional Bounded Model Checking</vt:lpstr>
      <vt:lpstr>Symbolic QED</vt:lpstr>
      <vt:lpstr>What is a QED program?</vt:lpstr>
      <vt:lpstr>1.Characterize Bugs Detected</vt:lpstr>
      <vt:lpstr>2.Quantify Effort: Reused Designs</vt:lpstr>
      <vt:lpstr>2.Quantify Effort: Designs from Scratch</vt:lpstr>
      <vt:lpstr> 3.Quantify Runtime</vt:lpstr>
      <vt:lpstr>Bigger Designs?</vt:lpstr>
      <vt:lpstr>Conclusion</vt:lpstr>
      <vt:lpstr>Acknowledgements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2019-01-28T14:54:57Z</dcterms:created>
  <dcterms:modified xsi:type="dcterms:W3CDTF">2019-03-27T08:18:42Z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fidentialityMarking">
    <vt:lpwstr>restricted</vt:lpwstr>
  </property>
  <property fmtid="{D5CDD505-2E9C-101B-9397-08002B2CF9AE}" pid="3" name="AdditionalMarking">
    <vt:lpwstr/>
  </property>
  <property fmtid="{D5CDD505-2E9C-101B-9397-08002B2CF9AE}" pid="4" name="DocumentID">
    <vt:lpwstr/>
  </property>
  <property fmtid="{D5CDD505-2E9C-101B-9397-08002B2CF9AE}" pid="5" name="DocumentVersion">
    <vt:lpwstr/>
  </property>
  <property fmtid="{D5CDD505-2E9C-101B-9397-08002B2CF9AE}" pid="6" name="Proprietary">
    <vt:lpwstr/>
  </property>
  <property fmtid="{D5CDD505-2E9C-101B-9397-08002B2CF9AE}" pid="7" name="TemplateVersion">
    <vt:lpwstr>v.02.00.01-2016-05-01</vt:lpwstr>
  </property>
  <property fmtid="{D5CDD505-2E9C-101B-9397-08002B2CF9AE}" pid="8" name="TemplateCompany">
    <vt:lpwstr>IFX</vt:lpwstr>
  </property>
</Properties>
</file>