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3" r:id="rId1"/>
  </p:sldMasterIdLst>
  <p:notesMasterIdLst>
    <p:notesMasterId r:id="rId9"/>
  </p:notesMasterIdLst>
  <p:handoutMasterIdLst>
    <p:handoutMasterId r:id="rId10"/>
  </p:handoutMasterIdLst>
  <p:sldIdLst>
    <p:sldId id="1098" r:id="rId2"/>
    <p:sldId id="1302" r:id="rId3"/>
    <p:sldId id="1303" r:id="rId4"/>
    <p:sldId id="1304" r:id="rId5"/>
    <p:sldId id="1305" r:id="rId6"/>
    <p:sldId id="1306" r:id="rId7"/>
    <p:sldId id="1307" r:id="rId8"/>
  </p:sldIdLst>
  <p:sldSz cx="9144000" cy="6858000" type="letter"/>
  <p:notesSz cx="7010400" cy="92964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orient="horz" pos="1296">
          <p15:clr>
            <a:srgbClr val="A4A3A4"/>
          </p15:clr>
        </p15:guide>
        <p15:guide id="3" orient="horz" pos="528">
          <p15:clr>
            <a:srgbClr val="A4A3A4"/>
          </p15:clr>
        </p15:guide>
        <p15:guide id="4" orient="horz" pos="2208">
          <p15:clr>
            <a:srgbClr val="A4A3A4"/>
          </p15:clr>
        </p15:guide>
        <p15:guide id="5" pos="2880">
          <p15:clr>
            <a:srgbClr val="A4A3A4"/>
          </p15:clr>
        </p15:guide>
        <p15:guide id="6" pos="960">
          <p15:clr>
            <a:srgbClr val="A4A3A4"/>
          </p15:clr>
        </p15:guide>
        <p15:guide id="7" pos="4992">
          <p15:clr>
            <a:srgbClr val="A4A3A4"/>
          </p15:clr>
        </p15:guide>
        <p15:guide id="8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18FDFF"/>
    <a:srgbClr val="0057AD"/>
    <a:srgbClr val="C20000"/>
    <a:srgbClr val="008000"/>
    <a:srgbClr val="00B050"/>
    <a:srgbClr val="61AA72"/>
    <a:srgbClr val="FF9999"/>
    <a:srgbClr val="FF990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33" autoAdjust="0"/>
    <p:restoredTop sz="85739" autoAdjust="0"/>
  </p:normalViewPr>
  <p:slideViewPr>
    <p:cSldViewPr snapToGrid="0">
      <p:cViewPr varScale="1">
        <p:scale>
          <a:sx n="98" d="100"/>
          <a:sy n="98" d="100"/>
        </p:scale>
        <p:origin x="2118" y="78"/>
      </p:cViewPr>
      <p:guideLst>
        <p:guide orient="horz" pos="3264"/>
        <p:guide orient="horz" pos="1296"/>
        <p:guide orient="horz" pos="528"/>
        <p:guide orient="horz" pos="2208"/>
        <p:guide pos="2880"/>
        <p:guide pos="960"/>
        <p:guide pos="4992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06" y="-1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7810" tIns="43905" rIns="87810" bIns="43905" numCol="1" anchor="t" anchorCtr="0" compatLnSpc="1">
            <a:prstTxWarp prst="textNoShape">
              <a:avLst/>
            </a:prstTxWarp>
          </a:bodyPr>
          <a:lstStyle>
            <a:lvl1pPr algn="l" defTabSz="877888">
              <a:spcBef>
                <a:spcPct val="0"/>
              </a:spcBef>
              <a:defRPr sz="1200">
                <a:latin typeface="Trebuchet MS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7810" tIns="43905" rIns="87810" bIns="43905" numCol="1" anchor="t" anchorCtr="0" compatLnSpc="1">
            <a:prstTxWarp prst="textNoShape">
              <a:avLst/>
            </a:prstTxWarp>
          </a:bodyPr>
          <a:lstStyle>
            <a:lvl1pPr algn="r" defTabSz="877888">
              <a:spcBef>
                <a:spcPct val="0"/>
              </a:spcBef>
              <a:defRPr sz="1200">
                <a:latin typeface="Trebuchet MS" charset="0"/>
                <a:cs typeface="Arial" charset="0"/>
              </a:defRPr>
            </a:lvl1pPr>
          </a:lstStyle>
          <a:p>
            <a:pPr>
              <a:defRPr/>
            </a:pPr>
            <a:fld id="{54A9B8CE-F397-C146-80BC-E2E93B6C71FF}" type="datetimeFigureOut">
              <a:rPr lang="en-US"/>
              <a:pPr>
                <a:defRPr/>
              </a:pPr>
              <a:t>4/27/2020</a:t>
            </a:fld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7810" tIns="43905" rIns="87810" bIns="43905" numCol="1" anchor="b" anchorCtr="0" compatLnSpc="1">
            <a:prstTxWarp prst="textNoShape">
              <a:avLst/>
            </a:prstTxWarp>
          </a:bodyPr>
          <a:lstStyle>
            <a:lvl1pPr algn="l" defTabSz="877888">
              <a:spcBef>
                <a:spcPct val="0"/>
              </a:spcBef>
              <a:defRPr sz="1200">
                <a:latin typeface="Trebuchet MS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7810" tIns="43905" rIns="87810" bIns="43905" numCol="1" anchor="b" anchorCtr="0" compatLnSpc="1">
            <a:prstTxWarp prst="textNoShape">
              <a:avLst/>
            </a:prstTxWarp>
          </a:bodyPr>
          <a:lstStyle>
            <a:lvl1pPr algn="r" defTabSz="877888">
              <a:spcBef>
                <a:spcPct val="0"/>
              </a:spcBef>
              <a:defRPr sz="1200">
                <a:latin typeface="Trebuchet MS" charset="0"/>
                <a:cs typeface="Arial" charset="0"/>
              </a:defRPr>
            </a:lvl1pPr>
          </a:lstStyle>
          <a:p>
            <a:pPr>
              <a:defRPr/>
            </a:pPr>
            <a:fld id="{B38BC5C3-CCAD-4447-8858-ACA194A85E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966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l" defTabSz="877888">
              <a:spcBef>
                <a:spcPct val="0"/>
              </a:spcBef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r" defTabSz="877888">
              <a:spcBef>
                <a:spcPct val="0"/>
              </a:spcBef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FA5C295-61A2-EC47-873C-1E03FC867FF3}" type="datetimeFigureOut">
              <a:rPr lang="en-US"/>
              <a:pPr>
                <a:defRPr/>
              </a:pPr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l" defTabSz="877888">
              <a:spcBef>
                <a:spcPct val="0"/>
              </a:spcBef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r" defTabSz="877888">
              <a:spcBef>
                <a:spcPct val="0"/>
              </a:spcBef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3171B53C-6FB5-1141-9019-2E2BBD2A2E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011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 txBox="1">
            <a:spLocks noGrp="1" noChangeArrowheads="1"/>
          </p:cNvSpPr>
          <p:nvPr/>
        </p:nvSpPr>
        <p:spPr bwMode="auto">
          <a:xfrm>
            <a:off x="3969214" y="8826047"/>
            <a:ext cx="3035101" cy="46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01" tIns="46551" rIns="93101" bIns="46551" anchor="b"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718C63-A5D8-C142-942F-2E679C65897A}" type="slidenum">
              <a:rPr lang="ko-KR" altLang="en-US" sz="1300">
                <a:solidFill>
                  <a:prstClr val="black"/>
                </a:solidFill>
                <a:cs typeface="Gulim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en-US" altLang="ko-KR" sz="1300">
              <a:solidFill>
                <a:prstClr val="black"/>
              </a:solidFill>
              <a:cs typeface="Gulim" charset="0"/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3437" cy="3484562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1" y="4413024"/>
            <a:ext cx="5136092" cy="418092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01" tIns="46551" rIns="93101" bIns="46551"/>
          <a:lstStyle/>
          <a:p>
            <a:r>
              <a:rPr lang="en-US" altLang="ko-KR" dirty="0">
                <a:latin typeface="Times New Roman" charset="0"/>
                <a:cs typeface="Gulim" charset="0"/>
              </a:rPr>
              <a:t>May need to replace this title page (its too long).</a:t>
            </a:r>
            <a:endParaRPr lang="ko-KR" altLang="en-US" dirty="0">
              <a:latin typeface="Times New Roman" charset="0"/>
              <a:cs typeface="Gulim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2688" y="698500"/>
            <a:ext cx="4645025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71B53C-6FB5-1141-9019-2E2BBD2A2E3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76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2688" y="698500"/>
            <a:ext cx="4645025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71B53C-6FB5-1141-9019-2E2BBD2A2E3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29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2688" y="698500"/>
            <a:ext cx="4645025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R3 &lt;- OR Reg1, Reg3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71B53C-6FB5-1141-9019-2E2BBD2A2E3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47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2688" y="698500"/>
            <a:ext cx="4645025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R1 &lt;- AND Reg 0, Reg 1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71B53C-6FB5-1141-9019-2E2BBD2A2E3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56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2688" y="698500"/>
            <a:ext cx="4645025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R3 &lt;- XOR (AND Reg 0, Reg 1),  2’b11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71B53C-6FB5-1141-9019-2E2BBD2A2E3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32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2688" y="698500"/>
            <a:ext cx="4645025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71B53C-6FB5-1141-9019-2E2BBD2A2E3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42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229018"/>
            <a:ext cx="7978410" cy="538162"/>
          </a:xfrm>
        </p:spPr>
        <p:txBody>
          <a:bodyPr/>
          <a:lstStyle>
            <a:lvl1pPr>
              <a:defRPr>
                <a:solidFill>
                  <a:srgbClr val="D5EB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77125" y="6540500"/>
            <a:ext cx="1665288" cy="315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Arial" charset="0"/>
              </a:defRPr>
            </a:lvl1pPr>
          </a:lstStyle>
          <a:p>
            <a:pPr algn="l">
              <a:spcBef>
                <a:spcPct val="0"/>
              </a:spcBef>
              <a:defRPr/>
            </a:pPr>
            <a:fld id="{BAEDCB38-AAA1-584F-BB24-68C5136B1C4A}" type="slidenum">
              <a:rPr lang="en-US" sz="1800">
                <a:solidFill>
                  <a:srgbClr val="FFFFFF"/>
                </a:solidFill>
              </a:rPr>
              <a:pPr algn="l">
                <a:spcBef>
                  <a:spcPct val="0"/>
                </a:spcBef>
                <a:defRPr/>
              </a:pPr>
              <a:t>‹#›</a:t>
            </a:fld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450306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4188" y="457200"/>
            <a:ext cx="1998662" cy="605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57200"/>
            <a:ext cx="5843588" cy="605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77125" y="6540500"/>
            <a:ext cx="1665288" cy="315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Arial" charset="0"/>
              </a:defRPr>
            </a:lvl1pPr>
          </a:lstStyle>
          <a:p>
            <a:pPr algn="l">
              <a:spcBef>
                <a:spcPct val="0"/>
              </a:spcBef>
              <a:defRPr/>
            </a:pPr>
            <a:fld id="{43FBB69A-2C80-DC49-AB5C-9E17125FF4C6}" type="slidenum">
              <a:rPr lang="en-US" sz="1800">
                <a:solidFill>
                  <a:srgbClr val="FFFFFF"/>
                </a:solidFill>
              </a:rPr>
              <a:pPr algn="l">
                <a:spcBef>
                  <a:spcPct val="0"/>
                </a:spcBef>
                <a:defRPr/>
              </a:pPr>
              <a:t>‹#›</a:t>
            </a:fld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72997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9946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797050"/>
            <a:ext cx="3917950" cy="4718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908550" y="1797050"/>
            <a:ext cx="3919538" cy="471805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77125" y="6540500"/>
            <a:ext cx="1665288" cy="315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Arial" charset="0"/>
              </a:defRPr>
            </a:lvl1pPr>
          </a:lstStyle>
          <a:p>
            <a:pPr algn="l">
              <a:spcBef>
                <a:spcPct val="0"/>
              </a:spcBef>
              <a:defRPr/>
            </a:pPr>
            <a:fld id="{97BB7E19-496C-3D43-805E-28E7A8E5BEA0}" type="slidenum">
              <a:rPr lang="en-US" sz="1800">
                <a:solidFill>
                  <a:srgbClr val="FFFFFF"/>
                </a:solidFill>
              </a:rPr>
              <a:pPr algn="l">
                <a:spcBef>
                  <a:spcPct val="0"/>
                </a:spcBef>
                <a:defRPr/>
              </a:pPr>
              <a:t>‹#›</a:t>
            </a:fld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18601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9946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797050"/>
            <a:ext cx="3917950" cy="4718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08550" y="1797050"/>
            <a:ext cx="3919538" cy="2282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08550" y="4232275"/>
            <a:ext cx="3919538" cy="2282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77125" y="6540500"/>
            <a:ext cx="1665288" cy="315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Arial" charset="0"/>
              </a:defRPr>
            </a:lvl1pPr>
          </a:lstStyle>
          <a:p>
            <a:pPr algn="l">
              <a:spcBef>
                <a:spcPct val="0"/>
              </a:spcBef>
              <a:defRPr/>
            </a:pPr>
            <a:fld id="{18AA0F06-7B87-9949-8E5A-0699B7ADA8E8}" type="slidenum">
              <a:rPr lang="en-US" sz="1800">
                <a:solidFill>
                  <a:srgbClr val="FFFFFF"/>
                </a:solidFill>
              </a:rPr>
              <a:pPr algn="l">
                <a:spcBef>
                  <a:spcPct val="0"/>
                </a:spcBef>
                <a:defRPr/>
              </a:pPr>
              <a:t>‹#›</a:t>
            </a:fld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241894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9946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797050"/>
            <a:ext cx="3917950" cy="4718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8550" y="1797050"/>
            <a:ext cx="3919538" cy="4718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77125" y="6540500"/>
            <a:ext cx="1665288" cy="315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Arial" charset="0"/>
              </a:defRPr>
            </a:lvl1pPr>
          </a:lstStyle>
          <a:p>
            <a:pPr algn="l">
              <a:spcBef>
                <a:spcPct val="0"/>
              </a:spcBef>
              <a:defRPr/>
            </a:pPr>
            <a:fld id="{AA24D3D2-906A-E649-A50D-2DE71A87A3CF}" type="slidenum">
              <a:rPr lang="en-US" sz="1800">
                <a:solidFill>
                  <a:srgbClr val="FFFFFF"/>
                </a:solidFill>
              </a:rPr>
              <a:pPr algn="l">
                <a:spcBef>
                  <a:spcPct val="0"/>
                </a:spcBef>
                <a:defRPr/>
              </a:pPr>
              <a:t>‹#›</a:t>
            </a:fld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711848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600" b="1">
              <a:solidFill>
                <a:srgbClr val="FFFFFF"/>
              </a:solidFill>
              <a:latin typeface="Arial"/>
              <a:ea typeface="ＭＳ Ｐゴシック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600" b="1">
              <a:solidFill>
                <a:srgbClr val="FFFFFF"/>
              </a:solidFill>
              <a:latin typeface="Arial"/>
              <a:ea typeface="ＭＳ Ｐゴシック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600" b="1">
              <a:solidFill>
                <a:srgbClr val="FFFFFF"/>
              </a:solidFill>
              <a:latin typeface="Arial"/>
              <a:ea typeface="ＭＳ Ｐゴシック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600" b="1">
              <a:solidFill>
                <a:srgbClr val="FFFFFF"/>
              </a:solidFill>
              <a:latin typeface="Arial"/>
              <a:ea typeface="ＭＳ Ｐゴシック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600" b="1">
              <a:solidFill>
                <a:srgbClr val="FFFFFF"/>
              </a:solidFill>
              <a:latin typeface="Arial"/>
              <a:ea typeface="ＭＳ Ｐゴシック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600" b="1">
              <a:solidFill>
                <a:srgbClr val="FFFFFF"/>
              </a:solidFill>
              <a:latin typeface="Arial"/>
              <a:ea typeface="ＭＳ Ｐゴシック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600" b="1">
              <a:solidFill>
                <a:srgbClr val="FFFFFF"/>
              </a:solidFill>
              <a:latin typeface="Arial"/>
              <a:ea typeface="ＭＳ Ｐゴシック" charset="0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600" b="1">
              <a:solidFill>
                <a:srgbClr val="FFFFFF"/>
              </a:solidFill>
              <a:latin typeface="Arial"/>
              <a:ea typeface="ＭＳ Ｐゴシック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600" b="1">
              <a:solidFill>
                <a:srgbClr val="FFFFFF"/>
              </a:solidFill>
              <a:latin typeface="Arial"/>
              <a:ea typeface="ＭＳ Ｐゴシック" charset="0"/>
              <a:cs typeface="Arial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0953293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91916"/>
            <a:ext cx="7772400" cy="48644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</a:t>
            </a:r>
          </a:p>
        </p:txBody>
      </p:sp>
    </p:spTree>
    <p:extLst>
      <p:ext uri="{BB962C8B-B14F-4D97-AF65-F5344CB8AC3E}">
        <p14:creationId xmlns:p14="http://schemas.microsoft.com/office/powerpoint/2010/main" val="271952430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9946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797050"/>
            <a:ext cx="7989888" cy="47180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477125" y="6540500"/>
            <a:ext cx="1665288" cy="315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Arial" charset="0"/>
              </a:defRPr>
            </a:lvl1pPr>
          </a:lstStyle>
          <a:p>
            <a:pPr algn="l">
              <a:spcBef>
                <a:spcPct val="0"/>
              </a:spcBef>
              <a:defRPr/>
            </a:pPr>
            <a:fld id="{76AC3E41-A567-7C4D-A3B5-EBFD1B14949B}" type="slidenum">
              <a:rPr lang="en-US" sz="1800">
                <a:solidFill>
                  <a:srgbClr val="FFFFFF"/>
                </a:solidFill>
              </a:rPr>
              <a:pPr algn="l">
                <a:spcBef>
                  <a:spcPct val="0"/>
                </a:spcBef>
                <a:defRPr/>
              </a:pPr>
              <a:t>‹#›</a:t>
            </a:fld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433873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9946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97050"/>
            <a:ext cx="3917950" cy="4718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08550" y="1797050"/>
            <a:ext cx="3919538" cy="2282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08550" y="4232275"/>
            <a:ext cx="3919538" cy="2282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477125" y="6540500"/>
            <a:ext cx="1665288" cy="315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Arial" charset="0"/>
              </a:defRPr>
            </a:lvl1pPr>
          </a:lstStyle>
          <a:p>
            <a:pPr algn="l">
              <a:spcBef>
                <a:spcPct val="0"/>
              </a:spcBef>
              <a:defRPr/>
            </a:pPr>
            <a:fld id="{527FD73A-C942-3B4B-9D2D-17950A543335}" type="slidenum">
              <a:rPr lang="en-US" sz="1800">
                <a:solidFill>
                  <a:srgbClr val="FFFFFF"/>
                </a:solidFill>
              </a:rPr>
              <a:pPr algn="l">
                <a:spcBef>
                  <a:spcPct val="0"/>
                </a:spcBef>
                <a:defRPr/>
              </a:pPr>
              <a:t>‹#›</a:t>
            </a:fld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968884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77125" y="6540500"/>
            <a:ext cx="1665288" cy="315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Arial" charset="0"/>
              </a:defRPr>
            </a:lvl1pPr>
          </a:lstStyle>
          <a:p>
            <a:pPr algn="l">
              <a:spcBef>
                <a:spcPct val="0"/>
              </a:spcBef>
              <a:defRPr/>
            </a:pPr>
            <a:fld id="{4B6FB5AC-9274-F84A-B4EF-38697BA80BC1}" type="slidenum">
              <a:rPr lang="en-US" sz="1800">
                <a:solidFill>
                  <a:srgbClr val="FFFFFF"/>
                </a:solidFill>
              </a:rPr>
              <a:pPr algn="l">
                <a:spcBef>
                  <a:spcPct val="0"/>
                </a:spcBef>
                <a:defRPr/>
              </a:pPr>
              <a:t>‹#›</a:t>
            </a:fld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916210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97050"/>
            <a:ext cx="3917950" cy="4718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8550" y="1797050"/>
            <a:ext cx="3919538" cy="4718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77125" y="6540500"/>
            <a:ext cx="1665288" cy="315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Arial" charset="0"/>
              </a:defRPr>
            </a:lvl1pPr>
          </a:lstStyle>
          <a:p>
            <a:pPr algn="l">
              <a:spcBef>
                <a:spcPct val="0"/>
              </a:spcBef>
              <a:defRPr/>
            </a:pPr>
            <a:fld id="{A3EAE6EA-4B58-5540-8A99-17663AC188A7}" type="slidenum">
              <a:rPr lang="en-US" sz="1800">
                <a:solidFill>
                  <a:srgbClr val="FFFFFF"/>
                </a:solidFill>
              </a:rPr>
              <a:pPr algn="l">
                <a:spcBef>
                  <a:spcPct val="0"/>
                </a:spcBef>
                <a:defRPr/>
              </a:pPr>
              <a:t>‹#›</a:t>
            </a:fld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024462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77125" y="6540500"/>
            <a:ext cx="1665288" cy="315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Arial" charset="0"/>
              </a:defRPr>
            </a:lvl1pPr>
          </a:lstStyle>
          <a:p>
            <a:pPr algn="l">
              <a:spcBef>
                <a:spcPct val="0"/>
              </a:spcBef>
              <a:defRPr/>
            </a:pPr>
            <a:fld id="{B4F94FDE-251C-4041-8025-268D8CD7CF5B}" type="slidenum">
              <a:rPr lang="en-US" sz="1800">
                <a:solidFill>
                  <a:srgbClr val="FFFFFF"/>
                </a:solidFill>
              </a:rPr>
              <a:pPr algn="l">
                <a:spcBef>
                  <a:spcPct val="0"/>
                </a:spcBef>
                <a:defRPr/>
              </a:pPr>
              <a:t>‹#›</a:t>
            </a:fld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766180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77125" y="6540500"/>
            <a:ext cx="1665288" cy="315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Arial" charset="0"/>
              </a:defRPr>
            </a:lvl1pPr>
          </a:lstStyle>
          <a:p>
            <a:pPr algn="l">
              <a:spcBef>
                <a:spcPct val="0"/>
              </a:spcBef>
              <a:defRPr/>
            </a:pPr>
            <a:fld id="{7B720692-E55F-CA4B-8726-78CD86B07641}" type="slidenum">
              <a:rPr lang="en-US" sz="1800">
                <a:solidFill>
                  <a:srgbClr val="FFFFFF"/>
                </a:solidFill>
              </a:rPr>
              <a:pPr algn="l">
                <a:spcBef>
                  <a:spcPct val="0"/>
                </a:spcBef>
                <a:defRPr/>
              </a:pPr>
              <a:t>‹#›</a:t>
            </a:fld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052416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77125" y="6540500"/>
            <a:ext cx="1665288" cy="315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Arial" charset="0"/>
              </a:defRPr>
            </a:lvl1pPr>
          </a:lstStyle>
          <a:p>
            <a:pPr algn="l">
              <a:spcBef>
                <a:spcPct val="0"/>
              </a:spcBef>
              <a:defRPr/>
            </a:pPr>
            <a:fld id="{FA17CE2F-D5EA-F84D-9285-651FCE7717BD}" type="slidenum">
              <a:rPr lang="en-US" sz="1800">
                <a:solidFill>
                  <a:srgbClr val="FFFFFF"/>
                </a:solidFill>
              </a:rPr>
              <a:pPr algn="l">
                <a:spcBef>
                  <a:spcPct val="0"/>
                </a:spcBef>
                <a:defRPr/>
              </a:pPr>
              <a:t>‹#›</a:t>
            </a:fld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043939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77125" y="6540500"/>
            <a:ext cx="1665288" cy="315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Arial" charset="0"/>
              </a:defRPr>
            </a:lvl1pPr>
          </a:lstStyle>
          <a:p>
            <a:pPr algn="l">
              <a:spcBef>
                <a:spcPct val="0"/>
              </a:spcBef>
              <a:defRPr/>
            </a:pPr>
            <a:fld id="{02CD366A-EE8F-D84C-8A52-1F8608E5D497}" type="slidenum">
              <a:rPr lang="en-US" sz="1800">
                <a:solidFill>
                  <a:srgbClr val="FFFFFF"/>
                </a:solidFill>
              </a:rPr>
              <a:pPr algn="l">
                <a:spcBef>
                  <a:spcPct val="0"/>
                </a:spcBef>
                <a:defRPr/>
              </a:pPr>
              <a:t>‹#›</a:t>
            </a:fld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618135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77125" y="6540500"/>
            <a:ext cx="1665288" cy="315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Arial" charset="0"/>
              </a:defRPr>
            </a:lvl1pPr>
          </a:lstStyle>
          <a:p>
            <a:pPr algn="l">
              <a:spcBef>
                <a:spcPct val="0"/>
              </a:spcBef>
              <a:defRPr/>
            </a:pPr>
            <a:fld id="{CFB236BE-5A3D-6846-8E50-3405786B8091}" type="slidenum">
              <a:rPr lang="en-US" sz="1800">
                <a:solidFill>
                  <a:srgbClr val="FFFFFF"/>
                </a:solidFill>
              </a:rPr>
              <a:pPr algn="l">
                <a:spcBef>
                  <a:spcPct val="0"/>
                </a:spcBef>
                <a:defRPr/>
              </a:pPr>
              <a:t>‹#›</a:t>
            </a:fld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56389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77125" y="6540500"/>
            <a:ext cx="1665288" cy="315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Arial" charset="0"/>
              </a:defRPr>
            </a:lvl1pPr>
          </a:lstStyle>
          <a:p>
            <a:pPr algn="l">
              <a:spcBef>
                <a:spcPct val="0"/>
              </a:spcBef>
              <a:defRPr/>
            </a:pPr>
            <a:fld id="{709F466A-AE3C-C64C-A2A1-C14A5FF31EBA}" type="slidenum">
              <a:rPr lang="en-US" sz="1800">
                <a:solidFill>
                  <a:srgbClr val="FFFFFF"/>
                </a:solidFill>
              </a:rPr>
              <a:pPr algn="l">
                <a:spcBef>
                  <a:spcPct val="0"/>
                </a:spcBef>
                <a:defRPr/>
              </a:pPr>
              <a:t>‹#›</a:t>
            </a:fld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542361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65100"/>
            <a:ext cx="91440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6263" y="1731963"/>
            <a:ext cx="7991475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 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0544710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</p:sldLayoutIdLst>
  <p:transition spd="slow">
    <p:fade/>
  </p:transition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C7F0FF"/>
          </a:solidFill>
          <a:latin typeface="Times New Roman"/>
          <a:ea typeface="ＭＳ Ｐゴシック" charset="0"/>
          <a:cs typeface="Times New Roman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C7F0FF"/>
          </a:solidFill>
          <a:latin typeface="Times New Roman" charset="0"/>
          <a:ea typeface="ＭＳ Ｐゴシック" charset="0"/>
          <a:cs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C7F0FF"/>
          </a:solidFill>
          <a:latin typeface="Times New Roman" charset="0"/>
          <a:ea typeface="ＭＳ Ｐゴシック" charset="0"/>
          <a:cs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C7F0FF"/>
          </a:solidFill>
          <a:latin typeface="Times New Roman" charset="0"/>
          <a:ea typeface="ＭＳ Ｐゴシック" charset="0"/>
          <a:cs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C7F0FF"/>
          </a:solidFill>
          <a:latin typeface="Times New Roman" charset="0"/>
          <a:ea typeface="ＭＳ Ｐゴシック" charset="0"/>
          <a:cs typeface="Times New Roman" pitchFamily="18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800"/>
        </a:spcAft>
        <a:buClr>
          <a:schemeClr val="tx2"/>
        </a:buClr>
        <a:buSzPct val="75000"/>
        <a:buFont typeface="Wingdings" charset="0"/>
        <a:buChar char="l"/>
        <a:defRPr sz="2400">
          <a:solidFill>
            <a:srgbClr val="FFFFFF"/>
          </a:solidFill>
          <a:latin typeface="+mn-lt"/>
          <a:ea typeface="ＭＳ Ｐゴシック" charset="0"/>
          <a:cs typeface="ＭＳ Ｐゴシック" charset="0"/>
        </a:defRPr>
      </a:lvl1pPr>
      <a:lvl2pPr marL="685800" indent="-228600" algn="l" rtl="0" eaLnBrk="0" fontAlgn="base" hangingPunct="0">
        <a:spcBef>
          <a:spcPct val="0"/>
        </a:spcBef>
        <a:spcAft>
          <a:spcPts val="800"/>
        </a:spcAft>
        <a:buClr>
          <a:schemeClr val="tx2"/>
        </a:buClr>
        <a:buSzPct val="100000"/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0"/>
        </a:spcBef>
        <a:spcAft>
          <a:spcPts val="800"/>
        </a:spcAft>
        <a:buClr>
          <a:schemeClr val="tx2"/>
        </a:buClr>
        <a:buSzPct val="100000"/>
        <a:buFont typeface="Arial" charset="0"/>
        <a:buChar char="•"/>
        <a:defRPr sz="2400">
          <a:solidFill>
            <a:srgbClr val="FFFFFF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1032D"/>
            </a:gs>
            <a:gs pos="36000">
              <a:srgbClr val="01032D"/>
            </a:gs>
            <a:gs pos="100000">
              <a:srgbClr val="0049A5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7612" y="477476"/>
            <a:ext cx="906780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eaLnBrk="0" hangingPunct="0">
              <a:lnSpc>
                <a:spcPct val="140000"/>
              </a:lnSpc>
              <a:spcBef>
                <a:spcPct val="0"/>
              </a:spcBef>
              <a:defRPr/>
            </a:pPr>
            <a:r>
              <a:rPr lang="en-US" altLang="ko-KR" sz="3600" b="1" dirty="0">
                <a:solidFill>
                  <a:srgbClr val="FFFF00">
                    <a:lumMod val="60000"/>
                    <a:lumOff val="40000"/>
                  </a:srgbClr>
                </a:solidFill>
                <a:latin typeface="Arial (Headings)"/>
                <a:ea typeface="Gulim" charset="0"/>
                <a:cs typeface="Arial (Headings)"/>
              </a:rPr>
              <a:t>Symbolic Starting State Example</a:t>
            </a:r>
          </a:p>
        </p:txBody>
      </p:sp>
    </p:spTree>
    <p:extLst>
      <p:ext uri="{BB962C8B-B14F-4D97-AF65-F5344CB8AC3E}">
        <p14:creationId xmlns:p14="http://schemas.microsoft.com/office/powerpoint/2010/main" val="345909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 idx="4294967295"/>
          </p:nvPr>
        </p:nvSpPr>
        <p:spPr>
          <a:xfrm>
            <a:off x="104775" y="84502"/>
            <a:ext cx="8966200" cy="64697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D5EBFF"/>
                </a:solidFill>
                <a:latin typeface="Arial" charset="0"/>
              </a:rPr>
              <a:t>Simple 2-bit CPU (no Trojan)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E7E56-B016-494E-8621-38D29C1E66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spcBef>
                <a:spcPct val="0"/>
              </a:spcBef>
              <a:defRPr/>
            </a:pPr>
            <a:r>
              <a:rPr lang="en-US" sz="1800" dirty="0">
                <a:solidFill>
                  <a:srgbClr val="FFFFFF"/>
                </a:solidFill>
              </a:rPr>
              <a:t>	</a:t>
            </a:r>
            <a:fld id="{FA17CE2F-D5EA-F84D-9285-651FCE7717BD}" type="slidenum">
              <a:rPr lang="en-US" sz="1800" smtClean="0">
                <a:solidFill>
                  <a:srgbClr val="FFFFFF"/>
                </a:solidFill>
              </a:rPr>
              <a:pPr algn="l">
                <a:spcBef>
                  <a:spcPct val="0"/>
                </a:spcBef>
                <a:defRPr/>
              </a:pPr>
              <a:t>2</a:t>
            </a:fld>
            <a:r>
              <a:rPr lang="en-US" sz="1800" dirty="0">
                <a:solidFill>
                  <a:srgbClr val="FFFFFF"/>
                </a:solidFill>
              </a:rPr>
              <a:t>	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DFA3219-514C-0B4C-A8D9-69622EBD7CF8}"/>
              </a:ext>
            </a:extLst>
          </p:cNvPr>
          <p:cNvGrpSpPr/>
          <p:nvPr/>
        </p:nvGrpSpPr>
        <p:grpSpPr>
          <a:xfrm>
            <a:off x="182771" y="895700"/>
            <a:ext cx="8866258" cy="5497495"/>
            <a:chOff x="182771" y="895700"/>
            <a:chExt cx="8866258" cy="5497495"/>
          </a:xfrm>
        </p:grpSpPr>
        <p:sp>
          <p:nvSpPr>
            <p:cNvPr id="174" name="Rounded Rectangle 173">
              <a:extLst>
                <a:ext uri="{FF2B5EF4-FFF2-40B4-BE49-F238E27FC236}">
                  <a16:creationId xmlns:a16="http://schemas.microsoft.com/office/drawing/2014/main" id="{7EC09BCF-4AB8-9C41-A96E-75335F71DB18}"/>
                </a:ext>
              </a:extLst>
            </p:cNvPr>
            <p:cNvSpPr/>
            <p:nvPr/>
          </p:nvSpPr>
          <p:spPr bwMode="auto">
            <a:xfrm>
              <a:off x="222755" y="895700"/>
              <a:ext cx="8826274" cy="5497495"/>
            </a:xfrm>
            <a:prstGeom prst="roundRect">
              <a:avLst>
                <a:gd name="adj" fmla="val 8127"/>
              </a:avLst>
            </a:prstGeom>
            <a:gradFill>
              <a:gsLst>
                <a:gs pos="0">
                  <a:schemeClr val="accent1">
                    <a:shade val="51000"/>
                    <a:satMod val="130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headEnd type="none" w="sm" len="sm"/>
              <a:tailEnd type="none" w="sm" len="sm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b="1" dirty="0">
                <a:solidFill>
                  <a:schemeClr val="tx1"/>
                </a:solidFill>
                <a:latin typeface="Arial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62346A-F425-4245-B32E-19CDC7A399AE}"/>
                </a:ext>
              </a:extLst>
            </p:cNvPr>
            <p:cNvGrpSpPr/>
            <p:nvPr/>
          </p:nvGrpSpPr>
          <p:grpSpPr>
            <a:xfrm>
              <a:off x="1969997" y="1418644"/>
              <a:ext cx="505832" cy="1058283"/>
              <a:chOff x="6085395" y="2155558"/>
              <a:chExt cx="274169" cy="657172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9EA7E16-BAE6-5342-8C14-E1E25E663C7F}"/>
                  </a:ext>
                </a:extLst>
              </p:cNvPr>
              <p:cNvSpPr/>
              <p:nvPr/>
            </p:nvSpPr>
            <p:spPr bwMode="auto">
              <a:xfrm>
                <a:off x="6085395" y="2155558"/>
                <a:ext cx="274169" cy="657172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0"/>
                  </a:spcBef>
                </a:pPr>
                <a:endParaRPr lang="en-US" sz="1600" b="1" dirty="0"/>
              </a:p>
            </p:txBody>
          </p:sp>
          <p:sp>
            <p:nvSpPr>
              <p:cNvPr id="62" name="Triangle 61">
                <a:extLst>
                  <a:ext uri="{FF2B5EF4-FFF2-40B4-BE49-F238E27FC236}">
                    <a16:creationId xmlns:a16="http://schemas.microsoft.com/office/drawing/2014/main" id="{E0CA7250-3AF6-804A-BEA5-97658062FAC5}"/>
                  </a:ext>
                </a:extLst>
              </p:cNvPr>
              <p:cNvSpPr/>
              <p:nvPr/>
            </p:nvSpPr>
            <p:spPr bwMode="auto">
              <a:xfrm>
                <a:off x="6140444" y="2653892"/>
                <a:ext cx="163305" cy="158838"/>
              </a:xfrm>
              <a:prstGeom prst="triangle">
                <a:avLst>
                  <a:gd name="adj" fmla="val 48702"/>
                </a:avLst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C0F9CD9-2654-8E4B-B213-D8212BC7C524}"/>
                </a:ext>
              </a:extLst>
            </p:cNvPr>
            <p:cNvGrpSpPr/>
            <p:nvPr/>
          </p:nvGrpSpPr>
          <p:grpSpPr>
            <a:xfrm>
              <a:off x="1460489" y="1798234"/>
              <a:ext cx="508618" cy="200228"/>
              <a:chOff x="1019930" y="2474853"/>
              <a:chExt cx="508618" cy="200228"/>
            </a:xfrm>
          </p:grpSpPr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EE6799EE-05CE-204A-B327-98380578902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19930" y="2574967"/>
                <a:ext cx="508618" cy="5496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lg" len="lg"/>
              </a:ln>
              <a:effectLst/>
            </p:spPr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2122AA10-4CA5-EE47-A972-236FEAE3D34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11153" y="2474853"/>
                <a:ext cx="126139" cy="200228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lg" len="lg"/>
              </a:ln>
              <a:effectLst/>
            </p:spPr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48BB351-FDB8-4E45-9F89-97DA6D3B992D}"/>
                </a:ext>
              </a:extLst>
            </p:cNvPr>
            <p:cNvGrpSpPr/>
            <p:nvPr/>
          </p:nvGrpSpPr>
          <p:grpSpPr>
            <a:xfrm>
              <a:off x="1460488" y="3878435"/>
              <a:ext cx="508618" cy="200228"/>
              <a:chOff x="1019930" y="2474853"/>
              <a:chExt cx="508618" cy="200228"/>
            </a:xfrm>
          </p:grpSpPr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D96CD9F8-1875-0D48-B0BB-70F07A128AE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19930" y="2574967"/>
                <a:ext cx="508618" cy="5496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lg" len="lg"/>
              </a:ln>
              <a:effectLst/>
            </p:spPr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17FF6EE5-1971-F04C-A53F-7CDB87EDCC5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11153" y="2474853"/>
                <a:ext cx="126139" cy="200228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lg" len="lg"/>
              </a:ln>
              <a:effectLst/>
            </p:spPr>
          </p:cxn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5EBDD19-DA65-6D41-AB51-2442028CFCE4}"/>
                </a:ext>
              </a:extLst>
            </p:cNvPr>
            <p:cNvSpPr txBox="1"/>
            <p:nvPr/>
          </p:nvSpPr>
          <p:spPr>
            <a:xfrm>
              <a:off x="615297" y="1476955"/>
              <a:ext cx="20423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2 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CD110CB-45EC-8C48-82CB-53A208320AE6}"/>
                </a:ext>
              </a:extLst>
            </p:cNvPr>
            <p:cNvSpPr txBox="1"/>
            <p:nvPr/>
          </p:nvSpPr>
          <p:spPr>
            <a:xfrm>
              <a:off x="593618" y="3560205"/>
              <a:ext cx="20423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2 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ACC0059-A9FD-FD4B-B416-211A74700BE3}"/>
                </a:ext>
              </a:extLst>
            </p:cNvPr>
            <p:cNvSpPr/>
            <p:nvPr/>
          </p:nvSpPr>
          <p:spPr bwMode="auto">
            <a:xfrm>
              <a:off x="227534" y="1759675"/>
              <a:ext cx="1319399" cy="458516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/>
                <a:t>Register A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35A7ECF-422A-BB48-8182-3A2B3A969726}"/>
                </a:ext>
              </a:extLst>
            </p:cNvPr>
            <p:cNvSpPr/>
            <p:nvPr/>
          </p:nvSpPr>
          <p:spPr bwMode="auto">
            <a:xfrm>
              <a:off x="182771" y="3811212"/>
              <a:ext cx="1408924" cy="458516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/>
                <a:t>Register B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59192719-83C6-8B48-A6AD-8F516AE349D3}"/>
                </a:ext>
              </a:extLst>
            </p:cNvPr>
            <p:cNvGrpSpPr/>
            <p:nvPr/>
          </p:nvGrpSpPr>
          <p:grpSpPr>
            <a:xfrm>
              <a:off x="1964436" y="3549448"/>
              <a:ext cx="505832" cy="1058283"/>
              <a:chOff x="6085395" y="2155558"/>
              <a:chExt cx="274169" cy="657172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A54AD5E-3132-144D-BDDD-B35E063FE568}"/>
                  </a:ext>
                </a:extLst>
              </p:cNvPr>
              <p:cNvSpPr/>
              <p:nvPr/>
            </p:nvSpPr>
            <p:spPr bwMode="auto">
              <a:xfrm>
                <a:off x="6085395" y="2155558"/>
                <a:ext cx="274169" cy="657172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0"/>
                  </a:spcBef>
                </a:pPr>
                <a:endParaRPr lang="en-US" sz="1600" b="1" dirty="0"/>
              </a:p>
            </p:txBody>
          </p:sp>
          <p:sp>
            <p:nvSpPr>
              <p:cNvPr id="83" name="Triangle 82">
                <a:extLst>
                  <a:ext uri="{FF2B5EF4-FFF2-40B4-BE49-F238E27FC236}">
                    <a16:creationId xmlns:a16="http://schemas.microsoft.com/office/drawing/2014/main" id="{4D17428E-F7BB-194A-897B-E262F8153760}"/>
                  </a:ext>
                </a:extLst>
              </p:cNvPr>
              <p:cNvSpPr/>
              <p:nvPr/>
            </p:nvSpPr>
            <p:spPr bwMode="auto">
              <a:xfrm>
                <a:off x="6140444" y="2653892"/>
                <a:ext cx="163305" cy="158838"/>
              </a:xfrm>
              <a:prstGeom prst="triangle">
                <a:avLst>
                  <a:gd name="adj" fmla="val 48702"/>
                </a:avLst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9D754AF-4AED-A949-8162-D172F8B9A0AB}"/>
                </a:ext>
              </a:extLst>
            </p:cNvPr>
            <p:cNvGrpSpPr/>
            <p:nvPr/>
          </p:nvGrpSpPr>
          <p:grpSpPr>
            <a:xfrm>
              <a:off x="4028249" y="4767759"/>
              <a:ext cx="2230141" cy="1622095"/>
              <a:chOff x="5147619" y="4755208"/>
              <a:chExt cx="2230141" cy="1622095"/>
            </a:xfrm>
          </p:grpSpPr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782F38C0-31A3-9540-BCD0-6C746D45A8E0}"/>
                  </a:ext>
                </a:extLst>
              </p:cNvPr>
              <p:cNvSpPr txBox="1"/>
              <p:nvPr/>
            </p:nvSpPr>
            <p:spPr>
              <a:xfrm>
                <a:off x="5147619" y="5645685"/>
                <a:ext cx="20423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2 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0E36AE2-112F-CC42-BB56-96270C13889A}"/>
                  </a:ext>
                </a:extLst>
              </p:cNvPr>
              <p:cNvGrpSpPr/>
              <p:nvPr/>
            </p:nvGrpSpPr>
            <p:grpSpPr>
              <a:xfrm>
                <a:off x="5502185" y="5093915"/>
                <a:ext cx="1875575" cy="1283388"/>
                <a:chOff x="5502185" y="5093915"/>
                <a:chExt cx="1875575" cy="1283388"/>
              </a:xfrm>
            </p:grpSpPr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97E48A87-B683-AD4F-AC03-C07C5399F7FF}"/>
                    </a:ext>
                  </a:extLst>
                </p:cNvPr>
                <p:cNvGrpSpPr/>
                <p:nvPr/>
              </p:nvGrpSpPr>
              <p:grpSpPr>
                <a:xfrm rot="5400000">
                  <a:off x="6237535" y="4743975"/>
                  <a:ext cx="358404" cy="1058283"/>
                  <a:chOff x="6085395" y="2155558"/>
                  <a:chExt cx="274169" cy="657172"/>
                </a:xfrm>
              </p:grpSpPr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7BF2DF8B-326C-9143-A730-7371081897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85395" y="2155558"/>
                    <a:ext cx="274169" cy="657172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1600" b="1" dirty="0"/>
                  </a:p>
                </p:txBody>
              </p:sp>
              <p:sp>
                <p:nvSpPr>
                  <p:cNvPr id="96" name="Triangle 95">
                    <a:extLst>
                      <a:ext uri="{FF2B5EF4-FFF2-40B4-BE49-F238E27FC236}">
                        <a16:creationId xmlns:a16="http://schemas.microsoft.com/office/drawing/2014/main" id="{9F400855-05C4-BC4A-B717-28C56A7D5C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40444" y="2653892"/>
                    <a:ext cx="163305" cy="158838"/>
                  </a:xfrm>
                  <a:prstGeom prst="triangle">
                    <a:avLst>
                      <a:gd name="adj" fmla="val 48702"/>
                    </a:avLst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AB9CB3A5-0CE7-7B4A-841C-1456140FEF60}"/>
                    </a:ext>
                  </a:extLst>
                </p:cNvPr>
                <p:cNvGrpSpPr/>
                <p:nvPr/>
              </p:nvGrpSpPr>
              <p:grpSpPr>
                <a:xfrm rot="16200000">
                  <a:off x="6162428" y="5606704"/>
                  <a:ext cx="508618" cy="200228"/>
                  <a:chOff x="1019930" y="2474853"/>
                  <a:chExt cx="508618" cy="200228"/>
                </a:xfrm>
              </p:grpSpPr>
              <p:cxnSp>
                <p:nvCxnSpPr>
                  <p:cNvPr id="106" name="Straight Arrow Connector 105">
                    <a:extLst>
                      <a:ext uri="{FF2B5EF4-FFF2-40B4-BE49-F238E27FC236}">
                        <a16:creationId xmlns:a16="http://schemas.microsoft.com/office/drawing/2014/main" id="{BD3A0D64-5CCE-F243-9D1B-26391D2E25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1019930" y="2574967"/>
                    <a:ext cx="508618" cy="5496"/>
                  </a:xfrm>
                  <a:prstGeom prst="straightConnector1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lg" len="lg"/>
                  </a:ln>
                  <a:effectLst/>
                </p:spPr>
              </p:cxnSp>
              <p:cxnSp>
                <p:nvCxnSpPr>
                  <p:cNvPr id="107" name="Straight Arrow Connector 106">
                    <a:extLst>
                      <a:ext uri="{FF2B5EF4-FFF2-40B4-BE49-F238E27FC236}">
                        <a16:creationId xmlns:a16="http://schemas.microsoft.com/office/drawing/2014/main" id="{9B1B35AE-0714-F042-AAE4-AC719080B3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1111153" y="2474853"/>
                    <a:ext cx="126139" cy="200228"/>
                  </a:xfrm>
                  <a:prstGeom prst="straightConnector1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lg" len="lg"/>
                  </a:ln>
                  <a:effectLst/>
                </p:spPr>
              </p:cxnSp>
            </p:grp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C40C6E73-285B-5C4E-A499-774B809F6866}"/>
                    </a:ext>
                  </a:extLst>
                </p:cNvPr>
                <p:cNvSpPr/>
                <p:nvPr/>
              </p:nvSpPr>
              <p:spPr bwMode="auto">
                <a:xfrm>
                  <a:off x="5502185" y="5918787"/>
                  <a:ext cx="1875575" cy="458516"/>
                </a:xfrm>
                <a:prstGeom prst="rect">
                  <a:avLst/>
                </a:prstGeom>
                <a:noFill/>
                <a:ln w="38100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600" b="1" dirty="0"/>
                    <a:t>OPCODE</a:t>
                  </a:r>
                </a:p>
              </p:txBody>
            </p:sp>
          </p:grp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FD6D689C-FF99-2B41-AA0F-90893F5ED6D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411298" y="4755208"/>
                <a:ext cx="0" cy="370682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</p:grp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4E5FF29-668C-404C-B1DA-B8593A989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688" y="2183748"/>
              <a:ext cx="1130355" cy="10640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AC8ECC1-8373-7746-83B3-31AFFC6B6F0C}"/>
                </a:ext>
              </a:extLst>
            </p:cNvPr>
            <p:cNvSpPr txBox="1"/>
            <p:nvPr/>
          </p:nvSpPr>
          <p:spPr>
            <a:xfrm>
              <a:off x="6298965" y="2188036"/>
              <a:ext cx="832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Reg 0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B3702A3-6AD9-C948-BCF0-EEEE8C7B8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1044" y="2183748"/>
              <a:ext cx="1130355" cy="10640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FBC9B4A-05E5-5D42-8B5D-539BBDCD6165}"/>
                </a:ext>
              </a:extLst>
            </p:cNvPr>
            <p:cNvSpPr txBox="1"/>
            <p:nvPr/>
          </p:nvSpPr>
          <p:spPr>
            <a:xfrm>
              <a:off x="7429320" y="2188036"/>
              <a:ext cx="832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Reg 1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927B538-61DC-844E-AF45-4FDF9ACF5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688" y="3247772"/>
              <a:ext cx="1130355" cy="10640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5B65DF0-C321-9045-B2AD-693FC6DFCEFB}"/>
                </a:ext>
              </a:extLst>
            </p:cNvPr>
            <p:cNvSpPr txBox="1"/>
            <p:nvPr/>
          </p:nvSpPr>
          <p:spPr>
            <a:xfrm>
              <a:off x="6283975" y="3252060"/>
              <a:ext cx="832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Reg 2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8752839-642D-1748-B592-9C241474F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1044" y="3247772"/>
              <a:ext cx="1130355" cy="10640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2696A5E-7A54-A943-9EFE-847AE1FA3320}"/>
                </a:ext>
              </a:extLst>
            </p:cNvPr>
            <p:cNvSpPr txBox="1"/>
            <p:nvPr/>
          </p:nvSpPr>
          <p:spPr>
            <a:xfrm>
              <a:off x="7399340" y="3252060"/>
              <a:ext cx="832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Reg 3</a:t>
              </a: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D7DF48A7-50EE-5B4F-9FA9-4AB7DD1FBA8B}"/>
                </a:ext>
              </a:extLst>
            </p:cNvPr>
            <p:cNvGrpSpPr/>
            <p:nvPr/>
          </p:nvGrpSpPr>
          <p:grpSpPr>
            <a:xfrm>
              <a:off x="2466265" y="1452340"/>
              <a:ext cx="3807115" cy="3362031"/>
              <a:chOff x="3575118" y="1971791"/>
              <a:chExt cx="3807115" cy="3362031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F0CE1BD-03F3-514B-9811-F2C1434AE2C6}"/>
                  </a:ext>
                </a:extLst>
              </p:cNvPr>
              <p:cNvSpPr txBox="1"/>
              <p:nvPr/>
            </p:nvSpPr>
            <p:spPr>
              <a:xfrm>
                <a:off x="5312921" y="3766089"/>
                <a:ext cx="20423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/>
                  <a:t>2 </a:t>
                </a:r>
              </a:p>
            </p:txBody>
          </p: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DCC3420D-AFAA-D74F-B058-FB32F772CBA8}"/>
                  </a:ext>
                </a:extLst>
              </p:cNvPr>
              <p:cNvGrpSpPr/>
              <p:nvPr/>
            </p:nvGrpSpPr>
            <p:grpSpPr>
              <a:xfrm>
                <a:off x="3575118" y="1971791"/>
                <a:ext cx="3807115" cy="3362031"/>
                <a:chOff x="3575118" y="1971791"/>
                <a:chExt cx="3807115" cy="3362031"/>
              </a:xfrm>
            </p:grpSpPr>
            <p:sp>
              <p:nvSpPr>
                <p:cNvPr id="85" name="Trapezoid 84">
                  <a:extLst>
                    <a:ext uri="{FF2B5EF4-FFF2-40B4-BE49-F238E27FC236}">
                      <a16:creationId xmlns:a16="http://schemas.microsoft.com/office/drawing/2014/main" id="{F97BC1E6-909D-9A4F-819B-43A95C1E792E}"/>
                    </a:ext>
                  </a:extLst>
                </p:cNvPr>
                <p:cNvSpPr/>
                <p:nvPr/>
              </p:nvSpPr>
              <p:spPr bwMode="auto">
                <a:xfrm rot="5400000">
                  <a:off x="4714842" y="3457365"/>
                  <a:ext cx="3362031" cy="390883"/>
                </a:xfrm>
                <a:prstGeom prst="trapezoid">
                  <a:avLst>
                    <a:gd name="adj" fmla="val 51210"/>
                  </a:avLst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80088AB4-683D-7547-B74B-7DF524B424B6}"/>
                    </a:ext>
                  </a:extLst>
                </p:cNvPr>
                <p:cNvGrpSpPr/>
                <p:nvPr/>
              </p:nvGrpSpPr>
              <p:grpSpPr>
                <a:xfrm>
                  <a:off x="3611395" y="2039698"/>
                  <a:ext cx="3770838" cy="828787"/>
                  <a:chOff x="3611395" y="2039698"/>
                  <a:chExt cx="3770838" cy="828787"/>
                </a:xfrm>
              </p:grpSpPr>
              <p:sp>
                <p:nvSpPr>
                  <p:cNvPr id="84" name="Delay 46">
                    <a:extLst>
                      <a:ext uri="{FF2B5EF4-FFF2-40B4-BE49-F238E27FC236}">
                        <a16:creationId xmlns:a16="http://schemas.microsoft.com/office/drawing/2014/main" id="{343FAD42-44BA-DB48-9DDE-7B9AE5454870}"/>
                      </a:ext>
                    </a:extLst>
                  </p:cNvPr>
                  <p:cNvSpPr/>
                  <p:nvPr/>
                </p:nvSpPr>
                <p:spPr>
                  <a:xfrm>
                    <a:off x="4965406" y="2067599"/>
                    <a:ext cx="599174" cy="625465"/>
                  </a:xfrm>
                  <a:prstGeom prst="flowChartDelay">
                    <a:avLst/>
                  </a:prstGeom>
                  <a:noFill/>
                  <a:ln w="38100" cmpd="sng">
                    <a:solidFill>
                      <a:srgbClr val="FFFFFF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FD459F1A-DBD2-4241-86A1-76121F617AB7}"/>
                      </a:ext>
                    </a:extLst>
                  </p:cNvPr>
                  <p:cNvSpPr txBox="1"/>
                  <p:nvPr/>
                </p:nvSpPr>
                <p:spPr>
                  <a:xfrm>
                    <a:off x="5339909" y="2193041"/>
                    <a:ext cx="20423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800" dirty="0"/>
                      <a:t>0 </a:t>
                    </a:r>
                  </a:p>
                </p:txBody>
              </p:sp>
              <p:cxnSp>
                <p:nvCxnSpPr>
                  <p:cNvPr id="90" name="Straight Arrow Connector 89">
                    <a:extLst>
                      <a:ext uri="{FF2B5EF4-FFF2-40B4-BE49-F238E27FC236}">
                        <a16:creationId xmlns:a16="http://schemas.microsoft.com/office/drawing/2014/main" id="{222675A9-6321-904C-BED4-7C982357FF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5552985" y="2397976"/>
                    <a:ext cx="640080" cy="0"/>
                  </a:xfrm>
                  <a:prstGeom prst="straightConnector1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med" len="med"/>
                  </a:ln>
                  <a:effectLst/>
                </p:spPr>
              </p:cxn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0C9A768E-598E-7941-A63D-0110DCCA980E}"/>
                      </a:ext>
                    </a:extLst>
                  </p:cNvPr>
                  <p:cNvGrpSpPr/>
                  <p:nvPr/>
                </p:nvGrpSpPr>
                <p:grpSpPr>
                  <a:xfrm>
                    <a:off x="3611395" y="2039698"/>
                    <a:ext cx="1353623" cy="828787"/>
                    <a:chOff x="3624095" y="2039698"/>
                    <a:chExt cx="1353623" cy="828787"/>
                  </a:xfrm>
                </p:grpSpPr>
                <p:cxnSp>
                  <p:nvCxnSpPr>
                    <p:cNvPr id="126" name="Straight Arrow Connector 125">
                      <a:extLst>
                        <a:ext uri="{FF2B5EF4-FFF2-40B4-BE49-F238E27FC236}">
                          <a16:creationId xmlns:a16="http://schemas.microsoft.com/office/drawing/2014/main" id="{03507F72-C77E-A14A-81E5-DB0C02410D2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auto">
                    <a:xfrm>
                      <a:off x="4337638" y="2204761"/>
                      <a:ext cx="640080" cy="0"/>
                    </a:xfrm>
                    <a:prstGeom prst="straightConnector1">
                      <a:avLst/>
                    </a:prstGeom>
                    <a:solidFill>
                      <a:schemeClr val="bg1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triangle" w="med" len="med"/>
                    </a:ln>
                    <a:effectLst/>
                  </p:spPr>
                </p:cxnSp>
                <p:sp>
                  <p:nvSpPr>
                    <p:cNvPr id="127" name="Rectangle 126">
                      <a:extLst>
                        <a:ext uri="{FF2B5EF4-FFF2-40B4-BE49-F238E27FC236}">
                          <a16:creationId xmlns:a16="http://schemas.microsoft.com/office/drawing/2014/main" id="{3E19C904-B2FD-9A42-8D05-FBB776E55C4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636796" y="2039698"/>
                      <a:ext cx="1162115" cy="458516"/>
                    </a:xfrm>
                    <a:prstGeom prst="rect">
                      <a:avLst/>
                    </a:prstGeom>
                    <a:noFill/>
                    <a:ln w="381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sz="1600" b="1" dirty="0"/>
                        <a:t>A</a:t>
                      </a:r>
                    </a:p>
                  </p:txBody>
                </p:sp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698CB875-C035-E441-864C-A50D6770000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624095" y="2409969"/>
                      <a:ext cx="1162115" cy="458516"/>
                    </a:xfrm>
                    <a:prstGeom prst="rect">
                      <a:avLst/>
                    </a:prstGeom>
                    <a:noFill/>
                    <a:ln w="381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sz="1600" b="1" dirty="0"/>
                        <a:t>B</a:t>
                      </a:r>
                    </a:p>
                  </p:txBody>
                </p:sp>
                <p:cxnSp>
                  <p:nvCxnSpPr>
                    <p:cNvPr id="129" name="Straight Arrow Connector 128">
                      <a:extLst>
                        <a:ext uri="{FF2B5EF4-FFF2-40B4-BE49-F238E27FC236}">
                          <a16:creationId xmlns:a16="http://schemas.microsoft.com/office/drawing/2014/main" id="{3ED3DF95-95CE-8D4E-8AB0-AF543B10EDD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auto">
                    <a:xfrm>
                      <a:off x="4335891" y="2562373"/>
                      <a:ext cx="640080" cy="0"/>
                    </a:xfrm>
                    <a:prstGeom prst="straightConnector1">
                      <a:avLst/>
                    </a:prstGeom>
                    <a:solidFill>
                      <a:schemeClr val="bg1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triangle" w="med" len="med"/>
                    </a:ln>
                    <a:effectLst/>
                  </p:spPr>
                </p:cxnSp>
              </p:grpSp>
            </p:grpSp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86E81627-1D9A-5A4E-A5D1-6A2362782A57}"/>
                    </a:ext>
                  </a:extLst>
                </p:cNvPr>
                <p:cNvGrpSpPr/>
                <p:nvPr/>
              </p:nvGrpSpPr>
              <p:grpSpPr>
                <a:xfrm>
                  <a:off x="3597395" y="2812538"/>
                  <a:ext cx="2976550" cy="828787"/>
                  <a:chOff x="525275" y="1276537"/>
                  <a:chExt cx="2976550" cy="828787"/>
                </a:xfrm>
              </p:grpSpPr>
              <p:cxnSp>
                <p:nvCxnSpPr>
                  <p:cNvPr id="91" name="Straight Arrow Connector 90">
                    <a:extLst>
                      <a:ext uri="{FF2B5EF4-FFF2-40B4-BE49-F238E27FC236}">
                        <a16:creationId xmlns:a16="http://schemas.microsoft.com/office/drawing/2014/main" id="{BA275DCB-9DF7-284A-8376-6120B8650E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2505321" y="1648277"/>
                    <a:ext cx="611504" cy="0"/>
                  </a:xfrm>
                  <a:prstGeom prst="straightConnector1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med" len="med"/>
                  </a:ln>
                  <a:effectLst/>
                </p:spPr>
              </p:cxnSp>
              <p:grpSp>
                <p:nvGrpSpPr>
                  <p:cNvPr id="148" name="Group 147">
                    <a:extLst>
                      <a:ext uri="{FF2B5EF4-FFF2-40B4-BE49-F238E27FC236}">
                        <a16:creationId xmlns:a16="http://schemas.microsoft.com/office/drawing/2014/main" id="{CFEBC8AC-CA98-E64E-8F2C-8CBBC50A9681}"/>
                      </a:ext>
                    </a:extLst>
                  </p:cNvPr>
                  <p:cNvGrpSpPr/>
                  <p:nvPr/>
                </p:nvGrpSpPr>
                <p:grpSpPr>
                  <a:xfrm>
                    <a:off x="525275" y="1276537"/>
                    <a:ext cx="2976550" cy="828787"/>
                    <a:chOff x="3601256" y="2763587"/>
                    <a:chExt cx="2976550" cy="828787"/>
                  </a:xfrm>
                </p:grpSpPr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DFA6206E-03EA-2B49-A754-D7F420ABEC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80227" y="2940528"/>
                      <a:ext cx="49757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800" dirty="0"/>
                        <a:t>1 </a:t>
                      </a:r>
                    </a:p>
                  </p:txBody>
                </p:sp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AC27E405-62E3-8B42-93C5-9D7F1905A8BA}"/>
                        </a:ext>
                      </a:extLst>
                    </p:cNvPr>
                    <p:cNvGrpSpPr/>
                    <p:nvPr/>
                  </p:nvGrpSpPr>
                  <p:grpSpPr>
                    <a:xfrm rot="16200000">
                      <a:off x="4894085" y="2720639"/>
                      <a:ext cx="589678" cy="808730"/>
                      <a:chOff x="4391487" y="3941248"/>
                      <a:chExt cx="341698" cy="338609"/>
                    </a:xfrm>
                  </p:grpSpPr>
                  <p:sp>
                    <p:nvSpPr>
                      <p:cNvPr id="119" name="Freeform 118">
                        <a:extLst>
                          <a:ext uri="{FF2B5EF4-FFF2-40B4-BE49-F238E27FC236}">
                            <a16:creationId xmlns:a16="http://schemas.microsoft.com/office/drawing/2014/main" id="{000A7CCD-0728-0841-9819-E340C05FB2FE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4332233" y="4049754"/>
                        <a:ext cx="289359" cy="170848"/>
                      </a:xfrm>
                      <a:custGeom>
                        <a:avLst/>
                        <a:gdLst>
                          <a:gd name="connsiteX0" fmla="*/ 741459 w 741459"/>
                          <a:gd name="connsiteY0" fmla="*/ 0 h 441752"/>
                          <a:gd name="connsiteX1" fmla="*/ 291851 w 741459"/>
                          <a:gd name="connsiteY1" fmla="*/ 118327 h 441752"/>
                          <a:gd name="connsiteX2" fmla="*/ 0 w 741459"/>
                          <a:gd name="connsiteY2" fmla="*/ 441752 h 44175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741459" h="441752">
                            <a:moveTo>
                              <a:pt x="741459" y="0"/>
                            </a:moveTo>
                            <a:cubicBezTo>
                              <a:pt x="578443" y="22351"/>
                              <a:pt x="415427" y="44702"/>
                              <a:pt x="291851" y="118327"/>
                            </a:cubicBezTo>
                            <a:cubicBezTo>
                              <a:pt x="168275" y="191952"/>
                              <a:pt x="0" y="441752"/>
                              <a:pt x="0" y="441752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120" name="Freeform 119">
                        <a:extLst>
                          <a:ext uri="{FF2B5EF4-FFF2-40B4-BE49-F238E27FC236}">
                            <a16:creationId xmlns:a16="http://schemas.microsoft.com/office/drawing/2014/main" id="{331ED901-0671-5C4C-9BFB-188E46559F4A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 flipH="1">
                        <a:off x="4505591" y="4047244"/>
                        <a:ext cx="284340" cy="170848"/>
                      </a:xfrm>
                      <a:custGeom>
                        <a:avLst/>
                        <a:gdLst>
                          <a:gd name="connsiteX0" fmla="*/ 741459 w 741459"/>
                          <a:gd name="connsiteY0" fmla="*/ 0 h 441752"/>
                          <a:gd name="connsiteX1" fmla="*/ 291851 w 741459"/>
                          <a:gd name="connsiteY1" fmla="*/ 118327 h 441752"/>
                          <a:gd name="connsiteX2" fmla="*/ 0 w 741459"/>
                          <a:gd name="connsiteY2" fmla="*/ 441752 h 44175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741459" h="441752">
                            <a:moveTo>
                              <a:pt x="741459" y="0"/>
                            </a:moveTo>
                            <a:cubicBezTo>
                              <a:pt x="578443" y="22351"/>
                              <a:pt x="415427" y="44702"/>
                              <a:pt x="291851" y="118327"/>
                            </a:cubicBezTo>
                            <a:cubicBezTo>
                              <a:pt x="168275" y="191952"/>
                              <a:pt x="0" y="441752"/>
                              <a:pt x="0" y="441752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121" name="Arc 120">
                        <a:extLst>
                          <a:ext uri="{FF2B5EF4-FFF2-40B4-BE49-F238E27FC236}">
                            <a16:creationId xmlns:a16="http://schemas.microsoft.com/office/drawing/2014/main" id="{6481C9A3-DCDC-5742-94BD-EAF2CB32B8D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4519240" y="3813495"/>
                        <a:ext cx="86192" cy="341697"/>
                      </a:xfrm>
                      <a:prstGeom prst="arc">
                        <a:avLst>
                          <a:gd name="adj1" fmla="val 16200000"/>
                          <a:gd name="adj2" fmla="val 5375449"/>
                        </a:avLst>
                      </a:prstGeom>
                      <a:noFill/>
                      <a:ln w="381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131" name="Group 130">
                      <a:extLst>
                        <a:ext uri="{FF2B5EF4-FFF2-40B4-BE49-F238E27FC236}">
                          <a16:creationId xmlns:a16="http://schemas.microsoft.com/office/drawing/2014/main" id="{DB38CCDB-4642-C543-B124-77A662E69F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1256" y="2763587"/>
                      <a:ext cx="1353623" cy="828787"/>
                      <a:chOff x="3624095" y="2039698"/>
                      <a:chExt cx="1353623" cy="828787"/>
                    </a:xfrm>
                  </p:grpSpPr>
                  <p:cxnSp>
                    <p:nvCxnSpPr>
                      <p:cNvPr id="132" name="Straight Arrow Connector 131">
                        <a:extLst>
                          <a:ext uri="{FF2B5EF4-FFF2-40B4-BE49-F238E27FC236}">
                            <a16:creationId xmlns:a16="http://schemas.microsoft.com/office/drawing/2014/main" id="{53E19E86-0F9C-5D48-BE8E-94A6FCF0D35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 bwMode="auto">
                      <a:xfrm>
                        <a:off x="4337638" y="2204761"/>
                        <a:ext cx="640080" cy="0"/>
                      </a:xfrm>
                      <a:prstGeom prst="straightConnector1">
                        <a:avLst/>
                      </a:prstGeom>
                      <a:solidFill>
                        <a:schemeClr val="bg1"/>
                      </a:solidFill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triangle" w="med" len="med"/>
                      </a:ln>
                      <a:effectLst/>
                    </p:spPr>
                  </p:cxnSp>
                  <p:sp>
                    <p:nvSpPr>
                      <p:cNvPr id="133" name="Rectangle 132">
                        <a:extLst>
                          <a:ext uri="{FF2B5EF4-FFF2-40B4-BE49-F238E27FC236}">
                            <a16:creationId xmlns:a16="http://schemas.microsoft.com/office/drawing/2014/main" id="{C9C389ED-313C-7341-81AC-DB7D33CF365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3636796" y="2039698"/>
                        <a:ext cx="1162115" cy="458516"/>
                      </a:xfrm>
                      <a:prstGeom prst="rect">
                        <a:avLst/>
                      </a:prstGeom>
                      <a:noFill/>
                      <a:ln w="38100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>
                          <a:spcBef>
                            <a:spcPct val="0"/>
                          </a:spcBef>
                        </a:pPr>
                        <a:r>
                          <a:rPr lang="en-US" sz="1600" b="1" dirty="0"/>
                          <a:t>A</a:t>
                        </a:r>
                      </a:p>
                    </p:txBody>
                  </p:sp>
                  <p:sp>
                    <p:nvSpPr>
                      <p:cNvPr id="134" name="Rectangle 133">
                        <a:extLst>
                          <a:ext uri="{FF2B5EF4-FFF2-40B4-BE49-F238E27FC236}">
                            <a16:creationId xmlns:a16="http://schemas.microsoft.com/office/drawing/2014/main" id="{09831E6A-511A-DC48-9A54-38DF7EC2CEB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3624095" y="2409969"/>
                        <a:ext cx="1162115" cy="458516"/>
                      </a:xfrm>
                      <a:prstGeom prst="rect">
                        <a:avLst/>
                      </a:prstGeom>
                      <a:noFill/>
                      <a:ln w="38100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>
                          <a:spcBef>
                            <a:spcPct val="0"/>
                          </a:spcBef>
                        </a:pPr>
                        <a:r>
                          <a:rPr lang="en-US" sz="1600" b="1" dirty="0"/>
                          <a:t>B</a:t>
                        </a:r>
                      </a:p>
                    </p:txBody>
                  </p:sp>
                  <p:cxnSp>
                    <p:nvCxnSpPr>
                      <p:cNvPr id="135" name="Straight Arrow Connector 134">
                        <a:extLst>
                          <a:ext uri="{FF2B5EF4-FFF2-40B4-BE49-F238E27FC236}">
                            <a16:creationId xmlns:a16="http://schemas.microsoft.com/office/drawing/2014/main" id="{5A65F9E6-E2F8-9346-A8FB-62BAF38D7A1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 bwMode="auto">
                      <a:xfrm>
                        <a:off x="4335891" y="2562373"/>
                        <a:ext cx="640080" cy="0"/>
                      </a:xfrm>
                      <a:prstGeom prst="straightConnector1">
                        <a:avLst/>
                      </a:prstGeom>
                      <a:solidFill>
                        <a:schemeClr val="bg1"/>
                      </a:solidFill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sm" len="sm"/>
                        <a:tailEnd type="triangle" w="med" len="med"/>
                      </a:ln>
                      <a:effectLst/>
                    </p:spPr>
                  </p:cxnSp>
                </p:grpSp>
              </p:grpSp>
            </p:grp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CEF8AD4C-D652-0A42-B81E-AE9704C36E33}"/>
                    </a:ext>
                  </a:extLst>
                </p:cNvPr>
                <p:cNvGrpSpPr/>
                <p:nvPr/>
              </p:nvGrpSpPr>
              <p:grpSpPr>
                <a:xfrm>
                  <a:off x="3575118" y="3641224"/>
                  <a:ext cx="2632235" cy="828787"/>
                  <a:chOff x="3575118" y="3514224"/>
                  <a:chExt cx="2632235" cy="828787"/>
                </a:xfrm>
              </p:grpSpPr>
              <p:grpSp>
                <p:nvGrpSpPr>
                  <p:cNvPr id="76" name="Group 75">
                    <a:extLst>
                      <a:ext uri="{FF2B5EF4-FFF2-40B4-BE49-F238E27FC236}">
                        <a16:creationId xmlns:a16="http://schemas.microsoft.com/office/drawing/2014/main" id="{AD191276-BF70-934C-9E0A-5A83BBCA1EFC}"/>
                      </a:ext>
                    </a:extLst>
                  </p:cNvPr>
                  <p:cNvGrpSpPr/>
                  <p:nvPr/>
                </p:nvGrpSpPr>
                <p:grpSpPr>
                  <a:xfrm>
                    <a:off x="4784558" y="3541311"/>
                    <a:ext cx="808732" cy="606553"/>
                    <a:chOff x="336601" y="447652"/>
                    <a:chExt cx="741459" cy="552192"/>
                  </a:xfrm>
                </p:grpSpPr>
                <p:sp>
                  <p:nvSpPr>
                    <p:cNvPr id="77" name="Freeform 76">
                      <a:extLst>
                        <a:ext uri="{FF2B5EF4-FFF2-40B4-BE49-F238E27FC236}">
                          <a16:creationId xmlns:a16="http://schemas.microsoft.com/office/drawing/2014/main" id="{6A360113-F705-A843-AF39-E800AF296777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544557" y="723747"/>
                      <a:ext cx="533503" cy="276095"/>
                    </a:xfrm>
                    <a:custGeom>
                      <a:avLst/>
                      <a:gdLst>
                        <a:gd name="connsiteX0" fmla="*/ 741459 w 741459"/>
                        <a:gd name="connsiteY0" fmla="*/ 0 h 441752"/>
                        <a:gd name="connsiteX1" fmla="*/ 291851 w 741459"/>
                        <a:gd name="connsiteY1" fmla="*/ 118327 h 441752"/>
                        <a:gd name="connsiteX2" fmla="*/ 0 w 741459"/>
                        <a:gd name="connsiteY2" fmla="*/ 441752 h 4417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41459" h="441752">
                          <a:moveTo>
                            <a:pt x="741459" y="0"/>
                          </a:moveTo>
                          <a:cubicBezTo>
                            <a:pt x="578443" y="22351"/>
                            <a:pt x="415427" y="44702"/>
                            <a:pt x="291851" y="118327"/>
                          </a:cubicBezTo>
                          <a:cubicBezTo>
                            <a:pt x="168275" y="191952"/>
                            <a:pt x="0" y="441752"/>
                            <a:pt x="0" y="441752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78" name="Freeform 77">
                      <a:extLst>
                        <a:ext uri="{FF2B5EF4-FFF2-40B4-BE49-F238E27FC236}">
                          <a16:creationId xmlns:a16="http://schemas.microsoft.com/office/drawing/2014/main" id="{D78C1CAA-A015-664D-ADAF-2F123141EDA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4557" y="447652"/>
                      <a:ext cx="524247" cy="276095"/>
                    </a:xfrm>
                    <a:custGeom>
                      <a:avLst/>
                      <a:gdLst>
                        <a:gd name="connsiteX0" fmla="*/ 741459 w 741459"/>
                        <a:gd name="connsiteY0" fmla="*/ 0 h 441752"/>
                        <a:gd name="connsiteX1" fmla="*/ 291851 w 741459"/>
                        <a:gd name="connsiteY1" fmla="*/ 118327 h 441752"/>
                        <a:gd name="connsiteX2" fmla="*/ 0 w 741459"/>
                        <a:gd name="connsiteY2" fmla="*/ 441752 h 4417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41459" h="441752">
                          <a:moveTo>
                            <a:pt x="741459" y="0"/>
                          </a:moveTo>
                          <a:cubicBezTo>
                            <a:pt x="578443" y="22351"/>
                            <a:pt x="415427" y="44702"/>
                            <a:pt x="291851" y="118327"/>
                          </a:cubicBezTo>
                          <a:cubicBezTo>
                            <a:pt x="168275" y="191952"/>
                            <a:pt x="0" y="441752"/>
                            <a:pt x="0" y="441752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79" name="Arc 78">
                      <a:extLst>
                        <a:ext uri="{FF2B5EF4-FFF2-40B4-BE49-F238E27FC236}">
                          <a16:creationId xmlns:a16="http://schemas.microsoft.com/office/drawing/2014/main" id="{5D38DF73-EC24-B44E-A7A5-032F54FC4A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751" y="447653"/>
                      <a:ext cx="158915" cy="552191"/>
                    </a:xfrm>
                    <a:prstGeom prst="arc">
                      <a:avLst>
                        <a:gd name="adj1" fmla="val 16200000"/>
                        <a:gd name="adj2" fmla="val 5375449"/>
                      </a:avLst>
                    </a:prstGeom>
                    <a:noFill/>
                    <a:ln w="381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80" name="Arc 79">
                      <a:extLst>
                        <a:ext uri="{FF2B5EF4-FFF2-40B4-BE49-F238E27FC236}">
                          <a16:creationId xmlns:a16="http://schemas.microsoft.com/office/drawing/2014/main" id="{CA72C267-2741-8141-A616-C4360D813C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6601" y="447653"/>
                      <a:ext cx="158915" cy="552191"/>
                    </a:xfrm>
                    <a:prstGeom prst="arc">
                      <a:avLst>
                        <a:gd name="adj1" fmla="val 16200000"/>
                        <a:gd name="adj2" fmla="val 5375449"/>
                      </a:avLst>
                    </a:prstGeom>
                    <a:noFill/>
                    <a:ln w="381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cxnSp>
                <p:nvCxnSpPr>
                  <p:cNvPr id="92" name="Straight Arrow Connector 91">
                    <a:extLst>
                      <a:ext uri="{FF2B5EF4-FFF2-40B4-BE49-F238E27FC236}">
                        <a16:creationId xmlns:a16="http://schemas.microsoft.com/office/drawing/2014/main" id="{01A8CC96-29C2-E04F-94F3-95F88194D6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5567273" y="3828519"/>
                    <a:ext cx="640080" cy="0"/>
                  </a:xfrm>
                  <a:prstGeom prst="straightConnector1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med" len="med"/>
                  </a:ln>
                  <a:effectLst/>
                </p:spPr>
              </p:cxnSp>
              <p:grpSp>
                <p:nvGrpSpPr>
                  <p:cNvPr id="136" name="Group 135">
                    <a:extLst>
                      <a:ext uri="{FF2B5EF4-FFF2-40B4-BE49-F238E27FC236}">
                        <a16:creationId xmlns:a16="http://schemas.microsoft.com/office/drawing/2014/main" id="{BAECB684-12EE-FE40-86AA-748825DC62E6}"/>
                      </a:ext>
                    </a:extLst>
                  </p:cNvPr>
                  <p:cNvGrpSpPr/>
                  <p:nvPr/>
                </p:nvGrpSpPr>
                <p:grpSpPr>
                  <a:xfrm>
                    <a:off x="3575118" y="3514224"/>
                    <a:ext cx="1353623" cy="828787"/>
                    <a:chOff x="3624095" y="2039698"/>
                    <a:chExt cx="1353623" cy="828787"/>
                  </a:xfrm>
                </p:grpSpPr>
                <p:cxnSp>
                  <p:nvCxnSpPr>
                    <p:cNvPr id="137" name="Straight Arrow Connector 136">
                      <a:extLst>
                        <a:ext uri="{FF2B5EF4-FFF2-40B4-BE49-F238E27FC236}">
                          <a16:creationId xmlns:a16="http://schemas.microsoft.com/office/drawing/2014/main" id="{978DBEC9-BC9E-9545-98B3-BFF2F584C27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auto">
                    <a:xfrm>
                      <a:off x="4337638" y="2204761"/>
                      <a:ext cx="640080" cy="0"/>
                    </a:xfrm>
                    <a:prstGeom prst="straightConnector1">
                      <a:avLst/>
                    </a:prstGeom>
                    <a:solidFill>
                      <a:schemeClr val="bg1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triangle" w="med" len="med"/>
                    </a:ln>
                    <a:effectLst/>
                  </p:spPr>
                </p:cxnSp>
                <p:sp>
                  <p:nvSpPr>
                    <p:cNvPr id="138" name="Rectangle 137">
                      <a:extLst>
                        <a:ext uri="{FF2B5EF4-FFF2-40B4-BE49-F238E27FC236}">
                          <a16:creationId xmlns:a16="http://schemas.microsoft.com/office/drawing/2014/main" id="{D1B7EF1D-4C1F-3941-83DF-3722EB1C898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636796" y="2039698"/>
                      <a:ext cx="1162115" cy="458516"/>
                    </a:xfrm>
                    <a:prstGeom prst="rect">
                      <a:avLst/>
                    </a:prstGeom>
                    <a:noFill/>
                    <a:ln w="381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sz="1600" b="1" dirty="0"/>
                        <a:t>A</a:t>
                      </a:r>
                    </a:p>
                  </p:txBody>
                </p:sp>
                <p:sp>
                  <p:nvSpPr>
                    <p:cNvPr id="139" name="Rectangle 138">
                      <a:extLst>
                        <a:ext uri="{FF2B5EF4-FFF2-40B4-BE49-F238E27FC236}">
                          <a16:creationId xmlns:a16="http://schemas.microsoft.com/office/drawing/2014/main" id="{D10A44C7-8BF9-EF45-A966-006060F2B87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624095" y="2409969"/>
                      <a:ext cx="1162115" cy="458516"/>
                    </a:xfrm>
                    <a:prstGeom prst="rect">
                      <a:avLst/>
                    </a:prstGeom>
                    <a:noFill/>
                    <a:ln w="381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sz="1600" b="1" dirty="0"/>
                        <a:t>B</a:t>
                      </a:r>
                    </a:p>
                  </p:txBody>
                </p:sp>
                <p:cxnSp>
                  <p:nvCxnSpPr>
                    <p:cNvPr id="140" name="Straight Arrow Connector 139">
                      <a:extLst>
                        <a:ext uri="{FF2B5EF4-FFF2-40B4-BE49-F238E27FC236}">
                          <a16:creationId xmlns:a16="http://schemas.microsoft.com/office/drawing/2014/main" id="{FAAEF2A2-06FF-814A-A897-B58CFD7E57A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auto">
                    <a:xfrm>
                      <a:off x="4335891" y="2562373"/>
                      <a:ext cx="640080" cy="0"/>
                    </a:xfrm>
                    <a:prstGeom prst="straightConnector1">
                      <a:avLst/>
                    </a:prstGeom>
                    <a:solidFill>
                      <a:schemeClr val="bg1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triangle" w="med" len="med"/>
                    </a:ln>
                    <a:effectLst/>
                  </p:spPr>
                </p:cxnSp>
              </p:grpSp>
            </p:grpSp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B81023C1-790C-114F-B942-03E94921675A}"/>
                    </a:ext>
                  </a:extLst>
                </p:cNvPr>
                <p:cNvGrpSpPr/>
                <p:nvPr/>
              </p:nvGrpSpPr>
              <p:grpSpPr>
                <a:xfrm>
                  <a:off x="3587819" y="4452410"/>
                  <a:ext cx="3775472" cy="828787"/>
                  <a:chOff x="3587819" y="4274610"/>
                  <a:chExt cx="3775472" cy="828787"/>
                </a:xfrm>
              </p:grpSpPr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2EEF3DB4-AB61-2B4F-AAB6-8EFA32529429}"/>
                      </a:ext>
                    </a:extLst>
                  </p:cNvPr>
                  <p:cNvSpPr txBox="1"/>
                  <p:nvPr/>
                </p:nvSpPr>
                <p:spPr>
                  <a:xfrm>
                    <a:off x="5320967" y="4382121"/>
                    <a:ext cx="20423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800" dirty="0"/>
                      <a:t>3 </a:t>
                    </a:r>
                  </a:p>
                </p:txBody>
              </p:sp>
              <p:grpSp>
                <p:nvGrpSpPr>
                  <p:cNvPr id="147" name="Group 146">
                    <a:extLst>
                      <a:ext uri="{FF2B5EF4-FFF2-40B4-BE49-F238E27FC236}">
                        <a16:creationId xmlns:a16="http://schemas.microsoft.com/office/drawing/2014/main" id="{07E9F0B3-EF47-3543-ABD2-9E24976EC245}"/>
                      </a:ext>
                    </a:extLst>
                  </p:cNvPr>
                  <p:cNvGrpSpPr/>
                  <p:nvPr/>
                </p:nvGrpSpPr>
                <p:grpSpPr>
                  <a:xfrm>
                    <a:off x="3587819" y="4274610"/>
                    <a:ext cx="2619534" cy="828787"/>
                    <a:chOff x="3587819" y="4274610"/>
                    <a:chExt cx="2619534" cy="828787"/>
                  </a:xfrm>
                </p:grpSpPr>
                <p:cxnSp>
                  <p:nvCxnSpPr>
                    <p:cNvPr id="93" name="Straight Arrow Connector 92">
                      <a:extLst>
                        <a:ext uri="{FF2B5EF4-FFF2-40B4-BE49-F238E27FC236}">
                          <a16:creationId xmlns:a16="http://schemas.microsoft.com/office/drawing/2014/main" id="{B2FB03F4-39F7-4548-BF5A-1D4FB1DEE21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auto">
                    <a:xfrm>
                      <a:off x="5642598" y="4576581"/>
                      <a:ext cx="564755" cy="0"/>
                    </a:xfrm>
                    <a:prstGeom prst="straightConnector1">
                      <a:avLst/>
                    </a:prstGeom>
                    <a:solidFill>
                      <a:schemeClr val="bg1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triangle" w="med" len="med"/>
                    </a:ln>
                    <a:effectLst/>
                  </p:spPr>
                </p:cxnSp>
                <p:grpSp>
                  <p:nvGrpSpPr>
                    <p:cNvPr id="130" name="Group 129">
                      <a:extLst>
                        <a:ext uri="{FF2B5EF4-FFF2-40B4-BE49-F238E27FC236}">
                          <a16:creationId xmlns:a16="http://schemas.microsoft.com/office/drawing/2014/main" id="{58F1D46F-15F2-B54E-B057-0318DC6C738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87819" y="4274610"/>
                      <a:ext cx="2045846" cy="828787"/>
                      <a:chOff x="3587819" y="4274610"/>
                      <a:chExt cx="2045846" cy="828787"/>
                    </a:xfrm>
                  </p:grpSpPr>
                  <p:grpSp>
                    <p:nvGrpSpPr>
                      <p:cNvPr id="15" name="Group 14">
                        <a:extLst>
                          <a:ext uri="{FF2B5EF4-FFF2-40B4-BE49-F238E27FC236}">
                            <a16:creationId xmlns:a16="http://schemas.microsoft.com/office/drawing/2014/main" id="{762C247D-57D9-F040-BB62-C92F24DCFC5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11622" y="4300276"/>
                        <a:ext cx="822043" cy="614906"/>
                        <a:chOff x="4435466" y="4439420"/>
                        <a:chExt cx="878388" cy="589678"/>
                      </a:xfrm>
                    </p:grpSpPr>
                    <p:grpSp>
                      <p:nvGrpSpPr>
                        <p:cNvPr id="122" name="Group 121">
                          <a:extLst>
                            <a:ext uri="{FF2B5EF4-FFF2-40B4-BE49-F238E27FC236}">
                              <a16:creationId xmlns:a16="http://schemas.microsoft.com/office/drawing/2014/main" id="{7E67E20A-3208-0545-8957-CE8F77EC782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6200000">
                          <a:off x="4496704" y="4378182"/>
                          <a:ext cx="589678" cy="712153"/>
                          <a:chOff x="4391487" y="3941248"/>
                          <a:chExt cx="341698" cy="338609"/>
                        </a:xfrm>
                      </p:grpSpPr>
                      <p:sp>
                        <p:nvSpPr>
                          <p:cNvPr id="123" name="Freeform 122">
                            <a:extLst>
                              <a:ext uri="{FF2B5EF4-FFF2-40B4-BE49-F238E27FC236}">
                                <a16:creationId xmlns:a16="http://schemas.microsoft.com/office/drawing/2014/main" id="{3B3FC836-739F-1C45-B02B-93EDECB78C6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4332233" y="4049754"/>
                            <a:ext cx="289359" cy="170848"/>
                          </a:xfrm>
                          <a:custGeom>
                            <a:avLst/>
                            <a:gdLst>
                              <a:gd name="connsiteX0" fmla="*/ 741459 w 741459"/>
                              <a:gd name="connsiteY0" fmla="*/ 0 h 441752"/>
                              <a:gd name="connsiteX1" fmla="*/ 291851 w 741459"/>
                              <a:gd name="connsiteY1" fmla="*/ 118327 h 441752"/>
                              <a:gd name="connsiteX2" fmla="*/ 0 w 741459"/>
                              <a:gd name="connsiteY2" fmla="*/ 441752 h 44175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</a:cxnLst>
                            <a:rect l="l" t="t" r="r" b="b"/>
                            <a:pathLst>
                              <a:path w="741459" h="441752">
                                <a:moveTo>
                                  <a:pt x="741459" y="0"/>
                                </a:moveTo>
                                <a:cubicBezTo>
                                  <a:pt x="578443" y="22351"/>
                                  <a:pt x="415427" y="44702"/>
                                  <a:pt x="291851" y="118327"/>
                                </a:cubicBezTo>
                                <a:cubicBezTo>
                                  <a:pt x="168275" y="191952"/>
                                  <a:pt x="0" y="441752"/>
                                  <a:pt x="0" y="441752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chemeClr val="tx1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>
                              <a:latin typeface="Arial"/>
                              <a:cs typeface="Arial"/>
                            </a:endParaRPr>
                          </a:p>
                        </p:txBody>
                      </p:sp>
                      <p:sp>
                        <p:nvSpPr>
                          <p:cNvPr id="124" name="Freeform 123">
                            <a:extLst>
                              <a:ext uri="{FF2B5EF4-FFF2-40B4-BE49-F238E27FC236}">
                                <a16:creationId xmlns:a16="http://schemas.microsoft.com/office/drawing/2014/main" id="{32C2445C-1E2F-5040-B1BE-CA5A9AC5AC4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 flipH="1">
                            <a:off x="4505591" y="4047244"/>
                            <a:ext cx="284340" cy="170848"/>
                          </a:xfrm>
                          <a:custGeom>
                            <a:avLst/>
                            <a:gdLst>
                              <a:gd name="connsiteX0" fmla="*/ 741459 w 741459"/>
                              <a:gd name="connsiteY0" fmla="*/ 0 h 441752"/>
                              <a:gd name="connsiteX1" fmla="*/ 291851 w 741459"/>
                              <a:gd name="connsiteY1" fmla="*/ 118327 h 441752"/>
                              <a:gd name="connsiteX2" fmla="*/ 0 w 741459"/>
                              <a:gd name="connsiteY2" fmla="*/ 441752 h 44175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</a:cxnLst>
                            <a:rect l="l" t="t" r="r" b="b"/>
                            <a:pathLst>
                              <a:path w="741459" h="441752">
                                <a:moveTo>
                                  <a:pt x="741459" y="0"/>
                                </a:moveTo>
                                <a:cubicBezTo>
                                  <a:pt x="578443" y="22351"/>
                                  <a:pt x="415427" y="44702"/>
                                  <a:pt x="291851" y="118327"/>
                                </a:cubicBezTo>
                                <a:cubicBezTo>
                                  <a:pt x="168275" y="191952"/>
                                  <a:pt x="0" y="441752"/>
                                  <a:pt x="0" y="441752"/>
                                </a:cubicBezTo>
                              </a:path>
                            </a:pathLst>
                          </a:custGeom>
                          <a:noFill/>
                          <a:ln w="38100" cmpd="sng">
                            <a:solidFill>
                              <a:schemeClr val="tx1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>
                              <a:latin typeface="Arial"/>
                              <a:cs typeface="Arial"/>
                            </a:endParaRPr>
                          </a:p>
                        </p:txBody>
                      </p:sp>
                      <p:sp>
                        <p:nvSpPr>
                          <p:cNvPr id="125" name="Arc 124">
                            <a:extLst>
                              <a:ext uri="{FF2B5EF4-FFF2-40B4-BE49-F238E27FC236}">
                                <a16:creationId xmlns:a16="http://schemas.microsoft.com/office/drawing/2014/main" id="{1923CF2F-BE70-904A-9BD6-4288AF7FBE0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4519240" y="3813495"/>
                            <a:ext cx="86192" cy="341697"/>
                          </a:xfrm>
                          <a:prstGeom prst="arc">
                            <a:avLst>
                              <a:gd name="adj1" fmla="val 16200000"/>
                              <a:gd name="adj2" fmla="val 5375449"/>
                            </a:avLst>
                          </a:prstGeom>
                          <a:noFill/>
                          <a:ln w="38100" cmpd="sng">
                            <a:solidFill>
                              <a:schemeClr val="tx1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>
                              <a:latin typeface="Arial"/>
                              <a:cs typeface="Arial"/>
                            </a:endParaRPr>
                          </a:p>
                        </p:txBody>
                      </p:sp>
                    </p:grpSp>
                    <p:sp>
                      <p:nvSpPr>
                        <p:cNvPr id="14" name="Oval 13">
                          <a:extLst>
                            <a:ext uri="{FF2B5EF4-FFF2-40B4-BE49-F238E27FC236}">
                              <a16:creationId xmlns:a16="http://schemas.microsoft.com/office/drawing/2014/main" id="{9EE9B4DC-4942-9548-998F-CB9337601B24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rot="21274675">
                          <a:off x="5145852" y="4629891"/>
                          <a:ext cx="168002" cy="188451"/>
                        </a:xfrm>
                        <a:prstGeom prst="ellips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0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p:txBody>
                    </p:sp>
                  </p:grpSp>
                  <p:grpSp>
                    <p:nvGrpSpPr>
                      <p:cNvPr id="141" name="Group 140">
                        <a:extLst>
                          <a:ext uri="{FF2B5EF4-FFF2-40B4-BE49-F238E27FC236}">
                            <a16:creationId xmlns:a16="http://schemas.microsoft.com/office/drawing/2014/main" id="{2203495D-832D-7E40-AE00-107A810A49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87819" y="4274610"/>
                        <a:ext cx="1353623" cy="828787"/>
                        <a:chOff x="3624095" y="2039698"/>
                        <a:chExt cx="1353623" cy="828787"/>
                      </a:xfrm>
                    </p:grpSpPr>
                    <p:cxnSp>
                      <p:nvCxnSpPr>
                        <p:cNvPr id="142" name="Straight Arrow Connector 141">
                          <a:extLst>
                            <a:ext uri="{FF2B5EF4-FFF2-40B4-BE49-F238E27FC236}">
                              <a16:creationId xmlns:a16="http://schemas.microsoft.com/office/drawing/2014/main" id="{66C927B3-14F6-5445-A752-D7B85B409FC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 bwMode="auto">
                        <a:xfrm>
                          <a:off x="4337638" y="2204761"/>
                          <a:ext cx="640080" cy="0"/>
                        </a:xfrm>
                        <a:prstGeom prst="straightConnector1">
                          <a:avLst/>
                        </a:prstGeom>
                        <a:solidFill>
                          <a:schemeClr val="bg1"/>
                        </a:solidFill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triangle" w="med" len="med"/>
                        </a:ln>
                        <a:effectLst/>
                      </p:spPr>
                    </p:cxnSp>
                    <p:sp>
                      <p:nvSpPr>
                        <p:cNvPr id="143" name="Rectangle 142">
                          <a:extLst>
                            <a:ext uri="{FF2B5EF4-FFF2-40B4-BE49-F238E27FC236}">
                              <a16:creationId xmlns:a16="http://schemas.microsoft.com/office/drawing/2014/main" id="{6C3EDAD8-7F3E-3A46-80B8-C646C96296E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3636796" y="2039698"/>
                          <a:ext cx="1162115" cy="458516"/>
                        </a:xfrm>
                        <a:prstGeom prst="rect">
                          <a:avLst/>
                        </a:prstGeom>
                        <a:noFill/>
                        <a:ln w="381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>
                            <a:spcBef>
                              <a:spcPct val="0"/>
                            </a:spcBef>
                          </a:pPr>
                          <a:r>
                            <a:rPr lang="en-US" sz="1600" b="1" dirty="0"/>
                            <a:t>A</a:t>
                          </a:r>
                        </a:p>
                      </p:txBody>
                    </p:sp>
                    <p:sp>
                      <p:nvSpPr>
                        <p:cNvPr id="144" name="Rectangle 143">
                          <a:extLst>
                            <a:ext uri="{FF2B5EF4-FFF2-40B4-BE49-F238E27FC236}">
                              <a16:creationId xmlns:a16="http://schemas.microsoft.com/office/drawing/2014/main" id="{2CD34EA8-2025-6847-806D-15814A6660F7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3624095" y="2409969"/>
                          <a:ext cx="1162115" cy="458516"/>
                        </a:xfrm>
                        <a:prstGeom prst="rect">
                          <a:avLst/>
                        </a:prstGeom>
                        <a:noFill/>
                        <a:ln w="381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>
                            <a:spcBef>
                              <a:spcPct val="0"/>
                            </a:spcBef>
                          </a:pPr>
                          <a:r>
                            <a:rPr lang="en-US" sz="1600" b="1" dirty="0"/>
                            <a:t>B</a:t>
                          </a:r>
                        </a:p>
                      </p:txBody>
                    </p:sp>
                    <p:cxnSp>
                      <p:nvCxnSpPr>
                        <p:cNvPr id="145" name="Straight Arrow Connector 144">
                          <a:extLst>
                            <a:ext uri="{FF2B5EF4-FFF2-40B4-BE49-F238E27FC236}">
                              <a16:creationId xmlns:a16="http://schemas.microsoft.com/office/drawing/2014/main" id="{E9DE8B5E-2505-D94D-9C15-0946D03C0CC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 bwMode="auto">
                        <a:xfrm>
                          <a:off x="4335891" y="2562373"/>
                          <a:ext cx="640080" cy="0"/>
                        </a:xfrm>
                        <a:prstGeom prst="straightConnector1">
                          <a:avLst/>
                        </a:prstGeom>
                        <a:solidFill>
                          <a:schemeClr val="bg1"/>
                        </a:solidFill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triangle" w="med" len="med"/>
                        </a:ln>
                        <a:effectLst/>
                      </p:spPr>
                    </p:cxnSp>
                  </p:grpSp>
                </p:grpSp>
              </p:grpSp>
            </p:grpSp>
          </p:grpSp>
        </p:grp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65206CC3-A14D-8141-80AD-77117710117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88542" y="1878525"/>
              <a:ext cx="360294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2871BE0-AC9B-2542-B61C-FF0F6E4C04A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88542" y="3978549"/>
              <a:ext cx="360294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7857EFA8-A442-5447-93CF-A7ED8F79583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81205" y="3111363"/>
              <a:ext cx="792175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</p:cxn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03D77FBA-2C92-D54D-9B70-9AAD2A403EB7}"/>
                </a:ext>
              </a:extLst>
            </p:cNvPr>
            <p:cNvGrpSpPr/>
            <p:nvPr/>
          </p:nvGrpSpPr>
          <p:grpSpPr>
            <a:xfrm>
              <a:off x="6245282" y="4769401"/>
              <a:ext cx="2230141" cy="1622095"/>
              <a:chOff x="5147619" y="4755208"/>
              <a:chExt cx="2230141" cy="1622095"/>
            </a:xfrm>
          </p:grpSpPr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FF57FC5-E3FC-3E4E-BD51-BE8F0006A171}"/>
                  </a:ext>
                </a:extLst>
              </p:cNvPr>
              <p:cNvSpPr txBox="1"/>
              <p:nvPr/>
            </p:nvSpPr>
            <p:spPr>
              <a:xfrm>
                <a:off x="5147619" y="5645685"/>
                <a:ext cx="20423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2 </a:t>
                </a:r>
              </a:p>
            </p:txBody>
          </p: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B8B84344-1F5E-4743-AC4D-3B17A70C9CED}"/>
                  </a:ext>
                </a:extLst>
              </p:cNvPr>
              <p:cNvGrpSpPr/>
              <p:nvPr/>
            </p:nvGrpSpPr>
            <p:grpSpPr>
              <a:xfrm>
                <a:off x="5502185" y="5093915"/>
                <a:ext cx="1875575" cy="1283388"/>
                <a:chOff x="5502185" y="5093915"/>
                <a:chExt cx="1875575" cy="1283388"/>
              </a:xfrm>
            </p:grpSpPr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9189C4B5-DCFB-7548-BA30-4B8894843AF8}"/>
                    </a:ext>
                  </a:extLst>
                </p:cNvPr>
                <p:cNvGrpSpPr/>
                <p:nvPr/>
              </p:nvGrpSpPr>
              <p:grpSpPr>
                <a:xfrm rot="5400000">
                  <a:off x="6237535" y="4743975"/>
                  <a:ext cx="358404" cy="1058283"/>
                  <a:chOff x="6085395" y="2155558"/>
                  <a:chExt cx="274169" cy="657172"/>
                </a:xfrm>
              </p:grpSpPr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5F3BF316-A6B8-0843-A0FC-6352572A99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85395" y="2155558"/>
                    <a:ext cx="274169" cy="657172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1600" b="1" dirty="0"/>
                  </a:p>
                </p:txBody>
              </p:sp>
              <p:sp>
                <p:nvSpPr>
                  <p:cNvPr id="172" name="Triangle 171">
                    <a:extLst>
                      <a:ext uri="{FF2B5EF4-FFF2-40B4-BE49-F238E27FC236}">
                        <a16:creationId xmlns:a16="http://schemas.microsoft.com/office/drawing/2014/main" id="{A943691E-506F-3D41-B22A-658AF55E86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40444" y="2653892"/>
                    <a:ext cx="163305" cy="158838"/>
                  </a:xfrm>
                  <a:prstGeom prst="triangle">
                    <a:avLst>
                      <a:gd name="adj" fmla="val 48702"/>
                    </a:avLst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962CDB62-779F-1D4D-8346-2EBB666301BE}"/>
                    </a:ext>
                  </a:extLst>
                </p:cNvPr>
                <p:cNvGrpSpPr/>
                <p:nvPr/>
              </p:nvGrpSpPr>
              <p:grpSpPr>
                <a:xfrm rot="16200000">
                  <a:off x="6162428" y="5606704"/>
                  <a:ext cx="508618" cy="200228"/>
                  <a:chOff x="1019930" y="2474853"/>
                  <a:chExt cx="508618" cy="200228"/>
                </a:xfrm>
              </p:grpSpPr>
              <p:cxnSp>
                <p:nvCxnSpPr>
                  <p:cNvPr id="169" name="Straight Arrow Connector 168">
                    <a:extLst>
                      <a:ext uri="{FF2B5EF4-FFF2-40B4-BE49-F238E27FC236}">
                        <a16:creationId xmlns:a16="http://schemas.microsoft.com/office/drawing/2014/main" id="{4475DB71-5FF8-AD46-86C2-B127BE2B5E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1019930" y="2574967"/>
                    <a:ext cx="508618" cy="5496"/>
                  </a:xfrm>
                  <a:prstGeom prst="straightConnector1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lg" len="lg"/>
                  </a:ln>
                  <a:effectLst/>
                </p:spPr>
              </p:cxnSp>
              <p:cxnSp>
                <p:nvCxnSpPr>
                  <p:cNvPr id="170" name="Straight Arrow Connector 169">
                    <a:extLst>
                      <a:ext uri="{FF2B5EF4-FFF2-40B4-BE49-F238E27FC236}">
                        <a16:creationId xmlns:a16="http://schemas.microsoft.com/office/drawing/2014/main" id="{14C1DB6F-7541-6149-9D06-A098D9D4F3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1111153" y="2474853"/>
                    <a:ext cx="126139" cy="200228"/>
                  </a:xfrm>
                  <a:prstGeom prst="straightConnector1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lg" len="lg"/>
                  </a:ln>
                  <a:effectLst/>
                </p:spPr>
              </p:cxnSp>
            </p:grp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9CB431A3-46F1-3742-B3AD-8359136737C4}"/>
                    </a:ext>
                  </a:extLst>
                </p:cNvPr>
                <p:cNvSpPr/>
                <p:nvPr/>
              </p:nvSpPr>
              <p:spPr bwMode="auto">
                <a:xfrm>
                  <a:off x="5502185" y="5918787"/>
                  <a:ext cx="1875575" cy="458516"/>
                </a:xfrm>
                <a:prstGeom prst="rect">
                  <a:avLst/>
                </a:prstGeom>
                <a:noFill/>
                <a:ln w="38100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600" b="1" dirty="0"/>
                    <a:t>Write Address</a:t>
                  </a:r>
                </a:p>
              </p:txBody>
            </p:sp>
          </p:grp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2F80B12D-8331-2E45-868A-94977A25940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411298" y="4755208"/>
                <a:ext cx="0" cy="370682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</p:grp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5BC47FE8-A6D7-2D44-AB1F-8DE99BBF0871}"/>
                </a:ext>
              </a:extLst>
            </p:cNvPr>
            <p:cNvSpPr/>
            <p:nvPr/>
          </p:nvSpPr>
          <p:spPr bwMode="auto">
            <a:xfrm>
              <a:off x="6333649" y="4330841"/>
              <a:ext cx="2267750" cy="399923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/>
                <a:t>Decoder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084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Rounded Rectangle 325">
            <a:extLst>
              <a:ext uri="{FF2B5EF4-FFF2-40B4-BE49-F238E27FC236}">
                <a16:creationId xmlns:a16="http://schemas.microsoft.com/office/drawing/2014/main" id="{C7A770DB-B61F-F649-A853-66E5AA5A4FB6}"/>
              </a:ext>
            </a:extLst>
          </p:cNvPr>
          <p:cNvSpPr/>
          <p:nvPr/>
        </p:nvSpPr>
        <p:spPr bwMode="auto">
          <a:xfrm>
            <a:off x="104775" y="813459"/>
            <a:ext cx="8896237" cy="5578037"/>
          </a:xfrm>
          <a:prstGeom prst="roundRect">
            <a:avLst>
              <a:gd name="adj" fmla="val 8127"/>
            </a:avLst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endParaRPr lang="en-US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8065" name="Title 1"/>
          <p:cNvSpPr>
            <a:spLocks noGrp="1"/>
          </p:cNvSpPr>
          <p:nvPr>
            <p:ph type="title" idx="4294967295"/>
          </p:nvPr>
        </p:nvSpPr>
        <p:spPr>
          <a:xfrm>
            <a:off x="104775" y="84502"/>
            <a:ext cx="8966200" cy="64697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D5EBFF"/>
                </a:solidFill>
                <a:latin typeface="Arial" charset="0"/>
              </a:rPr>
              <a:t>Simple 2-bit CPU (with </a:t>
            </a:r>
            <a:r>
              <a:rPr lang="en-US" dirty="0">
                <a:solidFill>
                  <a:srgbClr val="FF40FF"/>
                </a:solidFill>
                <a:latin typeface="Arial" charset="0"/>
              </a:rPr>
              <a:t>Trojan</a:t>
            </a:r>
            <a:r>
              <a:rPr lang="en-US" dirty="0">
                <a:solidFill>
                  <a:srgbClr val="D5EBFF"/>
                </a:solidFill>
                <a:latin typeface="Arial" charset="0"/>
              </a:rPr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E7E56-B016-494E-8621-38D29C1E66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spcBef>
                <a:spcPct val="0"/>
              </a:spcBef>
              <a:defRPr/>
            </a:pPr>
            <a:r>
              <a:rPr lang="en-US" sz="1800" dirty="0">
                <a:solidFill>
                  <a:srgbClr val="FFFFFF"/>
                </a:solidFill>
              </a:rPr>
              <a:t>	</a:t>
            </a:r>
            <a:fld id="{FA17CE2F-D5EA-F84D-9285-651FCE7717BD}" type="slidenum">
              <a:rPr lang="en-US" sz="1800" smtClean="0">
                <a:solidFill>
                  <a:srgbClr val="FFFFFF"/>
                </a:solidFill>
              </a:rPr>
              <a:pPr algn="l">
                <a:spcBef>
                  <a:spcPct val="0"/>
                </a:spcBef>
                <a:defRPr/>
              </a:pPr>
              <a:t>3</a:t>
            </a:fld>
            <a:r>
              <a:rPr lang="en-US" sz="1800" dirty="0">
                <a:solidFill>
                  <a:srgbClr val="FFFFFF"/>
                </a:solidFill>
              </a:rPr>
              <a:t>	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96ACD58-9854-0E4B-AECE-70FE5D801283}"/>
              </a:ext>
            </a:extLst>
          </p:cNvPr>
          <p:cNvGrpSpPr/>
          <p:nvPr/>
        </p:nvGrpSpPr>
        <p:grpSpPr>
          <a:xfrm rot="5400000">
            <a:off x="5188022" y="1007894"/>
            <a:ext cx="2042324" cy="489597"/>
            <a:chOff x="1546933" y="4970905"/>
            <a:chExt cx="2042324" cy="489597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BC74B24F-56DC-AA47-A552-01C0DBA5F9CC}"/>
                </a:ext>
              </a:extLst>
            </p:cNvPr>
            <p:cNvGrpSpPr/>
            <p:nvPr/>
          </p:nvGrpSpPr>
          <p:grpSpPr>
            <a:xfrm>
              <a:off x="2394789" y="5260274"/>
              <a:ext cx="508618" cy="200228"/>
              <a:chOff x="1019930" y="2474853"/>
              <a:chExt cx="508618" cy="200228"/>
            </a:xfrm>
          </p:grpSpPr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EAF2F0E0-3F55-1C4A-AE40-1469240BA1F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19930" y="2574967"/>
                <a:ext cx="508618" cy="5496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40FF"/>
                </a:solidFill>
                <a:prstDash val="solid"/>
                <a:round/>
                <a:headEnd type="none" w="sm" len="sm"/>
                <a:tailEnd type="triangle" w="lg" len="lg"/>
              </a:ln>
              <a:effectLst/>
            </p:spPr>
          </p:cxn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04E5BBB2-54F4-524F-94DE-90BC12E31D1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11153" y="2474853"/>
                <a:ext cx="126139" cy="200228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40FF"/>
                </a:solidFill>
                <a:prstDash val="solid"/>
                <a:round/>
                <a:headEnd type="none" w="sm" len="sm"/>
                <a:tailEnd type="none" w="lg" len="lg"/>
              </a:ln>
              <a:effectLst/>
            </p:spPr>
          </p:cxnSp>
        </p:grp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AE43C44A-4F0C-D84A-BC6B-FBAA445516AB}"/>
                </a:ext>
              </a:extLst>
            </p:cNvPr>
            <p:cNvSpPr txBox="1"/>
            <p:nvPr/>
          </p:nvSpPr>
          <p:spPr>
            <a:xfrm>
              <a:off x="1546933" y="4970905"/>
              <a:ext cx="20423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40FF"/>
                  </a:solidFill>
                </a:rPr>
                <a:t>32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BEACCAA-E4AE-474C-826E-542B602E15FF}"/>
              </a:ext>
            </a:extLst>
          </p:cNvPr>
          <p:cNvGrpSpPr/>
          <p:nvPr/>
        </p:nvGrpSpPr>
        <p:grpSpPr>
          <a:xfrm>
            <a:off x="47858" y="813459"/>
            <a:ext cx="8973261" cy="5578037"/>
            <a:chOff x="-12102" y="813459"/>
            <a:chExt cx="8973261" cy="557803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C399F0C-C022-184F-B181-28EB6974CA3F}"/>
                </a:ext>
              </a:extLst>
            </p:cNvPr>
            <p:cNvGrpSpPr/>
            <p:nvPr/>
          </p:nvGrpSpPr>
          <p:grpSpPr>
            <a:xfrm>
              <a:off x="1610234" y="1418644"/>
              <a:ext cx="505832" cy="1058283"/>
              <a:chOff x="6085395" y="2155558"/>
              <a:chExt cx="274169" cy="657172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DDB33C0F-F8F6-2C4E-8976-A165870FD57F}"/>
                  </a:ext>
                </a:extLst>
              </p:cNvPr>
              <p:cNvSpPr/>
              <p:nvPr/>
            </p:nvSpPr>
            <p:spPr bwMode="auto">
              <a:xfrm>
                <a:off x="6085395" y="2155558"/>
                <a:ext cx="274169" cy="657172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0"/>
                  </a:spcBef>
                </a:pPr>
                <a:endParaRPr lang="en-US" sz="1600" b="1" dirty="0"/>
              </a:p>
            </p:txBody>
          </p:sp>
          <p:sp>
            <p:nvSpPr>
              <p:cNvPr id="191" name="Triangle 190">
                <a:extLst>
                  <a:ext uri="{FF2B5EF4-FFF2-40B4-BE49-F238E27FC236}">
                    <a16:creationId xmlns:a16="http://schemas.microsoft.com/office/drawing/2014/main" id="{A2FCE841-FE19-324B-8CB1-F86A005328C6}"/>
                  </a:ext>
                </a:extLst>
              </p:cNvPr>
              <p:cNvSpPr/>
              <p:nvPr/>
            </p:nvSpPr>
            <p:spPr bwMode="auto">
              <a:xfrm>
                <a:off x="6140444" y="2653892"/>
                <a:ext cx="163305" cy="158838"/>
              </a:xfrm>
              <a:prstGeom prst="triangle">
                <a:avLst>
                  <a:gd name="adj" fmla="val 48702"/>
                </a:avLst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65E77A4-E726-134F-B47F-FD923ED61780}"/>
                </a:ext>
              </a:extLst>
            </p:cNvPr>
            <p:cNvGrpSpPr/>
            <p:nvPr/>
          </p:nvGrpSpPr>
          <p:grpSpPr>
            <a:xfrm>
              <a:off x="1100726" y="1798234"/>
              <a:ext cx="508618" cy="200228"/>
              <a:chOff x="1019930" y="2474853"/>
              <a:chExt cx="508618" cy="200228"/>
            </a:xfrm>
          </p:grpSpPr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B3D917A2-79AF-EB48-B3D5-2CD040ABD61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19930" y="2574967"/>
                <a:ext cx="508618" cy="5496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lg" len="lg"/>
              </a:ln>
              <a:effectLst/>
            </p:spPr>
          </p:cxnSp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77578503-0D14-FA4E-A6B2-799299FF928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11153" y="2474853"/>
                <a:ext cx="126139" cy="200228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lg" len="lg"/>
              </a:ln>
              <a:effectLst/>
            </p:spPr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D7F6C13-08DB-3647-A261-7EB71AF41E37}"/>
                </a:ext>
              </a:extLst>
            </p:cNvPr>
            <p:cNvGrpSpPr/>
            <p:nvPr/>
          </p:nvGrpSpPr>
          <p:grpSpPr>
            <a:xfrm>
              <a:off x="1100725" y="3878435"/>
              <a:ext cx="508618" cy="200228"/>
              <a:chOff x="1019930" y="2474853"/>
              <a:chExt cx="508618" cy="200228"/>
            </a:xfrm>
          </p:grpSpPr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15BBAB85-9BCA-D241-816A-3D8FCAF0963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19930" y="2574967"/>
                <a:ext cx="508618" cy="5496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lg" len="lg"/>
              </a:ln>
              <a:effectLst/>
            </p:spPr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9748F797-4BEF-4B4C-959B-1F3F1B67D7F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11153" y="2474853"/>
                <a:ext cx="126139" cy="200228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lg" len="lg"/>
              </a:ln>
              <a:effectLst/>
            </p:spPr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FF28C30-239B-A744-B89F-D20CF90B9100}"/>
                </a:ext>
              </a:extLst>
            </p:cNvPr>
            <p:cNvSpPr txBox="1"/>
            <p:nvPr/>
          </p:nvSpPr>
          <p:spPr>
            <a:xfrm>
              <a:off x="255534" y="1476955"/>
              <a:ext cx="20423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2 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A4E2C4-428E-D347-8C9F-057274A5CEB7}"/>
                </a:ext>
              </a:extLst>
            </p:cNvPr>
            <p:cNvSpPr txBox="1"/>
            <p:nvPr/>
          </p:nvSpPr>
          <p:spPr>
            <a:xfrm>
              <a:off x="233855" y="3560205"/>
              <a:ext cx="20423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2 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B01029C-7222-AC41-91DD-4DF4EEEED931}"/>
                </a:ext>
              </a:extLst>
            </p:cNvPr>
            <p:cNvSpPr/>
            <p:nvPr/>
          </p:nvSpPr>
          <p:spPr bwMode="auto">
            <a:xfrm>
              <a:off x="32661" y="1729695"/>
              <a:ext cx="1319399" cy="458516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/>
                <a:t>Reg A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A7B9688-BBC2-AE47-9963-3EAD4442DDC6}"/>
                </a:ext>
              </a:extLst>
            </p:cNvPr>
            <p:cNvSpPr/>
            <p:nvPr/>
          </p:nvSpPr>
          <p:spPr bwMode="auto">
            <a:xfrm>
              <a:off x="-12102" y="3811212"/>
              <a:ext cx="1408924" cy="458516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/>
                <a:t>Reg B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432DF82-3FAD-3D4D-A4A5-5375EFB9AA7B}"/>
                </a:ext>
              </a:extLst>
            </p:cNvPr>
            <p:cNvGrpSpPr/>
            <p:nvPr/>
          </p:nvGrpSpPr>
          <p:grpSpPr>
            <a:xfrm>
              <a:off x="1604673" y="3549448"/>
              <a:ext cx="505832" cy="1058283"/>
              <a:chOff x="6085395" y="2155558"/>
              <a:chExt cx="274169" cy="657172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2B687AF1-8CBD-9C4D-8203-74D88495B82E}"/>
                  </a:ext>
                </a:extLst>
              </p:cNvPr>
              <p:cNvSpPr/>
              <p:nvPr/>
            </p:nvSpPr>
            <p:spPr bwMode="auto">
              <a:xfrm>
                <a:off x="6085395" y="2155558"/>
                <a:ext cx="274169" cy="657172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0"/>
                  </a:spcBef>
                </a:pPr>
                <a:endParaRPr lang="en-US" sz="1600" b="1" dirty="0"/>
              </a:p>
            </p:txBody>
          </p:sp>
          <p:sp>
            <p:nvSpPr>
              <p:cNvPr id="185" name="Triangle 184">
                <a:extLst>
                  <a:ext uri="{FF2B5EF4-FFF2-40B4-BE49-F238E27FC236}">
                    <a16:creationId xmlns:a16="http://schemas.microsoft.com/office/drawing/2014/main" id="{5B789A48-3422-1F41-96DE-B670A1577A2A}"/>
                  </a:ext>
                </a:extLst>
              </p:cNvPr>
              <p:cNvSpPr/>
              <p:nvPr/>
            </p:nvSpPr>
            <p:spPr bwMode="auto">
              <a:xfrm>
                <a:off x="6140444" y="2653892"/>
                <a:ext cx="163305" cy="158838"/>
              </a:xfrm>
              <a:prstGeom prst="triangle">
                <a:avLst>
                  <a:gd name="adj" fmla="val 48702"/>
                </a:avLst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CBAD099-5ED8-FE4A-B616-397B98A35773}"/>
                </a:ext>
              </a:extLst>
            </p:cNvPr>
            <p:cNvGrpSpPr/>
            <p:nvPr/>
          </p:nvGrpSpPr>
          <p:grpSpPr>
            <a:xfrm>
              <a:off x="3668488" y="4722789"/>
              <a:ext cx="2230141" cy="1622095"/>
              <a:chOff x="5147619" y="4755208"/>
              <a:chExt cx="2230141" cy="1622095"/>
            </a:xfrm>
          </p:grpSpPr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63FB0619-CF18-F444-81E9-3B576A8B10CC}"/>
                  </a:ext>
                </a:extLst>
              </p:cNvPr>
              <p:cNvSpPr txBox="1"/>
              <p:nvPr/>
            </p:nvSpPr>
            <p:spPr>
              <a:xfrm>
                <a:off x="5147619" y="5645685"/>
                <a:ext cx="20423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2 </a:t>
                </a:r>
              </a:p>
            </p:txBody>
          </p: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AB39BF25-23FC-8C45-B852-67724DE86C37}"/>
                  </a:ext>
                </a:extLst>
              </p:cNvPr>
              <p:cNvGrpSpPr/>
              <p:nvPr/>
            </p:nvGrpSpPr>
            <p:grpSpPr>
              <a:xfrm>
                <a:off x="5502185" y="5093915"/>
                <a:ext cx="1875575" cy="1283388"/>
                <a:chOff x="5502185" y="5093915"/>
                <a:chExt cx="1875575" cy="1283388"/>
              </a:xfrm>
            </p:grpSpPr>
            <p:grpSp>
              <p:nvGrpSpPr>
                <p:cNvPr id="177" name="Group 176">
                  <a:extLst>
                    <a:ext uri="{FF2B5EF4-FFF2-40B4-BE49-F238E27FC236}">
                      <a16:creationId xmlns:a16="http://schemas.microsoft.com/office/drawing/2014/main" id="{9EB58F57-488B-A34F-8B45-202DA5FEFB39}"/>
                    </a:ext>
                  </a:extLst>
                </p:cNvPr>
                <p:cNvGrpSpPr/>
                <p:nvPr/>
              </p:nvGrpSpPr>
              <p:grpSpPr>
                <a:xfrm rot="5400000">
                  <a:off x="6237535" y="4743975"/>
                  <a:ext cx="358404" cy="1058283"/>
                  <a:chOff x="6085395" y="2155558"/>
                  <a:chExt cx="274169" cy="657172"/>
                </a:xfrm>
              </p:grpSpPr>
              <p:sp>
                <p:nvSpPr>
                  <p:cNvPr id="182" name="Rectangle 181">
                    <a:extLst>
                      <a:ext uri="{FF2B5EF4-FFF2-40B4-BE49-F238E27FC236}">
                        <a16:creationId xmlns:a16="http://schemas.microsoft.com/office/drawing/2014/main" id="{93728FF1-EE7E-EE4F-98A5-1936459B2D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85395" y="2155558"/>
                    <a:ext cx="274169" cy="657172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1600" b="1" dirty="0"/>
                  </a:p>
                </p:txBody>
              </p:sp>
              <p:sp>
                <p:nvSpPr>
                  <p:cNvPr id="183" name="Triangle 182">
                    <a:extLst>
                      <a:ext uri="{FF2B5EF4-FFF2-40B4-BE49-F238E27FC236}">
                        <a16:creationId xmlns:a16="http://schemas.microsoft.com/office/drawing/2014/main" id="{25B8B2F3-E1C3-FF49-AAC9-D9721CE9BA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40444" y="2653892"/>
                    <a:ext cx="163305" cy="158838"/>
                  </a:xfrm>
                  <a:prstGeom prst="triangle">
                    <a:avLst>
                      <a:gd name="adj" fmla="val 48702"/>
                    </a:avLst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78" name="Group 177">
                  <a:extLst>
                    <a:ext uri="{FF2B5EF4-FFF2-40B4-BE49-F238E27FC236}">
                      <a16:creationId xmlns:a16="http://schemas.microsoft.com/office/drawing/2014/main" id="{08D58F14-47E6-7A48-BF7C-9D60B7F0881A}"/>
                    </a:ext>
                  </a:extLst>
                </p:cNvPr>
                <p:cNvGrpSpPr/>
                <p:nvPr/>
              </p:nvGrpSpPr>
              <p:grpSpPr>
                <a:xfrm rot="16200000">
                  <a:off x="6162428" y="5606704"/>
                  <a:ext cx="508618" cy="200228"/>
                  <a:chOff x="1019930" y="2474853"/>
                  <a:chExt cx="508618" cy="200228"/>
                </a:xfrm>
              </p:grpSpPr>
              <p:cxnSp>
                <p:nvCxnSpPr>
                  <p:cNvPr id="180" name="Straight Arrow Connector 179">
                    <a:extLst>
                      <a:ext uri="{FF2B5EF4-FFF2-40B4-BE49-F238E27FC236}">
                        <a16:creationId xmlns:a16="http://schemas.microsoft.com/office/drawing/2014/main" id="{A7B814B0-033B-A84E-A7C5-0AFB04BAB2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1019930" y="2574967"/>
                    <a:ext cx="508618" cy="5496"/>
                  </a:xfrm>
                  <a:prstGeom prst="straightConnector1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lg" len="lg"/>
                  </a:ln>
                  <a:effectLst/>
                </p:spPr>
              </p:cxnSp>
              <p:cxnSp>
                <p:nvCxnSpPr>
                  <p:cNvPr id="181" name="Straight Arrow Connector 180">
                    <a:extLst>
                      <a:ext uri="{FF2B5EF4-FFF2-40B4-BE49-F238E27FC236}">
                        <a16:creationId xmlns:a16="http://schemas.microsoft.com/office/drawing/2014/main" id="{4EA90CFE-6707-E448-8A3F-E91F732587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1111153" y="2474853"/>
                    <a:ext cx="126139" cy="200228"/>
                  </a:xfrm>
                  <a:prstGeom prst="straightConnector1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lg" len="lg"/>
                  </a:ln>
                  <a:effectLst/>
                </p:spPr>
              </p:cxnSp>
            </p:grp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65AEBE03-9E38-F84B-ADAB-A9C53A5F15F9}"/>
                    </a:ext>
                  </a:extLst>
                </p:cNvPr>
                <p:cNvSpPr/>
                <p:nvPr/>
              </p:nvSpPr>
              <p:spPr bwMode="auto">
                <a:xfrm>
                  <a:off x="5502185" y="5918787"/>
                  <a:ext cx="1875575" cy="458516"/>
                </a:xfrm>
                <a:prstGeom prst="rect">
                  <a:avLst/>
                </a:prstGeom>
                <a:noFill/>
                <a:ln w="38100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600" b="1" dirty="0"/>
                    <a:t>OPCODE</a:t>
                  </a:r>
                </a:p>
              </p:txBody>
            </p:sp>
          </p:grp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A0C8E093-7359-8841-BAD1-C6EAC2A353F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411298" y="4755208"/>
                <a:ext cx="0" cy="370682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83FF4CD-38CB-E544-BCAC-77932FB4953B}"/>
                </a:ext>
              </a:extLst>
            </p:cNvPr>
            <p:cNvSpPr txBox="1"/>
            <p:nvPr/>
          </p:nvSpPr>
          <p:spPr>
            <a:xfrm>
              <a:off x="3835377" y="3275329"/>
              <a:ext cx="2042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2 </a:t>
              </a:r>
            </a:p>
          </p:txBody>
        </p:sp>
        <p:sp>
          <p:nvSpPr>
            <p:cNvPr id="123" name="Trapezoid 122">
              <a:extLst>
                <a:ext uri="{FF2B5EF4-FFF2-40B4-BE49-F238E27FC236}">
                  <a16:creationId xmlns:a16="http://schemas.microsoft.com/office/drawing/2014/main" id="{4F5AFFD4-FDF5-4940-BAEB-E8E0825B322D}"/>
                </a:ext>
              </a:extLst>
            </p:cNvPr>
            <p:cNvSpPr/>
            <p:nvPr/>
          </p:nvSpPr>
          <p:spPr bwMode="auto">
            <a:xfrm rot="5400000">
              <a:off x="3246226" y="2937914"/>
              <a:ext cx="3362031" cy="390883"/>
            </a:xfrm>
            <a:prstGeom prst="trapezoid">
              <a:avLst>
                <a:gd name="adj" fmla="val 5121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10223054-E7CE-EE47-B05D-A2010CC6FDE6}"/>
                </a:ext>
              </a:extLst>
            </p:cNvPr>
            <p:cNvGrpSpPr/>
            <p:nvPr/>
          </p:nvGrpSpPr>
          <p:grpSpPr>
            <a:xfrm>
              <a:off x="2172759" y="1520247"/>
              <a:ext cx="3770838" cy="828787"/>
              <a:chOff x="3611395" y="2039698"/>
              <a:chExt cx="3770838" cy="828787"/>
            </a:xfrm>
          </p:grpSpPr>
          <p:sp>
            <p:nvSpPr>
              <p:cNvPr id="166" name="Delay 46">
                <a:extLst>
                  <a:ext uri="{FF2B5EF4-FFF2-40B4-BE49-F238E27FC236}">
                    <a16:creationId xmlns:a16="http://schemas.microsoft.com/office/drawing/2014/main" id="{193B0A05-D7E9-5B4C-9489-9E5CF442C3D8}"/>
                  </a:ext>
                </a:extLst>
              </p:cNvPr>
              <p:cNvSpPr/>
              <p:nvPr/>
            </p:nvSpPr>
            <p:spPr>
              <a:xfrm>
                <a:off x="4965406" y="2067599"/>
                <a:ext cx="599174" cy="625465"/>
              </a:xfrm>
              <a:prstGeom prst="flowChartDelay">
                <a:avLst/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2943FCA-4099-8F48-B919-2693D600B4F4}"/>
                  </a:ext>
                </a:extLst>
              </p:cNvPr>
              <p:cNvSpPr txBox="1"/>
              <p:nvPr/>
            </p:nvSpPr>
            <p:spPr>
              <a:xfrm>
                <a:off x="5339909" y="2193041"/>
                <a:ext cx="20423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/>
                  <a:t>0 </a:t>
                </a:r>
              </a:p>
            </p:txBody>
          </p:sp>
          <p:cxnSp>
            <p:nvCxnSpPr>
              <p:cNvPr id="168" name="Straight Arrow Connector 167">
                <a:extLst>
                  <a:ext uri="{FF2B5EF4-FFF2-40B4-BE49-F238E27FC236}">
                    <a16:creationId xmlns:a16="http://schemas.microsoft.com/office/drawing/2014/main" id="{6F4C1535-0B9A-0040-9117-1B2986FDF78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552985" y="2397976"/>
                <a:ext cx="640080" cy="0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FF95EDE1-0494-9348-AEE5-B11CBF0695D1}"/>
                  </a:ext>
                </a:extLst>
              </p:cNvPr>
              <p:cNvGrpSpPr/>
              <p:nvPr/>
            </p:nvGrpSpPr>
            <p:grpSpPr>
              <a:xfrm>
                <a:off x="3611395" y="2039698"/>
                <a:ext cx="1353623" cy="828787"/>
                <a:chOff x="3624095" y="2039698"/>
                <a:chExt cx="1353623" cy="828787"/>
              </a:xfrm>
            </p:grpSpPr>
            <p:cxnSp>
              <p:nvCxnSpPr>
                <p:cNvPr id="170" name="Straight Arrow Connector 169">
                  <a:extLst>
                    <a:ext uri="{FF2B5EF4-FFF2-40B4-BE49-F238E27FC236}">
                      <a16:creationId xmlns:a16="http://schemas.microsoft.com/office/drawing/2014/main" id="{D73459BD-CFB2-3F48-B305-F4D95D19759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337638" y="2204761"/>
                  <a:ext cx="640080" cy="0"/>
                </a:xfrm>
                <a:prstGeom prst="straightConnector1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</p:cxn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54B6E2DB-B242-6F43-9910-217AE3FD20F7}"/>
                    </a:ext>
                  </a:extLst>
                </p:cNvPr>
                <p:cNvSpPr/>
                <p:nvPr/>
              </p:nvSpPr>
              <p:spPr bwMode="auto">
                <a:xfrm>
                  <a:off x="3636796" y="2039698"/>
                  <a:ext cx="1162115" cy="458516"/>
                </a:xfrm>
                <a:prstGeom prst="rect">
                  <a:avLst/>
                </a:prstGeom>
                <a:noFill/>
                <a:ln w="38100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600" b="1" dirty="0"/>
                    <a:t>A</a:t>
                  </a:r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16B653A4-6A00-1044-B6F7-9DF4DB19925E}"/>
                    </a:ext>
                  </a:extLst>
                </p:cNvPr>
                <p:cNvSpPr/>
                <p:nvPr/>
              </p:nvSpPr>
              <p:spPr bwMode="auto">
                <a:xfrm>
                  <a:off x="3624095" y="2409969"/>
                  <a:ext cx="1162115" cy="458516"/>
                </a:xfrm>
                <a:prstGeom prst="rect">
                  <a:avLst/>
                </a:prstGeom>
                <a:noFill/>
                <a:ln w="38100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600" b="1" dirty="0"/>
                    <a:t>B</a:t>
                  </a:r>
                </a:p>
              </p:txBody>
            </p: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B76A491A-6E1E-1F41-A612-6558FCE10C0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335891" y="2562373"/>
                  <a:ext cx="640080" cy="0"/>
                </a:xfrm>
                <a:prstGeom prst="straightConnector1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</p:cxnSp>
          </p:grp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FC8A8D8A-E47C-8D46-B8B3-532AA5CA4B73}"/>
                </a:ext>
              </a:extLst>
            </p:cNvPr>
            <p:cNvGrpSpPr/>
            <p:nvPr/>
          </p:nvGrpSpPr>
          <p:grpSpPr>
            <a:xfrm>
              <a:off x="2128779" y="2293087"/>
              <a:ext cx="2976550" cy="828787"/>
              <a:chOff x="525275" y="1276537"/>
              <a:chExt cx="2976550" cy="828787"/>
            </a:xfrm>
          </p:grpSpPr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7EBC6B67-64BA-5940-B52E-2361722CF34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505321" y="1648277"/>
                <a:ext cx="611504" cy="0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40736822-50F2-2C4D-91AC-477180B9C57A}"/>
                  </a:ext>
                </a:extLst>
              </p:cNvPr>
              <p:cNvGrpSpPr/>
              <p:nvPr/>
            </p:nvGrpSpPr>
            <p:grpSpPr>
              <a:xfrm>
                <a:off x="525275" y="1276537"/>
                <a:ext cx="2976550" cy="828787"/>
                <a:chOff x="3601256" y="2763587"/>
                <a:chExt cx="2976550" cy="828787"/>
              </a:xfrm>
            </p:grpSpPr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16D70CD5-3EB6-5443-A104-E3D2F010610E}"/>
                    </a:ext>
                  </a:extLst>
                </p:cNvPr>
                <p:cNvSpPr txBox="1"/>
                <p:nvPr/>
              </p:nvSpPr>
              <p:spPr>
                <a:xfrm>
                  <a:off x="6080227" y="2940528"/>
                  <a:ext cx="4975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00" dirty="0"/>
                    <a:t>1 </a:t>
                  </a:r>
                </a:p>
              </p:txBody>
            </p:sp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7975DA77-A06D-4044-BFAB-B50B24A7E41E}"/>
                    </a:ext>
                  </a:extLst>
                </p:cNvPr>
                <p:cNvGrpSpPr/>
                <p:nvPr/>
              </p:nvGrpSpPr>
              <p:grpSpPr>
                <a:xfrm rot="16200000">
                  <a:off x="4894085" y="2720639"/>
                  <a:ext cx="589678" cy="808730"/>
                  <a:chOff x="4391487" y="3941248"/>
                  <a:chExt cx="341698" cy="338609"/>
                </a:xfrm>
              </p:grpSpPr>
              <p:sp>
                <p:nvSpPr>
                  <p:cNvPr id="163" name="Freeform 162">
                    <a:extLst>
                      <a:ext uri="{FF2B5EF4-FFF2-40B4-BE49-F238E27FC236}">
                        <a16:creationId xmlns:a16="http://schemas.microsoft.com/office/drawing/2014/main" id="{7BA92594-405C-604A-90FA-1519BF479E6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332233" y="4049754"/>
                    <a:ext cx="289359" cy="170848"/>
                  </a:xfrm>
                  <a:custGeom>
                    <a:avLst/>
                    <a:gdLst>
                      <a:gd name="connsiteX0" fmla="*/ 741459 w 741459"/>
                      <a:gd name="connsiteY0" fmla="*/ 0 h 441752"/>
                      <a:gd name="connsiteX1" fmla="*/ 291851 w 741459"/>
                      <a:gd name="connsiteY1" fmla="*/ 118327 h 441752"/>
                      <a:gd name="connsiteX2" fmla="*/ 0 w 741459"/>
                      <a:gd name="connsiteY2" fmla="*/ 441752 h 4417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1459" h="441752">
                        <a:moveTo>
                          <a:pt x="741459" y="0"/>
                        </a:moveTo>
                        <a:cubicBezTo>
                          <a:pt x="578443" y="22351"/>
                          <a:pt x="415427" y="44702"/>
                          <a:pt x="291851" y="118327"/>
                        </a:cubicBezTo>
                        <a:cubicBezTo>
                          <a:pt x="168275" y="191952"/>
                          <a:pt x="0" y="441752"/>
                          <a:pt x="0" y="441752"/>
                        </a:cubicBezTo>
                      </a:path>
                    </a:pathLst>
                  </a:custGeom>
                  <a:noFill/>
                  <a:ln w="38100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64" name="Freeform 163">
                    <a:extLst>
                      <a:ext uri="{FF2B5EF4-FFF2-40B4-BE49-F238E27FC236}">
                        <a16:creationId xmlns:a16="http://schemas.microsoft.com/office/drawing/2014/main" id="{92802B74-C261-E946-8444-968AE8E952C8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4505591" y="4047244"/>
                    <a:ext cx="284340" cy="170848"/>
                  </a:xfrm>
                  <a:custGeom>
                    <a:avLst/>
                    <a:gdLst>
                      <a:gd name="connsiteX0" fmla="*/ 741459 w 741459"/>
                      <a:gd name="connsiteY0" fmla="*/ 0 h 441752"/>
                      <a:gd name="connsiteX1" fmla="*/ 291851 w 741459"/>
                      <a:gd name="connsiteY1" fmla="*/ 118327 h 441752"/>
                      <a:gd name="connsiteX2" fmla="*/ 0 w 741459"/>
                      <a:gd name="connsiteY2" fmla="*/ 441752 h 4417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1459" h="441752">
                        <a:moveTo>
                          <a:pt x="741459" y="0"/>
                        </a:moveTo>
                        <a:cubicBezTo>
                          <a:pt x="578443" y="22351"/>
                          <a:pt x="415427" y="44702"/>
                          <a:pt x="291851" y="118327"/>
                        </a:cubicBezTo>
                        <a:cubicBezTo>
                          <a:pt x="168275" y="191952"/>
                          <a:pt x="0" y="441752"/>
                          <a:pt x="0" y="441752"/>
                        </a:cubicBezTo>
                      </a:path>
                    </a:pathLst>
                  </a:custGeom>
                  <a:noFill/>
                  <a:ln w="38100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65" name="Arc 164">
                    <a:extLst>
                      <a:ext uri="{FF2B5EF4-FFF2-40B4-BE49-F238E27FC236}">
                        <a16:creationId xmlns:a16="http://schemas.microsoft.com/office/drawing/2014/main" id="{97CC703E-661A-D842-83E4-4D12EA73F86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519240" y="3813495"/>
                    <a:ext cx="86192" cy="341697"/>
                  </a:xfrm>
                  <a:prstGeom prst="arc">
                    <a:avLst>
                      <a:gd name="adj1" fmla="val 16200000"/>
                      <a:gd name="adj2" fmla="val 5375449"/>
                    </a:avLst>
                  </a:prstGeom>
                  <a:noFill/>
                  <a:ln w="38100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85061122-59A8-B444-A9F2-D917F43D47EA}"/>
                    </a:ext>
                  </a:extLst>
                </p:cNvPr>
                <p:cNvGrpSpPr/>
                <p:nvPr/>
              </p:nvGrpSpPr>
              <p:grpSpPr>
                <a:xfrm>
                  <a:off x="3601256" y="2763587"/>
                  <a:ext cx="1353623" cy="828787"/>
                  <a:chOff x="3624095" y="2039698"/>
                  <a:chExt cx="1353623" cy="828787"/>
                </a:xfrm>
              </p:grpSpPr>
              <p:cxnSp>
                <p:nvCxnSpPr>
                  <p:cNvPr id="159" name="Straight Arrow Connector 158">
                    <a:extLst>
                      <a:ext uri="{FF2B5EF4-FFF2-40B4-BE49-F238E27FC236}">
                        <a16:creationId xmlns:a16="http://schemas.microsoft.com/office/drawing/2014/main" id="{26170F69-BE0A-8E44-A3FF-9FE1B975E4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337638" y="2204761"/>
                    <a:ext cx="640080" cy="0"/>
                  </a:xfrm>
                  <a:prstGeom prst="straightConnector1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med" len="med"/>
                  </a:ln>
                  <a:effectLst/>
                </p:spPr>
              </p:cxnSp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582BA812-315D-E348-A36F-630E89665D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636796" y="2039698"/>
                    <a:ext cx="1162115" cy="458516"/>
                  </a:xfrm>
                  <a:prstGeom prst="rect">
                    <a:avLst/>
                  </a:prstGeom>
                  <a:noFill/>
                  <a:ln w="38100" cap="flat" cmpd="sng" algn="ctr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sz="1600" b="1" dirty="0"/>
                      <a:t>A</a:t>
                    </a:r>
                  </a:p>
                </p:txBody>
              </p:sp>
              <p:sp>
                <p:nvSpPr>
                  <p:cNvPr id="161" name="Rectangle 160">
                    <a:extLst>
                      <a:ext uri="{FF2B5EF4-FFF2-40B4-BE49-F238E27FC236}">
                        <a16:creationId xmlns:a16="http://schemas.microsoft.com/office/drawing/2014/main" id="{F8CEDF33-5A46-424C-8D7F-8AED60C7B64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624095" y="2409969"/>
                    <a:ext cx="1162115" cy="458516"/>
                  </a:xfrm>
                  <a:prstGeom prst="rect">
                    <a:avLst/>
                  </a:prstGeom>
                  <a:noFill/>
                  <a:ln w="38100" cap="flat" cmpd="sng" algn="ctr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sz="1600" b="1" dirty="0"/>
                      <a:t>B</a:t>
                    </a:r>
                  </a:p>
                </p:txBody>
              </p:sp>
              <p:cxnSp>
                <p:nvCxnSpPr>
                  <p:cNvPr id="162" name="Straight Arrow Connector 161">
                    <a:extLst>
                      <a:ext uri="{FF2B5EF4-FFF2-40B4-BE49-F238E27FC236}">
                        <a16:creationId xmlns:a16="http://schemas.microsoft.com/office/drawing/2014/main" id="{7C67A25A-9325-BD44-BFA9-360CFF2D13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335891" y="2562373"/>
                    <a:ext cx="640080" cy="0"/>
                  </a:xfrm>
                  <a:prstGeom prst="straightConnector1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med" len="med"/>
                  </a:ln>
                  <a:effectLst/>
                </p:spPr>
              </p:cxnSp>
            </p:grpSp>
          </p:grp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B8A6BE76-9CDF-F94B-8803-7710247EAC18}"/>
                </a:ext>
              </a:extLst>
            </p:cNvPr>
            <p:cNvGrpSpPr/>
            <p:nvPr/>
          </p:nvGrpSpPr>
          <p:grpSpPr>
            <a:xfrm>
              <a:off x="3315942" y="3148860"/>
              <a:ext cx="808732" cy="606553"/>
              <a:chOff x="336601" y="447652"/>
              <a:chExt cx="741459" cy="552192"/>
            </a:xfrm>
          </p:grpSpPr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203A90FD-E0B6-984F-8AD7-ABAD093DD958}"/>
                  </a:ext>
                </a:extLst>
              </p:cNvPr>
              <p:cNvSpPr/>
              <p:nvPr/>
            </p:nvSpPr>
            <p:spPr>
              <a:xfrm rot="10800000">
                <a:off x="544557" y="723747"/>
                <a:ext cx="533503" cy="276095"/>
              </a:xfrm>
              <a:custGeom>
                <a:avLst/>
                <a:gdLst>
                  <a:gd name="connsiteX0" fmla="*/ 741459 w 741459"/>
                  <a:gd name="connsiteY0" fmla="*/ 0 h 441752"/>
                  <a:gd name="connsiteX1" fmla="*/ 291851 w 741459"/>
                  <a:gd name="connsiteY1" fmla="*/ 118327 h 441752"/>
                  <a:gd name="connsiteX2" fmla="*/ 0 w 741459"/>
                  <a:gd name="connsiteY2" fmla="*/ 441752 h 441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1459" h="441752">
                    <a:moveTo>
                      <a:pt x="741459" y="0"/>
                    </a:moveTo>
                    <a:cubicBezTo>
                      <a:pt x="578443" y="22351"/>
                      <a:pt x="415427" y="44702"/>
                      <a:pt x="291851" y="118327"/>
                    </a:cubicBezTo>
                    <a:cubicBezTo>
                      <a:pt x="168275" y="191952"/>
                      <a:pt x="0" y="441752"/>
                      <a:pt x="0" y="441752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5497E230-0BED-3E43-984F-6E621F77B10D}"/>
                  </a:ext>
                </a:extLst>
              </p:cNvPr>
              <p:cNvSpPr/>
              <p:nvPr/>
            </p:nvSpPr>
            <p:spPr>
              <a:xfrm flipH="1">
                <a:off x="544557" y="447652"/>
                <a:ext cx="524247" cy="276095"/>
              </a:xfrm>
              <a:custGeom>
                <a:avLst/>
                <a:gdLst>
                  <a:gd name="connsiteX0" fmla="*/ 741459 w 741459"/>
                  <a:gd name="connsiteY0" fmla="*/ 0 h 441752"/>
                  <a:gd name="connsiteX1" fmla="*/ 291851 w 741459"/>
                  <a:gd name="connsiteY1" fmla="*/ 118327 h 441752"/>
                  <a:gd name="connsiteX2" fmla="*/ 0 w 741459"/>
                  <a:gd name="connsiteY2" fmla="*/ 441752 h 441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1459" h="441752">
                    <a:moveTo>
                      <a:pt x="741459" y="0"/>
                    </a:moveTo>
                    <a:cubicBezTo>
                      <a:pt x="578443" y="22351"/>
                      <a:pt x="415427" y="44702"/>
                      <a:pt x="291851" y="118327"/>
                    </a:cubicBezTo>
                    <a:cubicBezTo>
                      <a:pt x="168275" y="191952"/>
                      <a:pt x="0" y="441752"/>
                      <a:pt x="0" y="441752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" name="Arc 151">
                <a:extLst>
                  <a:ext uri="{FF2B5EF4-FFF2-40B4-BE49-F238E27FC236}">
                    <a16:creationId xmlns:a16="http://schemas.microsoft.com/office/drawing/2014/main" id="{09E66B5A-25F1-C84B-B3F5-AF1E051CFD35}"/>
                  </a:ext>
                </a:extLst>
              </p:cNvPr>
              <p:cNvSpPr/>
              <p:nvPr/>
            </p:nvSpPr>
            <p:spPr>
              <a:xfrm>
                <a:off x="453751" y="447653"/>
                <a:ext cx="158915" cy="552191"/>
              </a:xfrm>
              <a:prstGeom prst="arc">
                <a:avLst>
                  <a:gd name="adj1" fmla="val 16200000"/>
                  <a:gd name="adj2" fmla="val 5375449"/>
                </a:avLst>
              </a:prstGeom>
              <a:noFill/>
              <a:ln w="381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3" name="Arc 152">
                <a:extLst>
                  <a:ext uri="{FF2B5EF4-FFF2-40B4-BE49-F238E27FC236}">
                    <a16:creationId xmlns:a16="http://schemas.microsoft.com/office/drawing/2014/main" id="{C6C9AFC9-F40B-E946-A02D-E80F8395E324}"/>
                  </a:ext>
                </a:extLst>
              </p:cNvPr>
              <p:cNvSpPr/>
              <p:nvPr/>
            </p:nvSpPr>
            <p:spPr>
              <a:xfrm>
                <a:off x="336601" y="447653"/>
                <a:ext cx="158915" cy="552191"/>
              </a:xfrm>
              <a:prstGeom prst="arc">
                <a:avLst>
                  <a:gd name="adj1" fmla="val 16200000"/>
                  <a:gd name="adj2" fmla="val 5375449"/>
                </a:avLst>
              </a:prstGeom>
              <a:noFill/>
              <a:ln w="381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  <a:cs typeface="Arial"/>
                </a:endParaRPr>
              </a:p>
            </p:txBody>
          </p:sp>
        </p:grp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EA98BEE8-8938-BA46-9464-A85232FE41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98657" y="3436068"/>
              <a:ext cx="640080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EC401FE7-E294-EE46-824E-5BFAB509EEE7}"/>
                </a:ext>
              </a:extLst>
            </p:cNvPr>
            <p:cNvGrpSpPr/>
            <p:nvPr/>
          </p:nvGrpSpPr>
          <p:grpSpPr>
            <a:xfrm>
              <a:off x="2106502" y="3121773"/>
              <a:ext cx="1353623" cy="828787"/>
              <a:chOff x="3624095" y="2039698"/>
              <a:chExt cx="1353623" cy="828787"/>
            </a:xfrm>
          </p:grpSpPr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A2657FDD-1BD8-444D-92F9-20AFA882EA5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37638" y="2204761"/>
                <a:ext cx="640080" cy="0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AAFF2EA0-8ADB-E043-A00C-1BD9E9B7F8FC}"/>
                  </a:ext>
                </a:extLst>
              </p:cNvPr>
              <p:cNvSpPr/>
              <p:nvPr/>
            </p:nvSpPr>
            <p:spPr bwMode="auto">
              <a:xfrm>
                <a:off x="3636796" y="2039698"/>
                <a:ext cx="1162115" cy="458516"/>
              </a:xfrm>
              <a:prstGeom prst="rect">
                <a:avLst/>
              </a:prstGeom>
              <a:noFill/>
              <a:ln w="381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/>
                  <a:t>A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2C1DCE70-178D-BA4E-BEA7-DEBC5F547AB3}"/>
                  </a:ext>
                </a:extLst>
              </p:cNvPr>
              <p:cNvSpPr/>
              <p:nvPr/>
            </p:nvSpPr>
            <p:spPr bwMode="auto">
              <a:xfrm>
                <a:off x="3624095" y="2409969"/>
                <a:ext cx="1162115" cy="458516"/>
              </a:xfrm>
              <a:prstGeom prst="rect">
                <a:avLst/>
              </a:prstGeom>
              <a:noFill/>
              <a:ln w="381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/>
                  <a:t>B</a:t>
                </a:r>
              </a:p>
            </p:txBody>
          </p: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FF75C04B-1EE1-1640-8D12-FADA6B7872C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35891" y="2562373"/>
                <a:ext cx="640080" cy="0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C9B7A2B-86A1-6F4B-8FC0-A1CAFA97CAA0}"/>
                </a:ext>
              </a:extLst>
            </p:cNvPr>
            <p:cNvGrpSpPr/>
            <p:nvPr/>
          </p:nvGrpSpPr>
          <p:grpSpPr>
            <a:xfrm>
              <a:off x="2149183" y="3932959"/>
              <a:ext cx="3775472" cy="828787"/>
              <a:chOff x="3587819" y="4274610"/>
              <a:chExt cx="3775472" cy="828787"/>
            </a:xfrm>
          </p:grpSpPr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D1EB0B5-B463-CD4B-93D4-EBF45FE20B85}"/>
                  </a:ext>
                </a:extLst>
              </p:cNvPr>
              <p:cNvSpPr txBox="1"/>
              <p:nvPr/>
            </p:nvSpPr>
            <p:spPr>
              <a:xfrm>
                <a:off x="5320967" y="4382121"/>
                <a:ext cx="20423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/>
                  <a:t>3 </a:t>
                </a:r>
              </a:p>
            </p:txBody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B8C59B4C-A203-E74E-894A-78D66F243003}"/>
                  </a:ext>
                </a:extLst>
              </p:cNvPr>
              <p:cNvGrpSpPr/>
              <p:nvPr/>
            </p:nvGrpSpPr>
            <p:grpSpPr>
              <a:xfrm>
                <a:off x="3587819" y="4274610"/>
                <a:ext cx="2619534" cy="828787"/>
                <a:chOff x="3587819" y="4274610"/>
                <a:chExt cx="2619534" cy="828787"/>
              </a:xfrm>
            </p:grpSpPr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4360D319-CE69-D345-A549-980677DC226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642598" y="4576581"/>
                  <a:ext cx="564755" cy="0"/>
                </a:xfrm>
                <a:prstGeom prst="straightConnector1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</p:cxn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0122BD34-5551-C649-A9FC-530830ECE624}"/>
                    </a:ext>
                  </a:extLst>
                </p:cNvPr>
                <p:cNvGrpSpPr/>
                <p:nvPr/>
              </p:nvGrpSpPr>
              <p:grpSpPr>
                <a:xfrm>
                  <a:off x="3587819" y="4274610"/>
                  <a:ext cx="2045846" cy="828787"/>
                  <a:chOff x="3587819" y="4274610"/>
                  <a:chExt cx="2045846" cy="828787"/>
                </a:xfrm>
              </p:grpSpPr>
              <p:grpSp>
                <p:nvGrpSpPr>
                  <p:cNvPr id="132" name="Group 131">
                    <a:extLst>
                      <a:ext uri="{FF2B5EF4-FFF2-40B4-BE49-F238E27FC236}">
                        <a16:creationId xmlns:a16="http://schemas.microsoft.com/office/drawing/2014/main" id="{D36095FD-95E6-A642-9CF2-0CBB4494CD41}"/>
                      </a:ext>
                    </a:extLst>
                  </p:cNvPr>
                  <p:cNvGrpSpPr/>
                  <p:nvPr/>
                </p:nvGrpSpPr>
                <p:grpSpPr>
                  <a:xfrm>
                    <a:off x="4811622" y="4300276"/>
                    <a:ext cx="822043" cy="614906"/>
                    <a:chOff x="4435466" y="4439420"/>
                    <a:chExt cx="878388" cy="589678"/>
                  </a:xfrm>
                </p:grpSpPr>
                <p:grpSp>
                  <p:nvGrpSpPr>
                    <p:cNvPr id="138" name="Group 137">
                      <a:extLst>
                        <a:ext uri="{FF2B5EF4-FFF2-40B4-BE49-F238E27FC236}">
                          <a16:creationId xmlns:a16="http://schemas.microsoft.com/office/drawing/2014/main" id="{D1D43C4E-1B7C-5A41-888A-0D7E7DC42BDF}"/>
                        </a:ext>
                      </a:extLst>
                    </p:cNvPr>
                    <p:cNvGrpSpPr/>
                    <p:nvPr/>
                  </p:nvGrpSpPr>
                  <p:grpSpPr>
                    <a:xfrm rot="16200000">
                      <a:off x="4496704" y="4378182"/>
                      <a:ext cx="589678" cy="712153"/>
                      <a:chOff x="4391487" y="3941248"/>
                      <a:chExt cx="341698" cy="338609"/>
                    </a:xfrm>
                  </p:grpSpPr>
                  <p:sp>
                    <p:nvSpPr>
                      <p:cNvPr id="140" name="Freeform 139">
                        <a:extLst>
                          <a:ext uri="{FF2B5EF4-FFF2-40B4-BE49-F238E27FC236}">
                            <a16:creationId xmlns:a16="http://schemas.microsoft.com/office/drawing/2014/main" id="{DEC791E3-6368-E844-8289-319A220C6D6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4332233" y="4049754"/>
                        <a:ext cx="289359" cy="170848"/>
                      </a:xfrm>
                      <a:custGeom>
                        <a:avLst/>
                        <a:gdLst>
                          <a:gd name="connsiteX0" fmla="*/ 741459 w 741459"/>
                          <a:gd name="connsiteY0" fmla="*/ 0 h 441752"/>
                          <a:gd name="connsiteX1" fmla="*/ 291851 w 741459"/>
                          <a:gd name="connsiteY1" fmla="*/ 118327 h 441752"/>
                          <a:gd name="connsiteX2" fmla="*/ 0 w 741459"/>
                          <a:gd name="connsiteY2" fmla="*/ 441752 h 44175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741459" h="441752">
                            <a:moveTo>
                              <a:pt x="741459" y="0"/>
                            </a:moveTo>
                            <a:cubicBezTo>
                              <a:pt x="578443" y="22351"/>
                              <a:pt x="415427" y="44702"/>
                              <a:pt x="291851" y="118327"/>
                            </a:cubicBezTo>
                            <a:cubicBezTo>
                              <a:pt x="168275" y="191952"/>
                              <a:pt x="0" y="441752"/>
                              <a:pt x="0" y="441752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141" name="Freeform 140">
                        <a:extLst>
                          <a:ext uri="{FF2B5EF4-FFF2-40B4-BE49-F238E27FC236}">
                            <a16:creationId xmlns:a16="http://schemas.microsoft.com/office/drawing/2014/main" id="{287D9A3D-C29C-574C-895C-66F38FBED03D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 flipH="1">
                        <a:off x="4505591" y="4047244"/>
                        <a:ext cx="284340" cy="170848"/>
                      </a:xfrm>
                      <a:custGeom>
                        <a:avLst/>
                        <a:gdLst>
                          <a:gd name="connsiteX0" fmla="*/ 741459 w 741459"/>
                          <a:gd name="connsiteY0" fmla="*/ 0 h 441752"/>
                          <a:gd name="connsiteX1" fmla="*/ 291851 w 741459"/>
                          <a:gd name="connsiteY1" fmla="*/ 118327 h 441752"/>
                          <a:gd name="connsiteX2" fmla="*/ 0 w 741459"/>
                          <a:gd name="connsiteY2" fmla="*/ 441752 h 44175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741459" h="441752">
                            <a:moveTo>
                              <a:pt x="741459" y="0"/>
                            </a:moveTo>
                            <a:cubicBezTo>
                              <a:pt x="578443" y="22351"/>
                              <a:pt x="415427" y="44702"/>
                              <a:pt x="291851" y="118327"/>
                            </a:cubicBezTo>
                            <a:cubicBezTo>
                              <a:pt x="168275" y="191952"/>
                              <a:pt x="0" y="441752"/>
                              <a:pt x="0" y="441752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142" name="Arc 141">
                        <a:extLst>
                          <a:ext uri="{FF2B5EF4-FFF2-40B4-BE49-F238E27FC236}">
                            <a16:creationId xmlns:a16="http://schemas.microsoft.com/office/drawing/2014/main" id="{11E9D306-367A-8846-AE60-FC4C3ED10C4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4519240" y="3813495"/>
                        <a:ext cx="86192" cy="341697"/>
                      </a:xfrm>
                      <a:prstGeom prst="arc">
                        <a:avLst>
                          <a:gd name="adj1" fmla="val 16200000"/>
                          <a:gd name="adj2" fmla="val 5375449"/>
                        </a:avLst>
                      </a:prstGeom>
                      <a:noFill/>
                      <a:ln w="381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sp>
                  <p:nvSpPr>
                    <p:cNvPr id="139" name="Oval 138">
                      <a:extLst>
                        <a:ext uri="{FF2B5EF4-FFF2-40B4-BE49-F238E27FC236}">
                          <a16:creationId xmlns:a16="http://schemas.microsoft.com/office/drawing/2014/main" id="{2211F05C-7595-CB4E-AC04-2ACCBCC12FF0}"/>
                        </a:ext>
                      </a:extLst>
                    </p:cNvPr>
                    <p:cNvSpPr/>
                    <p:nvPr/>
                  </p:nvSpPr>
                  <p:spPr bwMode="auto">
                    <a:xfrm rot="21274675">
                      <a:off x="5145852" y="4629891"/>
                      <a:ext cx="168002" cy="188451"/>
                    </a:xfrm>
                    <a:prstGeom prst="ellipse">
                      <a:avLst/>
                    </a:prstGeom>
                    <a:noFill/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33" name="Group 132">
                    <a:extLst>
                      <a:ext uri="{FF2B5EF4-FFF2-40B4-BE49-F238E27FC236}">
                        <a16:creationId xmlns:a16="http://schemas.microsoft.com/office/drawing/2014/main" id="{6995F6FB-A2A8-1C4A-BB4F-67C3C4B08E3B}"/>
                      </a:ext>
                    </a:extLst>
                  </p:cNvPr>
                  <p:cNvGrpSpPr/>
                  <p:nvPr/>
                </p:nvGrpSpPr>
                <p:grpSpPr>
                  <a:xfrm>
                    <a:off x="3587819" y="4274610"/>
                    <a:ext cx="1353623" cy="828787"/>
                    <a:chOff x="3624095" y="2039698"/>
                    <a:chExt cx="1353623" cy="828787"/>
                  </a:xfrm>
                </p:grpSpPr>
                <p:cxnSp>
                  <p:nvCxnSpPr>
                    <p:cNvPr id="134" name="Straight Arrow Connector 133">
                      <a:extLst>
                        <a:ext uri="{FF2B5EF4-FFF2-40B4-BE49-F238E27FC236}">
                          <a16:creationId xmlns:a16="http://schemas.microsoft.com/office/drawing/2014/main" id="{E4618D8E-3680-FF46-905F-6779DA5F31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auto">
                    <a:xfrm>
                      <a:off x="4337638" y="2204761"/>
                      <a:ext cx="640080" cy="0"/>
                    </a:xfrm>
                    <a:prstGeom prst="straightConnector1">
                      <a:avLst/>
                    </a:prstGeom>
                    <a:solidFill>
                      <a:schemeClr val="bg1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triangle" w="med" len="med"/>
                    </a:ln>
                    <a:effectLst/>
                  </p:spPr>
                </p:cxnSp>
                <p:sp>
                  <p:nvSpPr>
                    <p:cNvPr id="135" name="Rectangle 134">
                      <a:extLst>
                        <a:ext uri="{FF2B5EF4-FFF2-40B4-BE49-F238E27FC236}">
                          <a16:creationId xmlns:a16="http://schemas.microsoft.com/office/drawing/2014/main" id="{188EEAEE-A1B3-DB4E-88AD-0BD497C4388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636796" y="2039698"/>
                      <a:ext cx="1162115" cy="458516"/>
                    </a:xfrm>
                    <a:prstGeom prst="rect">
                      <a:avLst/>
                    </a:prstGeom>
                    <a:noFill/>
                    <a:ln w="381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sz="1600" b="1" dirty="0"/>
                        <a:t>A</a:t>
                      </a:r>
                    </a:p>
                  </p:txBody>
                </p:sp>
                <p:sp>
                  <p:nvSpPr>
                    <p:cNvPr id="136" name="Rectangle 135">
                      <a:extLst>
                        <a:ext uri="{FF2B5EF4-FFF2-40B4-BE49-F238E27FC236}">
                          <a16:creationId xmlns:a16="http://schemas.microsoft.com/office/drawing/2014/main" id="{C35A8311-45E5-1448-936D-FD68CF98DFB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624095" y="2409969"/>
                      <a:ext cx="1162115" cy="458516"/>
                    </a:xfrm>
                    <a:prstGeom prst="rect">
                      <a:avLst/>
                    </a:prstGeom>
                    <a:noFill/>
                    <a:ln w="381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>
                        <a:spcBef>
                          <a:spcPct val="0"/>
                        </a:spcBef>
                      </a:pPr>
                      <a:r>
                        <a:rPr lang="en-US" sz="1600" b="1" dirty="0"/>
                        <a:t>B</a:t>
                      </a:r>
                    </a:p>
                  </p:txBody>
                </p:sp>
                <p:cxnSp>
                  <p:nvCxnSpPr>
                    <p:cNvPr id="137" name="Straight Arrow Connector 136">
                      <a:extLst>
                        <a:ext uri="{FF2B5EF4-FFF2-40B4-BE49-F238E27FC236}">
                          <a16:creationId xmlns:a16="http://schemas.microsoft.com/office/drawing/2014/main" id="{9A0F0480-3324-B141-BA54-98047F4AD08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auto">
                    <a:xfrm>
                      <a:off x="4335891" y="2562373"/>
                      <a:ext cx="640080" cy="0"/>
                    </a:xfrm>
                    <a:prstGeom prst="straightConnector1">
                      <a:avLst/>
                    </a:prstGeom>
                    <a:solidFill>
                      <a:schemeClr val="bg1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triangle" w="med" len="med"/>
                    </a:ln>
                    <a:effectLst/>
                  </p:spPr>
                </p:cxnSp>
              </p:grpSp>
            </p:grpSp>
          </p:grp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69D1864-06EB-5A42-A2D5-853D3637C2A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28779" y="1878525"/>
              <a:ext cx="360294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F44EC99-E516-7644-8BC5-4554AB16CA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28779" y="3978549"/>
              <a:ext cx="360294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69F7654-ECAB-2641-BFB2-B71E4FFE7301}"/>
                </a:ext>
              </a:extLst>
            </p:cNvPr>
            <p:cNvGrpSpPr/>
            <p:nvPr/>
          </p:nvGrpSpPr>
          <p:grpSpPr>
            <a:xfrm>
              <a:off x="6605042" y="2183748"/>
              <a:ext cx="2356117" cy="4207748"/>
              <a:chOff x="6245282" y="2183748"/>
              <a:chExt cx="2356117" cy="4207748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8DF3DC0-D392-2C4C-BEEA-3CC4BA5DB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0688" y="2183748"/>
                <a:ext cx="1130355" cy="106402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 sz="2000" dirty="0">
                  <a:latin typeface="Arial"/>
                  <a:cs typeface="Arial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5E61A16-36F5-104F-816C-F6A95F5B6048}"/>
                  </a:ext>
                </a:extLst>
              </p:cNvPr>
              <p:cNvSpPr txBox="1"/>
              <p:nvPr/>
            </p:nvSpPr>
            <p:spPr>
              <a:xfrm>
                <a:off x="6298965" y="2188036"/>
                <a:ext cx="832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Reg 0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C273A8A-5F41-B640-B7F3-2314EA360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1044" y="2183748"/>
                <a:ext cx="1130355" cy="106402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 sz="2000" dirty="0">
                  <a:latin typeface="Arial"/>
                  <a:cs typeface="Arial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68A5B0C-E3A9-1C45-B815-B22BDB9F9924}"/>
                  </a:ext>
                </a:extLst>
              </p:cNvPr>
              <p:cNvSpPr txBox="1"/>
              <p:nvPr/>
            </p:nvSpPr>
            <p:spPr>
              <a:xfrm>
                <a:off x="7429320" y="2188036"/>
                <a:ext cx="832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Reg 1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271A95C-6BC3-0A4A-8240-C312DED95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0688" y="3247772"/>
                <a:ext cx="1130355" cy="106402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 sz="2000" dirty="0">
                  <a:latin typeface="Arial"/>
                  <a:cs typeface="Arial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D9B57BB-F41C-4A46-8CF1-E457131F02A1}"/>
                  </a:ext>
                </a:extLst>
              </p:cNvPr>
              <p:cNvSpPr txBox="1"/>
              <p:nvPr/>
            </p:nvSpPr>
            <p:spPr>
              <a:xfrm>
                <a:off x="6283975" y="3252060"/>
                <a:ext cx="832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Reg 2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0F4CE7B7-B930-7F45-A044-B9AC0190B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1044" y="3247772"/>
                <a:ext cx="1130355" cy="106402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 sz="2000" dirty="0">
                  <a:latin typeface="Arial"/>
                  <a:cs typeface="Arial"/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706A80F-DD99-9140-BD95-1730427A1DCD}"/>
                  </a:ext>
                </a:extLst>
              </p:cNvPr>
              <p:cNvSpPr txBox="1"/>
              <p:nvPr/>
            </p:nvSpPr>
            <p:spPr>
              <a:xfrm>
                <a:off x="7399340" y="3252060"/>
                <a:ext cx="832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Reg 3</a:t>
                </a:r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2B17AA9B-2839-B742-8437-10AE1E3B30A1}"/>
                  </a:ext>
                </a:extLst>
              </p:cNvPr>
              <p:cNvGrpSpPr/>
              <p:nvPr/>
            </p:nvGrpSpPr>
            <p:grpSpPr>
              <a:xfrm>
                <a:off x="6245282" y="4769401"/>
                <a:ext cx="2230141" cy="1622095"/>
                <a:chOff x="5147619" y="4755208"/>
                <a:chExt cx="2230141" cy="1622095"/>
              </a:xfrm>
            </p:grpSpPr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021EB4F3-9639-7948-86FE-2CCC67F3F32F}"/>
                    </a:ext>
                  </a:extLst>
                </p:cNvPr>
                <p:cNvSpPr txBox="1"/>
                <p:nvPr/>
              </p:nvSpPr>
              <p:spPr>
                <a:xfrm>
                  <a:off x="5147619" y="5645685"/>
                  <a:ext cx="204232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2 </a:t>
                  </a:r>
                </a:p>
              </p:txBody>
            </p:sp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6B55FFE2-E805-1841-B115-BF86BD732422}"/>
                    </a:ext>
                  </a:extLst>
                </p:cNvPr>
                <p:cNvGrpSpPr/>
                <p:nvPr/>
              </p:nvGrpSpPr>
              <p:grpSpPr>
                <a:xfrm>
                  <a:off x="5502185" y="5093915"/>
                  <a:ext cx="1875575" cy="1283388"/>
                  <a:chOff x="5502185" y="5093915"/>
                  <a:chExt cx="1875575" cy="1283388"/>
                </a:xfrm>
              </p:grpSpPr>
              <p:grpSp>
                <p:nvGrpSpPr>
                  <p:cNvPr id="114" name="Group 113">
                    <a:extLst>
                      <a:ext uri="{FF2B5EF4-FFF2-40B4-BE49-F238E27FC236}">
                        <a16:creationId xmlns:a16="http://schemas.microsoft.com/office/drawing/2014/main" id="{88AA03FB-C733-6B4C-BBD7-F155C7F6F306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237535" y="4743975"/>
                    <a:ext cx="358404" cy="1058283"/>
                    <a:chOff x="6085395" y="2155558"/>
                    <a:chExt cx="274169" cy="657172"/>
                  </a:xfrm>
                </p:grpSpPr>
                <p:sp>
                  <p:nvSpPr>
                    <p:cNvPr id="119" name="Rectangle 118">
                      <a:extLst>
                        <a:ext uri="{FF2B5EF4-FFF2-40B4-BE49-F238E27FC236}">
                          <a16:creationId xmlns:a16="http://schemas.microsoft.com/office/drawing/2014/main" id="{D2843631-DF12-B241-95AD-06B59C87494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085395" y="2155558"/>
                      <a:ext cx="274169" cy="657172"/>
                    </a:xfrm>
                    <a:prstGeom prst="rect">
                      <a:avLst/>
                    </a:prstGeom>
                    <a:noFill/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en-US" sz="1600" b="1" dirty="0"/>
                    </a:p>
                  </p:txBody>
                </p:sp>
                <p:sp>
                  <p:nvSpPr>
                    <p:cNvPr id="120" name="Triangle 119">
                      <a:extLst>
                        <a:ext uri="{FF2B5EF4-FFF2-40B4-BE49-F238E27FC236}">
                          <a16:creationId xmlns:a16="http://schemas.microsoft.com/office/drawing/2014/main" id="{BEB16833-50C5-9F4C-AD17-39D54452493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140444" y="2653892"/>
                      <a:ext cx="163305" cy="158838"/>
                    </a:xfrm>
                    <a:prstGeom prst="triangle">
                      <a:avLst>
                        <a:gd name="adj" fmla="val 48702"/>
                      </a:avLst>
                    </a:prstGeom>
                    <a:noFill/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AD3AA033-51C0-B643-9ABA-F3F14DB27362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6162428" y="5606704"/>
                    <a:ext cx="508618" cy="200228"/>
                    <a:chOff x="1019930" y="2474853"/>
                    <a:chExt cx="508618" cy="200228"/>
                  </a:xfrm>
                </p:grpSpPr>
                <p:cxnSp>
                  <p:nvCxnSpPr>
                    <p:cNvPr id="117" name="Straight Arrow Connector 116">
                      <a:extLst>
                        <a:ext uri="{FF2B5EF4-FFF2-40B4-BE49-F238E27FC236}">
                          <a16:creationId xmlns:a16="http://schemas.microsoft.com/office/drawing/2014/main" id="{645067D5-79CB-7A48-856F-B786CF1AFD6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auto">
                    <a:xfrm>
                      <a:off x="1019930" y="2574967"/>
                      <a:ext cx="508618" cy="5496"/>
                    </a:xfrm>
                    <a:prstGeom prst="straightConnector1">
                      <a:avLst/>
                    </a:prstGeom>
                    <a:solidFill>
                      <a:schemeClr val="bg1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triangle" w="lg" len="lg"/>
                    </a:ln>
                    <a:effectLst/>
                  </p:spPr>
                </p:cxnSp>
                <p:cxnSp>
                  <p:nvCxnSpPr>
                    <p:cNvPr id="118" name="Straight Arrow Connector 117">
                      <a:extLst>
                        <a:ext uri="{FF2B5EF4-FFF2-40B4-BE49-F238E27FC236}">
                          <a16:creationId xmlns:a16="http://schemas.microsoft.com/office/drawing/2014/main" id="{34647958-3451-A040-B942-0312AAC5071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auto">
                    <a:xfrm flipV="1">
                      <a:off x="1111153" y="2474853"/>
                      <a:ext cx="126139" cy="200228"/>
                    </a:xfrm>
                    <a:prstGeom prst="straightConnector1">
                      <a:avLst/>
                    </a:prstGeom>
                    <a:solidFill>
                      <a:schemeClr val="bg1"/>
                    </a:solidFill>
                    <a:ln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>
                    <a:effectLst/>
                  </p:spPr>
                </p:cxnSp>
              </p:grpSp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52F116DB-8857-F04C-8000-8621E0DE34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2185" y="5918787"/>
                    <a:ext cx="1875575" cy="458516"/>
                  </a:xfrm>
                  <a:prstGeom prst="rect">
                    <a:avLst/>
                  </a:prstGeom>
                  <a:noFill/>
                  <a:ln w="38100" cap="flat" cmpd="sng" algn="ctr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sz="1600" b="1" dirty="0"/>
                      <a:t>Write Address</a:t>
                    </a:r>
                  </a:p>
                </p:txBody>
              </p:sp>
            </p:grp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79E0D943-20FB-B040-8AA0-635A83F8F8F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6411298" y="4755208"/>
                  <a:ext cx="0" cy="370682"/>
                </a:xfrm>
                <a:prstGeom prst="straightConnector1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</p:cxnSp>
          </p:grp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38DE17E5-028C-8B47-83B6-E5BB87AAEE55}"/>
                  </a:ext>
                </a:extLst>
              </p:cNvPr>
              <p:cNvSpPr/>
              <p:nvPr/>
            </p:nvSpPr>
            <p:spPr bwMode="auto">
              <a:xfrm>
                <a:off x="6333649" y="4330841"/>
                <a:ext cx="2267750" cy="399923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/>
                  <a:t>Decoder</a:t>
                </a:r>
              </a:p>
            </p:txBody>
          </p: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22E91782-8E91-A040-8B16-5D0D9E14D842}"/>
                </a:ext>
              </a:extLst>
            </p:cNvPr>
            <p:cNvGrpSpPr/>
            <p:nvPr/>
          </p:nvGrpSpPr>
          <p:grpSpPr>
            <a:xfrm>
              <a:off x="5356129" y="3158202"/>
              <a:ext cx="599389" cy="432396"/>
              <a:chOff x="336601" y="447652"/>
              <a:chExt cx="741459" cy="552192"/>
            </a:xfrm>
          </p:grpSpPr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E3C9062B-F6E1-4948-A2DE-5ABDBACB9082}"/>
                  </a:ext>
                </a:extLst>
              </p:cNvPr>
              <p:cNvSpPr/>
              <p:nvPr/>
            </p:nvSpPr>
            <p:spPr>
              <a:xfrm rot="10800000">
                <a:off x="544557" y="723747"/>
                <a:ext cx="533503" cy="276095"/>
              </a:xfrm>
              <a:custGeom>
                <a:avLst/>
                <a:gdLst>
                  <a:gd name="connsiteX0" fmla="*/ 741459 w 741459"/>
                  <a:gd name="connsiteY0" fmla="*/ 0 h 441752"/>
                  <a:gd name="connsiteX1" fmla="*/ 291851 w 741459"/>
                  <a:gd name="connsiteY1" fmla="*/ 118327 h 441752"/>
                  <a:gd name="connsiteX2" fmla="*/ 0 w 741459"/>
                  <a:gd name="connsiteY2" fmla="*/ 441752 h 441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1459" h="441752">
                    <a:moveTo>
                      <a:pt x="741459" y="0"/>
                    </a:moveTo>
                    <a:cubicBezTo>
                      <a:pt x="578443" y="22351"/>
                      <a:pt x="415427" y="44702"/>
                      <a:pt x="291851" y="118327"/>
                    </a:cubicBezTo>
                    <a:cubicBezTo>
                      <a:pt x="168275" y="191952"/>
                      <a:pt x="0" y="441752"/>
                      <a:pt x="0" y="441752"/>
                    </a:cubicBezTo>
                  </a:path>
                </a:pathLst>
              </a:custGeom>
              <a:noFill/>
              <a:ln w="38100" cmpd="sng">
                <a:solidFill>
                  <a:srgbClr val="FF4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201" name="Freeform 200">
                <a:extLst>
                  <a:ext uri="{FF2B5EF4-FFF2-40B4-BE49-F238E27FC236}">
                    <a16:creationId xmlns:a16="http://schemas.microsoft.com/office/drawing/2014/main" id="{B04DBFAC-C1C3-9246-B0F4-7ECBE6EAB1C0}"/>
                  </a:ext>
                </a:extLst>
              </p:cNvPr>
              <p:cNvSpPr/>
              <p:nvPr/>
            </p:nvSpPr>
            <p:spPr>
              <a:xfrm flipH="1">
                <a:off x="544557" y="447652"/>
                <a:ext cx="524247" cy="276095"/>
              </a:xfrm>
              <a:custGeom>
                <a:avLst/>
                <a:gdLst>
                  <a:gd name="connsiteX0" fmla="*/ 741459 w 741459"/>
                  <a:gd name="connsiteY0" fmla="*/ 0 h 441752"/>
                  <a:gd name="connsiteX1" fmla="*/ 291851 w 741459"/>
                  <a:gd name="connsiteY1" fmla="*/ 118327 h 441752"/>
                  <a:gd name="connsiteX2" fmla="*/ 0 w 741459"/>
                  <a:gd name="connsiteY2" fmla="*/ 441752 h 441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1459" h="441752">
                    <a:moveTo>
                      <a:pt x="741459" y="0"/>
                    </a:moveTo>
                    <a:cubicBezTo>
                      <a:pt x="578443" y="22351"/>
                      <a:pt x="415427" y="44702"/>
                      <a:pt x="291851" y="118327"/>
                    </a:cubicBezTo>
                    <a:cubicBezTo>
                      <a:pt x="168275" y="191952"/>
                      <a:pt x="0" y="441752"/>
                      <a:pt x="0" y="441752"/>
                    </a:cubicBezTo>
                  </a:path>
                </a:pathLst>
              </a:custGeom>
              <a:noFill/>
              <a:ln w="38100" cmpd="sng">
                <a:solidFill>
                  <a:srgbClr val="FF4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202" name="Arc 201">
                <a:extLst>
                  <a:ext uri="{FF2B5EF4-FFF2-40B4-BE49-F238E27FC236}">
                    <a16:creationId xmlns:a16="http://schemas.microsoft.com/office/drawing/2014/main" id="{E0704218-03F4-C44A-96B4-CFCE0B85584E}"/>
                  </a:ext>
                </a:extLst>
              </p:cNvPr>
              <p:cNvSpPr/>
              <p:nvPr/>
            </p:nvSpPr>
            <p:spPr>
              <a:xfrm>
                <a:off x="453751" y="447653"/>
                <a:ext cx="158915" cy="552191"/>
              </a:xfrm>
              <a:prstGeom prst="arc">
                <a:avLst>
                  <a:gd name="adj1" fmla="val 16200000"/>
                  <a:gd name="adj2" fmla="val 5375449"/>
                </a:avLst>
              </a:prstGeom>
              <a:noFill/>
              <a:ln w="38100" cmpd="sng">
                <a:solidFill>
                  <a:srgbClr val="FF4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203" name="Arc 202">
                <a:extLst>
                  <a:ext uri="{FF2B5EF4-FFF2-40B4-BE49-F238E27FC236}">
                    <a16:creationId xmlns:a16="http://schemas.microsoft.com/office/drawing/2014/main" id="{C9FDE825-C1A3-4E43-A374-9F01229765CD}"/>
                  </a:ext>
                </a:extLst>
              </p:cNvPr>
              <p:cNvSpPr/>
              <p:nvPr/>
            </p:nvSpPr>
            <p:spPr>
              <a:xfrm>
                <a:off x="336601" y="447653"/>
                <a:ext cx="158915" cy="552191"/>
              </a:xfrm>
              <a:prstGeom prst="arc">
                <a:avLst>
                  <a:gd name="adj1" fmla="val 16200000"/>
                  <a:gd name="adj2" fmla="val 5375449"/>
                </a:avLst>
              </a:prstGeom>
              <a:noFill/>
              <a:ln w="38100" cmpd="sng">
                <a:solidFill>
                  <a:srgbClr val="FF4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  <a:cs typeface="Arial"/>
                </a:endParaRPr>
              </a:p>
            </p:txBody>
          </p:sp>
        </p:grp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D94B0A48-253A-D14D-9315-D8301797D77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286767" y="3433897"/>
              <a:ext cx="8524" cy="504774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40FF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E311C097-FC56-8147-AEF7-FC7507B32BB2}"/>
                </a:ext>
              </a:extLst>
            </p:cNvPr>
            <p:cNvSpPr/>
            <p:nvPr/>
          </p:nvSpPr>
          <p:spPr bwMode="auto">
            <a:xfrm>
              <a:off x="4770280" y="3916840"/>
              <a:ext cx="1319399" cy="458516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rgbClr val="FF40FF"/>
                  </a:solidFill>
                </a:rPr>
                <a:t>2’b11</a:t>
              </a:r>
            </a:p>
          </p:txBody>
        </p: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FD6B8DB9-FA8D-6841-94C2-707A7E7456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56762" y="3293284"/>
              <a:ext cx="310855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40FF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sp>
          <p:nvSpPr>
            <p:cNvPr id="207" name="Trapezoid 206">
              <a:extLst>
                <a:ext uri="{FF2B5EF4-FFF2-40B4-BE49-F238E27FC236}">
                  <a16:creationId xmlns:a16="http://schemas.microsoft.com/office/drawing/2014/main" id="{C17C2404-7BD5-8B4A-A2DF-2F63B63579EC}"/>
                </a:ext>
              </a:extLst>
            </p:cNvPr>
            <p:cNvSpPr/>
            <p:nvPr/>
          </p:nvSpPr>
          <p:spPr bwMode="auto">
            <a:xfrm rot="5400000">
              <a:off x="5710448" y="2973040"/>
              <a:ext cx="731841" cy="225122"/>
            </a:xfrm>
            <a:prstGeom prst="trapezoid">
              <a:avLst>
                <a:gd name="adj" fmla="val 51210"/>
              </a:avLst>
            </a:prstGeom>
            <a:noFill/>
            <a:ln w="38100" cap="flat" cmpd="sng" algn="ctr">
              <a:solidFill>
                <a:srgbClr val="FF4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2231CD55-C836-B046-A932-0FC26315E042}"/>
                </a:ext>
              </a:extLst>
            </p:cNvPr>
            <p:cNvSpPr/>
            <p:nvPr/>
          </p:nvSpPr>
          <p:spPr bwMode="auto">
            <a:xfrm>
              <a:off x="5363824" y="813459"/>
              <a:ext cx="1408924" cy="458516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rgbClr val="FF40FF"/>
                  </a:solidFill>
                </a:rPr>
                <a:t>Counter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368979F-4C57-B84A-BE0B-671F0B54AE5B}"/>
                </a:ext>
              </a:extLst>
            </p:cNvPr>
            <p:cNvGrpSpPr/>
            <p:nvPr/>
          </p:nvGrpSpPr>
          <p:grpSpPr>
            <a:xfrm>
              <a:off x="5242518" y="1592067"/>
              <a:ext cx="1827918" cy="458516"/>
              <a:chOff x="1208052" y="5641679"/>
              <a:chExt cx="1827918" cy="458516"/>
            </a:xfrm>
          </p:grpSpPr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71ABE659-6326-F541-BD7A-9617A5943DC9}"/>
                  </a:ext>
                </a:extLst>
              </p:cNvPr>
              <p:cNvSpPr/>
              <p:nvPr/>
            </p:nvSpPr>
            <p:spPr bwMode="auto">
              <a:xfrm>
                <a:off x="1334001" y="5658237"/>
                <a:ext cx="1573402" cy="256881"/>
              </a:xfrm>
              <a:prstGeom prst="rect">
                <a:avLst/>
              </a:prstGeom>
              <a:noFill/>
              <a:ln w="38100" cap="flat" cmpd="sng" algn="ctr">
                <a:solidFill>
                  <a:srgbClr val="FF40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100" dirty="0"/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217D5E46-7D71-174D-97A3-27EC80C1E0FC}"/>
                  </a:ext>
                </a:extLst>
              </p:cNvPr>
              <p:cNvSpPr/>
              <p:nvPr/>
            </p:nvSpPr>
            <p:spPr bwMode="auto">
              <a:xfrm>
                <a:off x="1208052" y="5641679"/>
                <a:ext cx="1827918" cy="458516"/>
              </a:xfrm>
              <a:prstGeom prst="rect">
                <a:avLst/>
              </a:prstGeom>
              <a:noFill/>
              <a:ln w="381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>
                    <a:solidFill>
                      <a:srgbClr val="FF40FF"/>
                    </a:solidFill>
                  </a:rPr>
                  <a:t>=0xFFFFFFFF?</a:t>
                </a:r>
              </a:p>
            </p:txBody>
          </p:sp>
        </p:grp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AE78B9BA-9937-DF4F-843A-4D42B9448C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79182" y="3445684"/>
              <a:ext cx="215077" cy="14311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40FF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311BFD5C-F8B8-1C40-AE3C-1970FF6C0B1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04" y="1898348"/>
              <a:ext cx="9282" cy="849861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40FF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3FD0A984-1D22-A94C-977E-52B7040ED31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38608" y="2850498"/>
              <a:ext cx="760021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40FF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E70A198B-F554-C44E-84FE-1A2C8A2ABAA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99587" y="3075476"/>
              <a:ext cx="500861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40FF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2988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ounded Rectangle 242">
            <a:extLst>
              <a:ext uri="{FF2B5EF4-FFF2-40B4-BE49-F238E27FC236}">
                <a16:creationId xmlns:a16="http://schemas.microsoft.com/office/drawing/2014/main" id="{CBBF5A81-F8FA-8A42-9C06-77126321B1B7}"/>
              </a:ext>
            </a:extLst>
          </p:cNvPr>
          <p:cNvSpPr/>
          <p:nvPr/>
        </p:nvSpPr>
        <p:spPr bwMode="auto">
          <a:xfrm>
            <a:off x="104775" y="813459"/>
            <a:ext cx="8896237" cy="5578037"/>
          </a:xfrm>
          <a:prstGeom prst="roundRect">
            <a:avLst>
              <a:gd name="adj" fmla="val 8127"/>
            </a:avLst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endParaRPr lang="en-US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8065" name="Title 1"/>
          <p:cNvSpPr>
            <a:spLocks noGrp="1"/>
          </p:cNvSpPr>
          <p:nvPr>
            <p:ph type="title" idx="4294967295"/>
          </p:nvPr>
        </p:nvSpPr>
        <p:spPr>
          <a:xfrm>
            <a:off x="104775" y="84502"/>
            <a:ext cx="8966200" cy="64697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D5EBFF"/>
                </a:solidFill>
                <a:latin typeface="Arial" charset="0"/>
              </a:rPr>
              <a:t>Detecting Trojan (</a:t>
            </a:r>
            <a:r>
              <a:rPr lang="en-US" dirty="0">
                <a:solidFill>
                  <a:srgbClr val="FFFF00"/>
                </a:solidFill>
                <a:latin typeface="Arial" charset="0"/>
              </a:rPr>
              <a:t>State 1</a:t>
            </a:r>
            <a:r>
              <a:rPr lang="en-US" dirty="0">
                <a:solidFill>
                  <a:srgbClr val="D5EBFF"/>
                </a:solidFill>
                <a:latin typeface="Arial" charset="0"/>
              </a:rPr>
              <a:t>: Initialization)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E7E56-B016-494E-8621-38D29C1E66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spcBef>
                <a:spcPct val="0"/>
              </a:spcBef>
              <a:defRPr/>
            </a:pPr>
            <a:r>
              <a:rPr lang="en-US" sz="1800" dirty="0">
                <a:solidFill>
                  <a:srgbClr val="FFFFFF"/>
                </a:solidFill>
              </a:rPr>
              <a:t>	</a:t>
            </a:r>
            <a:fld id="{FA17CE2F-D5EA-F84D-9285-651FCE7717BD}" type="slidenum">
              <a:rPr lang="en-US" sz="1800" smtClean="0">
                <a:solidFill>
                  <a:srgbClr val="FFFFFF"/>
                </a:solidFill>
              </a:rPr>
              <a:pPr algn="l">
                <a:spcBef>
                  <a:spcPct val="0"/>
                </a:spcBef>
                <a:defRPr/>
              </a:pPr>
              <a:t>4</a:t>
            </a:fld>
            <a:r>
              <a:rPr lang="en-US" sz="1800" dirty="0">
                <a:solidFill>
                  <a:srgbClr val="FFFFFF"/>
                </a:solidFill>
              </a:rPr>
              <a:t>	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96ACD58-9854-0E4B-AECE-70FE5D801283}"/>
              </a:ext>
            </a:extLst>
          </p:cNvPr>
          <p:cNvGrpSpPr/>
          <p:nvPr/>
        </p:nvGrpSpPr>
        <p:grpSpPr>
          <a:xfrm rot="5400000">
            <a:off x="5337922" y="1007894"/>
            <a:ext cx="2042324" cy="489597"/>
            <a:chOff x="1546933" y="4970905"/>
            <a:chExt cx="2042324" cy="489597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BC74B24F-56DC-AA47-A552-01C0DBA5F9CC}"/>
                </a:ext>
              </a:extLst>
            </p:cNvPr>
            <p:cNvGrpSpPr/>
            <p:nvPr/>
          </p:nvGrpSpPr>
          <p:grpSpPr>
            <a:xfrm>
              <a:off x="2394789" y="5260274"/>
              <a:ext cx="508618" cy="200228"/>
              <a:chOff x="1019930" y="2474853"/>
              <a:chExt cx="508618" cy="200228"/>
            </a:xfrm>
          </p:grpSpPr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EAF2F0E0-3F55-1C4A-AE40-1469240BA1F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19930" y="2574967"/>
                <a:ext cx="508618" cy="5496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40FF"/>
                </a:solidFill>
                <a:prstDash val="solid"/>
                <a:round/>
                <a:headEnd type="none" w="sm" len="sm"/>
                <a:tailEnd type="triangle" w="lg" len="lg"/>
              </a:ln>
              <a:effectLst/>
            </p:spPr>
          </p:cxn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04E5BBB2-54F4-524F-94DE-90BC12E31D1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11153" y="2474853"/>
                <a:ext cx="126139" cy="200228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40FF"/>
                </a:solidFill>
                <a:prstDash val="solid"/>
                <a:round/>
                <a:headEnd type="none" w="sm" len="sm"/>
                <a:tailEnd type="none" w="lg" len="lg"/>
              </a:ln>
              <a:effectLst/>
            </p:spPr>
          </p:cxnSp>
        </p:grp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AE43C44A-4F0C-D84A-BC6B-FBAA445516AB}"/>
                </a:ext>
              </a:extLst>
            </p:cNvPr>
            <p:cNvSpPr txBox="1"/>
            <p:nvPr/>
          </p:nvSpPr>
          <p:spPr>
            <a:xfrm>
              <a:off x="1546933" y="4970905"/>
              <a:ext cx="20423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40FF"/>
                  </a:solidFill>
                </a:rPr>
                <a:t>32 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C399F0C-C022-184F-B181-28EB6974CA3F}"/>
              </a:ext>
            </a:extLst>
          </p:cNvPr>
          <p:cNvGrpSpPr/>
          <p:nvPr/>
        </p:nvGrpSpPr>
        <p:grpSpPr>
          <a:xfrm>
            <a:off x="1775124" y="1418644"/>
            <a:ext cx="505832" cy="1058283"/>
            <a:chOff x="6085395" y="2155558"/>
            <a:chExt cx="274169" cy="657172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DB33C0F-F8F6-2C4E-8976-A165870FD57F}"/>
                </a:ext>
              </a:extLst>
            </p:cNvPr>
            <p:cNvSpPr/>
            <p:nvPr/>
          </p:nvSpPr>
          <p:spPr bwMode="auto">
            <a:xfrm>
              <a:off x="6085395" y="2155558"/>
              <a:ext cx="274169" cy="657172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1600" b="1" dirty="0"/>
            </a:p>
          </p:txBody>
        </p:sp>
        <p:sp>
          <p:nvSpPr>
            <p:cNvPr id="191" name="Triangle 190">
              <a:extLst>
                <a:ext uri="{FF2B5EF4-FFF2-40B4-BE49-F238E27FC236}">
                  <a16:creationId xmlns:a16="http://schemas.microsoft.com/office/drawing/2014/main" id="{A2FCE841-FE19-324B-8CB1-F86A005328C6}"/>
                </a:ext>
              </a:extLst>
            </p:cNvPr>
            <p:cNvSpPr/>
            <p:nvPr/>
          </p:nvSpPr>
          <p:spPr bwMode="auto">
            <a:xfrm>
              <a:off x="6140444" y="2653892"/>
              <a:ext cx="163305" cy="158838"/>
            </a:xfrm>
            <a:prstGeom prst="triangle">
              <a:avLst>
                <a:gd name="adj" fmla="val 48702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65E77A4-E726-134F-B47F-FD923ED61780}"/>
              </a:ext>
            </a:extLst>
          </p:cNvPr>
          <p:cNvGrpSpPr/>
          <p:nvPr/>
        </p:nvGrpSpPr>
        <p:grpSpPr>
          <a:xfrm>
            <a:off x="1265616" y="1798234"/>
            <a:ext cx="508618" cy="200228"/>
            <a:chOff x="1019930" y="2474853"/>
            <a:chExt cx="508618" cy="200228"/>
          </a:xfrm>
        </p:grpSpPr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B3D917A2-79AF-EB48-B3D5-2CD040ABD6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19930" y="2574967"/>
              <a:ext cx="508618" cy="5496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77578503-0D14-FA4E-A6B2-799299FF928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111153" y="2474853"/>
              <a:ext cx="126139" cy="200228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D7F6C13-08DB-3647-A261-7EB71AF41E37}"/>
              </a:ext>
            </a:extLst>
          </p:cNvPr>
          <p:cNvGrpSpPr/>
          <p:nvPr/>
        </p:nvGrpSpPr>
        <p:grpSpPr>
          <a:xfrm>
            <a:off x="1265615" y="3878435"/>
            <a:ext cx="508618" cy="200228"/>
            <a:chOff x="1019930" y="2474853"/>
            <a:chExt cx="508618" cy="200228"/>
          </a:xfrm>
        </p:grpSpPr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15BBAB85-9BCA-D241-816A-3D8FCAF0963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19930" y="2574967"/>
              <a:ext cx="508618" cy="5496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9748F797-4BEF-4B4C-959B-1F3F1B67D7F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111153" y="2474853"/>
              <a:ext cx="126139" cy="200228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FF28C30-239B-A744-B89F-D20CF90B9100}"/>
              </a:ext>
            </a:extLst>
          </p:cNvPr>
          <p:cNvSpPr txBox="1"/>
          <p:nvPr/>
        </p:nvSpPr>
        <p:spPr>
          <a:xfrm>
            <a:off x="420424" y="1476955"/>
            <a:ext cx="2042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A4E2C4-428E-D347-8C9F-057274A5CEB7}"/>
              </a:ext>
            </a:extLst>
          </p:cNvPr>
          <p:cNvSpPr txBox="1"/>
          <p:nvPr/>
        </p:nvSpPr>
        <p:spPr>
          <a:xfrm>
            <a:off x="398745" y="3560205"/>
            <a:ext cx="2042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B01029C-7222-AC41-91DD-4DF4EEEED931}"/>
              </a:ext>
            </a:extLst>
          </p:cNvPr>
          <p:cNvSpPr/>
          <p:nvPr/>
        </p:nvSpPr>
        <p:spPr bwMode="auto">
          <a:xfrm>
            <a:off x="32661" y="1759675"/>
            <a:ext cx="1319399" cy="45851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600" b="1" dirty="0"/>
              <a:t>Operand 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A7B9688-BBC2-AE47-9963-3EAD4442DDC6}"/>
              </a:ext>
            </a:extLst>
          </p:cNvPr>
          <p:cNvSpPr/>
          <p:nvPr/>
        </p:nvSpPr>
        <p:spPr bwMode="auto">
          <a:xfrm>
            <a:off x="-12102" y="3811212"/>
            <a:ext cx="1408924" cy="45851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600" b="1" dirty="0"/>
              <a:t>Operand B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432DF82-3FAD-3D4D-A4A5-5375EFB9AA7B}"/>
              </a:ext>
            </a:extLst>
          </p:cNvPr>
          <p:cNvGrpSpPr/>
          <p:nvPr/>
        </p:nvGrpSpPr>
        <p:grpSpPr>
          <a:xfrm>
            <a:off x="1769563" y="3549448"/>
            <a:ext cx="505832" cy="1058283"/>
            <a:chOff x="6085395" y="2155558"/>
            <a:chExt cx="274169" cy="657172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B687AF1-8CBD-9C4D-8203-74D88495B82E}"/>
                </a:ext>
              </a:extLst>
            </p:cNvPr>
            <p:cNvSpPr/>
            <p:nvPr/>
          </p:nvSpPr>
          <p:spPr bwMode="auto">
            <a:xfrm>
              <a:off x="6085395" y="2155558"/>
              <a:ext cx="274169" cy="657172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1600" b="1" dirty="0"/>
            </a:p>
          </p:txBody>
        </p:sp>
        <p:sp>
          <p:nvSpPr>
            <p:cNvPr id="185" name="Triangle 184">
              <a:extLst>
                <a:ext uri="{FF2B5EF4-FFF2-40B4-BE49-F238E27FC236}">
                  <a16:creationId xmlns:a16="http://schemas.microsoft.com/office/drawing/2014/main" id="{5B789A48-3422-1F41-96DE-B670A1577A2A}"/>
                </a:ext>
              </a:extLst>
            </p:cNvPr>
            <p:cNvSpPr/>
            <p:nvPr/>
          </p:nvSpPr>
          <p:spPr bwMode="auto">
            <a:xfrm>
              <a:off x="6140444" y="2653892"/>
              <a:ext cx="163305" cy="158838"/>
            </a:xfrm>
            <a:prstGeom prst="triangle">
              <a:avLst>
                <a:gd name="adj" fmla="val 48702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CBAD099-5ED8-FE4A-B616-397B98A35773}"/>
              </a:ext>
            </a:extLst>
          </p:cNvPr>
          <p:cNvGrpSpPr/>
          <p:nvPr/>
        </p:nvGrpSpPr>
        <p:grpSpPr>
          <a:xfrm>
            <a:off x="3833378" y="4722789"/>
            <a:ext cx="2230141" cy="1622095"/>
            <a:chOff x="5147619" y="4755208"/>
            <a:chExt cx="2230141" cy="1622095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63FB0619-CF18-F444-81E9-3B576A8B10CC}"/>
                </a:ext>
              </a:extLst>
            </p:cNvPr>
            <p:cNvSpPr txBox="1"/>
            <p:nvPr/>
          </p:nvSpPr>
          <p:spPr>
            <a:xfrm>
              <a:off x="5147619" y="5645685"/>
              <a:ext cx="20423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2 </a:t>
              </a:r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AB39BF25-23FC-8C45-B852-67724DE86C37}"/>
                </a:ext>
              </a:extLst>
            </p:cNvPr>
            <p:cNvGrpSpPr/>
            <p:nvPr/>
          </p:nvGrpSpPr>
          <p:grpSpPr>
            <a:xfrm>
              <a:off x="5502185" y="5093915"/>
              <a:ext cx="1875575" cy="1283388"/>
              <a:chOff x="5502185" y="5093915"/>
              <a:chExt cx="1875575" cy="1283388"/>
            </a:xfrm>
          </p:grpSpPr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9EB58F57-488B-A34F-8B45-202DA5FEFB39}"/>
                  </a:ext>
                </a:extLst>
              </p:cNvPr>
              <p:cNvGrpSpPr/>
              <p:nvPr/>
            </p:nvGrpSpPr>
            <p:grpSpPr>
              <a:xfrm rot="5400000">
                <a:off x="6237535" y="4743975"/>
                <a:ext cx="358404" cy="1058283"/>
                <a:chOff x="6085395" y="2155558"/>
                <a:chExt cx="274169" cy="657172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93728FF1-EE7E-EE4F-98A5-1936459B2D59}"/>
                    </a:ext>
                  </a:extLst>
                </p:cNvPr>
                <p:cNvSpPr/>
                <p:nvPr/>
              </p:nvSpPr>
              <p:spPr bwMode="auto">
                <a:xfrm>
                  <a:off x="6085395" y="2155558"/>
                  <a:ext cx="274169" cy="657172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1600" b="1" dirty="0"/>
                </a:p>
              </p:txBody>
            </p:sp>
            <p:sp>
              <p:nvSpPr>
                <p:cNvPr id="183" name="Triangle 182">
                  <a:extLst>
                    <a:ext uri="{FF2B5EF4-FFF2-40B4-BE49-F238E27FC236}">
                      <a16:creationId xmlns:a16="http://schemas.microsoft.com/office/drawing/2014/main" id="{25B8B2F3-E1C3-FF49-AAC9-D9721CE9BA34}"/>
                    </a:ext>
                  </a:extLst>
                </p:cNvPr>
                <p:cNvSpPr/>
                <p:nvPr/>
              </p:nvSpPr>
              <p:spPr bwMode="auto">
                <a:xfrm>
                  <a:off x="6140444" y="2653892"/>
                  <a:ext cx="163305" cy="158838"/>
                </a:xfrm>
                <a:prstGeom prst="triangle">
                  <a:avLst>
                    <a:gd name="adj" fmla="val 48702"/>
                  </a:avLst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08D58F14-47E6-7A48-BF7C-9D60B7F0881A}"/>
                  </a:ext>
                </a:extLst>
              </p:cNvPr>
              <p:cNvGrpSpPr/>
              <p:nvPr/>
            </p:nvGrpSpPr>
            <p:grpSpPr>
              <a:xfrm rot="16200000">
                <a:off x="6162428" y="5606704"/>
                <a:ext cx="508618" cy="200228"/>
                <a:chOff x="1019930" y="2474853"/>
                <a:chExt cx="508618" cy="200228"/>
              </a:xfrm>
            </p:grpSpPr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A7B814B0-033B-A84E-A7C5-0AFB04BAB26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19930" y="2574967"/>
                  <a:ext cx="508618" cy="5496"/>
                </a:xfrm>
                <a:prstGeom prst="straightConnector1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lg" len="lg"/>
                </a:ln>
                <a:effectLst/>
              </p:spPr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4EA90CFE-6707-E448-8A3F-E91F732587F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111153" y="2474853"/>
                  <a:ext cx="126139" cy="200228"/>
                </a:xfrm>
                <a:prstGeom prst="straightConnector1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lg" len="lg"/>
                </a:ln>
                <a:effectLst/>
              </p:spPr>
            </p:cxnSp>
          </p:grp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65AEBE03-9E38-F84B-ADAB-A9C53A5F15F9}"/>
                  </a:ext>
                </a:extLst>
              </p:cNvPr>
              <p:cNvSpPr/>
              <p:nvPr/>
            </p:nvSpPr>
            <p:spPr bwMode="auto">
              <a:xfrm>
                <a:off x="5502185" y="5918787"/>
                <a:ext cx="1875575" cy="458516"/>
              </a:xfrm>
              <a:prstGeom prst="rect">
                <a:avLst/>
              </a:prstGeom>
              <a:noFill/>
              <a:ln w="381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/>
                  <a:t>OPCODE</a:t>
                </a:r>
              </a:p>
            </p:txBody>
          </p:sp>
        </p:grp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A0C8E093-7359-8841-BAD1-C6EAC2A353F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11298" y="4755208"/>
              <a:ext cx="0" cy="370682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283FF4CD-38CB-E544-BCAC-77932FB4953B}"/>
              </a:ext>
            </a:extLst>
          </p:cNvPr>
          <p:cNvSpPr txBox="1"/>
          <p:nvPr/>
        </p:nvSpPr>
        <p:spPr>
          <a:xfrm>
            <a:off x="4000267" y="3275329"/>
            <a:ext cx="204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2 </a:t>
            </a:r>
          </a:p>
        </p:txBody>
      </p:sp>
      <p:sp>
        <p:nvSpPr>
          <p:cNvPr id="123" name="Trapezoid 122">
            <a:extLst>
              <a:ext uri="{FF2B5EF4-FFF2-40B4-BE49-F238E27FC236}">
                <a16:creationId xmlns:a16="http://schemas.microsoft.com/office/drawing/2014/main" id="{4F5AFFD4-FDF5-4940-BAEB-E8E0825B322D}"/>
              </a:ext>
            </a:extLst>
          </p:cNvPr>
          <p:cNvSpPr/>
          <p:nvPr/>
        </p:nvSpPr>
        <p:spPr bwMode="auto">
          <a:xfrm rot="5400000">
            <a:off x="3411116" y="2937914"/>
            <a:ext cx="3362031" cy="390883"/>
          </a:xfrm>
          <a:prstGeom prst="trapezoid">
            <a:avLst>
              <a:gd name="adj" fmla="val 5121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0223054-E7CE-EE47-B05D-A2010CC6FDE6}"/>
              </a:ext>
            </a:extLst>
          </p:cNvPr>
          <p:cNvGrpSpPr/>
          <p:nvPr/>
        </p:nvGrpSpPr>
        <p:grpSpPr>
          <a:xfrm>
            <a:off x="2337649" y="1520247"/>
            <a:ext cx="3770838" cy="828787"/>
            <a:chOff x="3611395" y="2039698"/>
            <a:chExt cx="3770838" cy="828787"/>
          </a:xfrm>
        </p:grpSpPr>
        <p:sp>
          <p:nvSpPr>
            <p:cNvPr id="166" name="Delay 46">
              <a:extLst>
                <a:ext uri="{FF2B5EF4-FFF2-40B4-BE49-F238E27FC236}">
                  <a16:creationId xmlns:a16="http://schemas.microsoft.com/office/drawing/2014/main" id="{193B0A05-D7E9-5B4C-9489-9E5CF442C3D8}"/>
                </a:ext>
              </a:extLst>
            </p:cNvPr>
            <p:cNvSpPr/>
            <p:nvPr/>
          </p:nvSpPr>
          <p:spPr>
            <a:xfrm>
              <a:off x="4965406" y="2067599"/>
              <a:ext cx="599174" cy="625465"/>
            </a:xfrm>
            <a:prstGeom prst="flowChartDelay">
              <a:avLst/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72943FCA-4099-8F48-B919-2693D600B4F4}"/>
                </a:ext>
              </a:extLst>
            </p:cNvPr>
            <p:cNvSpPr txBox="1"/>
            <p:nvPr/>
          </p:nvSpPr>
          <p:spPr>
            <a:xfrm>
              <a:off x="5339909" y="2193041"/>
              <a:ext cx="2042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0 </a:t>
              </a:r>
            </a:p>
          </p:txBody>
        </p: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6F4C1535-0B9A-0040-9117-1B2986FDF7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52985" y="2397976"/>
              <a:ext cx="640080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FF95EDE1-0494-9348-AEE5-B11CBF0695D1}"/>
                </a:ext>
              </a:extLst>
            </p:cNvPr>
            <p:cNvGrpSpPr/>
            <p:nvPr/>
          </p:nvGrpSpPr>
          <p:grpSpPr>
            <a:xfrm>
              <a:off x="3611395" y="2039698"/>
              <a:ext cx="1353623" cy="828787"/>
              <a:chOff x="3624095" y="2039698"/>
              <a:chExt cx="1353623" cy="828787"/>
            </a:xfrm>
          </p:grpSpPr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D73459BD-CFB2-3F48-B305-F4D95D19759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37638" y="2204761"/>
                <a:ext cx="640080" cy="0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54B6E2DB-B242-6F43-9910-217AE3FD20F7}"/>
                  </a:ext>
                </a:extLst>
              </p:cNvPr>
              <p:cNvSpPr/>
              <p:nvPr/>
            </p:nvSpPr>
            <p:spPr bwMode="auto">
              <a:xfrm>
                <a:off x="3636796" y="2039698"/>
                <a:ext cx="1162115" cy="458516"/>
              </a:xfrm>
              <a:prstGeom prst="rect">
                <a:avLst/>
              </a:prstGeom>
              <a:noFill/>
              <a:ln w="381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/>
                  <a:t>A</a:t>
                </a: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16B653A4-6A00-1044-B6F7-9DF4DB19925E}"/>
                  </a:ext>
                </a:extLst>
              </p:cNvPr>
              <p:cNvSpPr/>
              <p:nvPr/>
            </p:nvSpPr>
            <p:spPr bwMode="auto">
              <a:xfrm>
                <a:off x="3624095" y="2409969"/>
                <a:ext cx="1162115" cy="458516"/>
              </a:xfrm>
              <a:prstGeom prst="rect">
                <a:avLst/>
              </a:prstGeom>
              <a:noFill/>
              <a:ln w="381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/>
                  <a:t>B</a:t>
                </a:r>
              </a:p>
            </p:txBody>
          </p: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B76A491A-6E1E-1F41-A612-6558FCE10C0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35891" y="2562373"/>
                <a:ext cx="640080" cy="0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C8A8D8A-E47C-8D46-B8B3-532AA5CA4B73}"/>
              </a:ext>
            </a:extLst>
          </p:cNvPr>
          <p:cNvGrpSpPr/>
          <p:nvPr/>
        </p:nvGrpSpPr>
        <p:grpSpPr>
          <a:xfrm>
            <a:off x="2293669" y="2293087"/>
            <a:ext cx="2976550" cy="828787"/>
            <a:chOff x="525275" y="1276537"/>
            <a:chExt cx="2976550" cy="828787"/>
          </a:xfrm>
        </p:grpSpPr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7EBC6B67-64BA-5940-B52E-2361722CF3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05321" y="1648277"/>
              <a:ext cx="611504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40736822-50F2-2C4D-91AC-477180B9C57A}"/>
                </a:ext>
              </a:extLst>
            </p:cNvPr>
            <p:cNvGrpSpPr/>
            <p:nvPr/>
          </p:nvGrpSpPr>
          <p:grpSpPr>
            <a:xfrm>
              <a:off x="525275" y="1276537"/>
              <a:ext cx="2976550" cy="828787"/>
              <a:chOff x="3601256" y="2763587"/>
              <a:chExt cx="2976550" cy="828787"/>
            </a:xfrm>
          </p:grpSpPr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16D70CD5-3EB6-5443-A104-E3D2F010610E}"/>
                  </a:ext>
                </a:extLst>
              </p:cNvPr>
              <p:cNvSpPr txBox="1"/>
              <p:nvPr/>
            </p:nvSpPr>
            <p:spPr>
              <a:xfrm>
                <a:off x="6080227" y="2940528"/>
                <a:ext cx="497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/>
                  <a:t>1 </a:t>
                </a:r>
              </a:p>
            </p:txBody>
          </p: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7975DA77-A06D-4044-BFAB-B50B24A7E41E}"/>
                  </a:ext>
                </a:extLst>
              </p:cNvPr>
              <p:cNvGrpSpPr/>
              <p:nvPr/>
            </p:nvGrpSpPr>
            <p:grpSpPr>
              <a:xfrm rot="16200000">
                <a:off x="4894085" y="2720639"/>
                <a:ext cx="589678" cy="808730"/>
                <a:chOff x="4391487" y="3941248"/>
                <a:chExt cx="341698" cy="338609"/>
              </a:xfrm>
            </p:grpSpPr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7BA92594-405C-604A-90FA-1519BF479E63}"/>
                    </a:ext>
                  </a:extLst>
                </p:cNvPr>
                <p:cNvSpPr/>
                <p:nvPr/>
              </p:nvSpPr>
              <p:spPr>
                <a:xfrm rot="16200000">
                  <a:off x="4332233" y="4049754"/>
                  <a:ext cx="289359" cy="170848"/>
                </a:xfrm>
                <a:custGeom>
                  <a:avLst/>
                  <a:gdLst>
                    <a:gd name="connsiteX0" fmla="*/ 741459 w 741459"/>
                    <a:gd name="connsiteY0" fmla="*/ 0 h 441752"/>
                    <a:gd name="connsiteX1" fmla="*/ 291851 w 741459"/>
                    <a:gd name="connsiteY1" fmla="*/ 118327 h 441752"/>
                    <a:gd name="connsiteX2" fmla="*/ 0 w 741459"/>
                    <a:gd name="connsiteY2" fmla="*/ 441752 h 4417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1459" h="441752">
                      <a:moveTo>
                        <a:pt x="741459" y="0"/>
                      </a:moveTo>
                      <a:cubicBezTo>
                        <a:pt x="578443" y="22351"/>
                        <a:pt x="415427" y="44702"/>
                        <a:pt x="291851" y="118327"/>
                      </a:cubicBezTo>
                      <a:cubicBezTo>
                        <a:pt x="168275" y="191952"/>
                        <a:pt x="0" y="441752"/>
                        <a:pt x="0" y="441752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164" name="Freeform 163">
                  <a:extLst>
                    <a:ext uri="{FF2B5EF4-FFF2-40B4-BE49-F238E27FC236}">
                      <a16:creationId xmlns:a16="http://schemas.microsoft.com/office/drawing/2014/main" id="{92802B74-C261-E946-8444-968AE8E952C8}"/>
                    </a:ext>
                  </a:extLst>
                </p:cNvPr>
                <p:cNvSpPr/>
                <p:nvPr/>
              </p:nvSpPr>
              <p:spPr>
                <a:xfrm rot="5400000" flipH="1">
                  <a:off x="4505591" y="4047244"/>
                  <a:ext cx="284340" cy="170848"/>
                </a:xfrm>
                <a:custGeom>
                  <a:avLst/>
                  <a:gdLst>
                    <a:gd name="connsiteX0" fmla="*/ 741459 w 741459"/>
                    <a:gd name="connsiteY0" fmla="*/ 0 h 441752"/>
                    <a:gd name="connsiteX1" fmla="*/ 291851 w 741459"/>
                    <a:gd name="connsiteY1" fmla="*/ 118327 h 441752"/>
                    <a:gd name="connsiteX2" fmla="*/ 0 w 741459"/>
                    <a:gd name="connsiteY2" fmla="*/ 441752 h 4417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1459" h="441752">
                      <a:moveTo>
                        <a:pt x="741459" y="0"/>
                      </a:moveTo>
                      <a:cubicBezTo>
                        <a:pt x="578443" y="22351"/>
                        <a:pt x="415427" y="44702"/>
                        <a:pt x="291851" y="118327"/>
                      </a:cubicBezTo>
                      <a:cubicBezTo>
                        <a:pt x="168275" y="191952"/>
                        <a:pt x="0" y="441752"/>
                        <a:pt x="0" y="441752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165" name="Arc 164">
                  <a:extLst>
                    <a:ext uri="{FF2B5EF4-FFF2-40B4-BE49-F238E27FC236}">
                      <a16:creationId xmlns:a16="http://schemas.microsoft.com/office/drawing/2014/main" id="{97CC703E-661A-D842-83E4-4D12EA73F86A}"/>
                    </a:ext>
                  </a:extLst>
                </p:cNvPr>
                <p:cNvSpPr/>
                <p:nvPr/>
              </p:nvSpPr>
              <p:spPr>
                <a:xfrm rot="5400000">
                  <a:off x="4519240" y="3813495"/>
                  <a:ext cx="86192" cy="341697"/>
                </a:xfrm>
                <a:prstGeom prst="arc">
                  <a:avLst>
                    <a:gd name="adj1" fmla="val 16200000"/>
                    <a:gd name="adj2" fmla="val 5375449"/>
                  </a:avLst>
                </a:pr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85061122-59A8-B444-A9F2-D917F43D47EA}"/>
                  </a:ext>
                </a:extLst>
              </p:cNvPr>
              <p:cNvGrpSpPr/>
              <p:nvPr/>
            </p:nvGrpSpPr>
            <p:grpSpPr>
              <a:xfrm>
                <a:off x="3601256" y="2763587"/>
                <a:ext cx="1353623" cy="828787"/>
                <a:chOff x="3624095" y="2039698"/>
                <a:chExt cx="1353623" cy="828787"/>
              </a:xfrm>
            </p:grpSpPr>
            <p:cxnSp>
              <p:nvCxnSpPr>
                <p:cNvPr id="159" name="Straight Arrow Connector 158">
                  <a:extLst>
                    <a:ext uri="{FF2B5EF4-FFF2-40B4-BE49-F238E27FC236}">
                      <a16:creationId xmlns:a16="http://schemas.microsoft.com/office/drawing/2014/main" id="{26170F69-BE0A-8E44-A3FF-9FE1B975E4A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337638" y="2204761"/>
                  <a:ext cx="640080" cy="0"/>
                </a:xfrm>
                <a:prstGeom prst="straightConnector1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</p:cxn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582BA812-315D-E348-A36F-630E89665D44}"/>
                    </a:ext>
                  </a:extLst>
                </p:cNvPr>
                <p:cNvSpPr/>
                <p:nvPr/>
              </p:nvSpPr>
              <p:spPr bwMode="auto">
                <a:xfrm>
                  <a:off x="3636796" y="2039698"/>
                  <a:ext cx="1162115" cy="458516"/>
                </a:xfrm>
                <a:prstGeom prst="rect">
                  <a:avLst/>
                </a:prstGeom>
                <a:noFill/>
                <a:ln w="38100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600" b="1" dirty="0"/>
                    <a:t>A</a:t>
                  </a:r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F8CEDF33-5A46-424C-8D7F-8AED60C7B64E}"/>
                    </a:ext>
                  </a:extLst>
                </p:cNvPr>
                <p:cNvSpPr/>
                <p:nvPr/>
              </p:nvSpPr>
              <p:spPr bwMode="auto">
                <a:xfrm>
                  <a:off x="3624095" y="2409969"/>
                  <a:ext cx="1162115" cy="458516"/>
                </a:xfrm>
                <a:prstGeom prst="rect">
                  <a:avLst/>
                </a:prstGeom>
                <a:noFill/>
                <a:ln w="38100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600" b="1" dirty="0"/>
                    <a:t>B</a:t>
                  </a:r>
                </a:p>
              </p:txBody>
            </p:sp>
            <p:cxnSp>
              <p:nvCxnSpPr>
                <p:cNvPr id="162" name="Straight Arrow Connector 161">
                  <a:extLst>
                    <a:ext uri="{FF2B5EF4-FFF2-40B4-BE49-F238E27FC236}">
                      <a16:creationId xmlns:a16="http://schemas.microsoft.com/office/drawing/2014/main" id="{7C67A25A-9325-BD44-BFA9-360CFF2D136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335891" y="2562373"/>
                  <a:ext cx="640080" cy="0"/>
                </a:xfrm>
                <a:prstGeom prst="straightConnector1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</p:cxnSp>
          </p:grp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8A6BE76-9CDF-F94B-8803-7710247EAC18}"/>
              </a:ext>
            </a:extLst>
          </p:cNvPr>
          <p:cNvGrpSpPr/>
          <p:nvPr/>
        </p:nvGrpSpPr>
        <p:grpSpPr>
          <a:xfrm>
            <a:off x="3480832" y="3148860"/>
            <a:ext cx="808732" cy="606553"/>
            <a:chOff x="336601" y="447652"/>
            <a:chExt cx="741459" cy="552192"/>
          </a:xfrm>
        </p:grpSpPr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203A90FD-E0B6-984F-8AD7-ABAD093DD958}"/>
                </a:ext>
              </a:extLst>
            </p:cNvPr>
            <p:cNvSpPr/>
            <p:nvPr/>
          </p:nvSpPr>
          <p:spPr>
            <a:xfrm rot="10800000">
              <a:off x="544557" y="723747"/>
              <a:ext cx="533503" cy="276095"/>
            </a:xfrm>
            <a:custGeom>
              <a:avLst/>
              <a:gdLst>
                <a:gd name="connsiteX0" fmla="*/ 741459 w 741459"/>
                <a:gd name="connsiteY0" fmla="*/ 0 h 441752"/>
                <a:gd name="connsiteX1" fmla="*/ 291851 w 741459"/>
                <a:gd name="connsiteY1" fmla="*/ 118327 h 441752"/>
                <a:gd name="connsiteX2" fmla="*/ 0 w 741459"/>
                <a:gd name="connsiteY2" fmla="*/ 441752 h 441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1459" h="441752">
                  <a:moveTo>
                    <a:pt x="741459" y="0"/>
                  </a:moveTo>
                  <a:cubicBezTo>
                    <a:pt x="578443" y="22351"/>
                    <a:pt x="415427" y="44702"/>
                    <a:pt x="291851" y="118327"/>
                  </a:cubicBezTo>
                  <a:cubicBezTo>
                    <a:pt x="168275" y="191952"/>
                    <a:pt x="0" y="441752"/>
                    <a:pt x="0" y="441752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5497E230-0BED-3E43-984F-6E621F77B10D}"/>
                </a:ext>
              </a:extLst>
            </p:cNvPr>
            <p:cNvSpPr/>
            <p:nvPr/>
          </p:nvSpPr>
          <p:spPr>
            <a:xfrm flipH="1">
              <a:off x="544557" y="447652"/>
              <a:ext cx="524247" cy="276095"/>
            </a:xfrm>
            <a:custGeom>
              <a:avLst/>
              <a:gdLst>
                <a:gd name="connsiteX0" fmla="*/ 741459 w 741459"/>
                <a:gd name="connsiteY0" fmla="*/ 0 h 441752"/>
                <a:gd name="connsiteX1" fmla="*/ 291851 w 741459"/>
                <a:gd name="connsiteY1" fmla="*/ 118327 h 441752"/>
                <a:gd name="connsiteX2" fmla="*/ 0 w 741459"/>
                <a:gd name="connsiteY2" fmla="*/ 441752 h 441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1459" h="441752">
                  <a:moveTo>
                    <a:pt x="741459" y="0"/>
                  </a:moveTo>
                  <a:cubicBezTo>
                    <a:pt x="578443" y="22351"/>
                    <a:pt x="415427" y="44702"/>
                    <a:pt x="291851" y="118327"/>
                  </a:cubicBezTo>
                  <a:cubicBezTo>
                    <a:pt x="168275" y="191952"/>
                    <a:pt x="0" y="441752"/>
                    <a:pt x="0" y="441752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52" name="Arc 151">
              <a:extLst>
                <a:ext uri="{FF2B5EF4-FFF2-40B4-BE49-F238E27FC236}">
                  <a16:creationId xmlns:a16="http://schemas.microsoft.com/office/drawing/2014/main" id="{09E66B5A-25F1-C84B-B3F5-AF1E051CFD35}"/>
                </a:ext>
              </a:extLst>
            </p:cNvPr>
            <p:cNvSpPr/>
            <p:nvPr/>
          </p:nvSpPr>
          <p:spPr>
            <a:xfrm>
              <a:off x="453751" y="447653"/>
              <a:ext cx="158915" cy="552191"/>
            </a:xfrm>
            <a:prstGeom prst="arc">
              <a:avLst>
                <a:gd name="adj1" fmla="val 16200000"/>
                <a:gd name="adj2" fmla="val 5375449"/>
              </a:avLst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53" name="Arc 152">
              <a:extLst>
                <a:ext uri="{FF2B5EF4-FFF2-40B4-BE49-F238E27FC236}">
                  <a16:creationId xmlns:a16="http://schemas.microsoft.com/office/drawing/2014/main" id="{C6C9AFC9-F40B-E946-A02D-E80F8395E324}"/>
                </a:ext>
              </a:extLst>
            </p:cNvPr>
            <p:cNvSpPr/>
            <p:nvPr/>
          </p:nvSpPr>
          <p:spPr>
            <a:xfrm>
              <a:off x="336601" y="447653"/>
              <a:ext cx="158915" cy="552191"/>
            </a:xfrm>
            <a:prstGeom prst="arc">
              <a:avLst>
                <a:gd name="adj1" fmla="val 16200000"/>
                <a:gd name="adj2" fmla="val 5375449"/>
              </a:avLst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A98BEE8-8938-BA46-9464-A85232FE4187}"/>
              </a:ext>
            </a:extLst>
          </p:cNvPr>
          <p:cNvCxnSpPr>
            <a:cxnSpLocks/>
          </p:cNvCxnSpPr>
          <p:nvPr/>
        </p:nvCxnSpPr>
        <p:spPr bwMode="auto">
          <a:xfrm>
            <a:off x="4263547" y="3436068"/>
            <a:ext cx="64008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C401FE7-E294-EE46-824E-5BFAB509EEE7}"/>
              </a:ext>
            </a:extLst>
          </p:cNvPr>
          <p:cNvGrpSpPr/>
          <p:nvPr/>
        </p:nvGrpSpPr>
        <p:grpSpPr>
          <a:xfrm>
            <a:off x="2271392" y="3121773"/>
            <a:ext cx="1353623" cy="828787"/>
            <a:chOff x="3624095" y="2039698"/>
            <a:chExt cx="1353623" cy="828787"/>
          </a:xfrm>
        </p:grpSpPr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A2657FDD-1BD8-444D-92F9-20AFA882EA5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37638" y="2204761"/>
              <a:ext cx="640080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AFF2EA0-8ADB-E043-A00C-1BD9E9B7F8FC}"/>
                </a:ext>
              </a:extLst>
            </p:cNvPr>
            <p:cNvSpPr/>
            <p:nvPr/>
          </p:nvSpPr>
          <p:spPr bwMode="auto">
            <a:xfrm>
              <a:off x="3636796" y="2039698"/>
              <a:ext cx="1162115" cy="458516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/>
                <a:t>A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C1DCE70-178D-BA4E-BEA7-DEBC5F547AB3}"/>
                </a:ext>
              </a:extLst>
            </p:cNvPr>
            <p:cNvSpPr/>
            <p:nvPr/>
          </p:nvSpPr>
          <p:spPr bwMode="auto">
            <a:xfrm>
              <a:off x="3624095" y="2409969"/>
              <a:ext cx="1162115" cy="458516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/>
                <a:t>B</a:t>
              </a: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F75C04B-1EE1-1640-8D12-FADA6B7872C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35891" y="2562373"/>
              <a:ext cx="640080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C9B7A2B-86A1-6F4B-8FC0-A1CAFA97CAA0}"/>
              </a:ext>
            </a:extLst>
          </p:cNvPr>
          <p:cNvGrpSpPr/>
          <p:nvPr/>
        </p:nvGrpSpPr>
        <p:grpSpPr>
          <a:xfrm>
            <a:off x="2314073" y="3932959"/>
            <a:ext cx="3775472" cy="828787"/>
            <a:chOff x="3587819" y="4274610"/>
            <a:chExt cx="3775472" cy="82878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D1EB0B5-B463-CD4B-93D4-EBF45FE20B85}"/>
                </a:ext>
              </a:extLst>
            </p:cNvPr>
            <p:cNvSpPr txBox="1"/>
            <p:nvPr/>
          </p:nvSpPr>
          <p:spPr>
            <a:xfrm>
              <a:off x="5320967" y="4382121"/>
              <a:ext cx="2042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3 </a:t>
              </a: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B8C59B4C-A203-E74E-894A-78D66F243003}"/>
                </a:ext>
              </a:extLst>
            </p:cNvPr>
            <p:cNvGrpSpPr/>
            <p:nvPr/>
          </p:nvGrpSpPr>
          <p:grpSpPr>
            <a:xfrm>
              <a:off x="3587819" y="4274610"/>
              <a:ext cx="2619534" cy="828787"/>
              <a:chOff x="3587819" y="4274610"/>
              <a:chExt cx="2619534" cy="828787"/>
            </a:xfrm>
          </p:grpSpPr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4360D319-CE69-D345-A549-980677DC226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642598" y="4576581"/>
                <a:ext cx="564755" cy="0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0122BD34-5551-C649-A9FC-530830ECE624}"/>
                  </a:ext>
                </a:extLst>
              </p:cNvPr>
              <p:cNvGrpSpPr/>
              <p:nvPr/>
            </p:nvGrpSpPr>
            <p:grpSpPr>
              <a:xfrm>
                <a:off x="3587819" y="4274610"/>
                <a:ext cx="2045846" cy="828787"/>
                <a:chOff x="3587819" y="4274610"/>
                <a:chExt cx="2045846" cy="828787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D36095FD-95E6-A642-9CF2-0CBB4494CD41}"/>
                    </a:ext>
                  </a:extLst>
                </p:cNvPr>
                <p:cNvGrpSpPr/>
                <p:nvPr/>
              </p:nvGrpSpPr>
              <p:grpSpPr>
                <a:xfrm>
                  <a:off x="4811622" y="4300276"/>
                  <a:ext cx="822043" cy="614906"/>
                  <a:chOff x="4435466" y="4439420"/>
                  <a:chExt cx="878388" cy="589678"/>
                </a:xfrm>
              </p:grpSpPr>
              <p:grpSp>
                <p:nvGrpSpPr>
                  <p:cNvPr id="138" name="Group 137">
                    <a:extLst>
                      <a:ext uri="{FF2B5EF4-FFF2-40B4-BE49-F238E27FC236}">
                        <a16:creationId xmlns:a16="http://schemas.microsoft.com/office/drawing/2014/main" id="{D1D43C4E-1B7C-5A41-888A-0D7E7DC42BDF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4496704" y="4378182"/>
                    <a:ext cx="589678" cy="712153"/>
                    <a:chOff x="4391487" y="3941248"/>
                    <a:chExt cx="341698" cy="338609"/>
                  </a:xfrm>
                </p:grpSpPr>
                <p:sp>
                  <p:nvSpPr>
                    <p:cNvPr id="140" name="Freeform 139">
                      <a:extLst>
                        <a:ext uri="{FF2B5EF4-FFF2-40B4-BE49-F238E27FC236}">
                          <a16:creationId xmlns:a16="http://schemas.microsoft.com/office/drawing/2014/main" id="{DEC791E3-6368-E844-8289-319A220C6D6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332233" y="4049754"/>
                      <a:ext cx="289359" cy="170848"/>
                    </a:xfrm>
                    <a:custGeom>
                      <a:avLst/>
                      <a:gdLst>
                        <a:gd name="connsiteX0" fmla="*/ 741459 w 741459"/>
                        <a:gd name="connsiteY0" fmla="*/ 0 h 441752"/>
                        <a:gd name="connsiteX1" fmla="*/ 291851 w 741459"/>
                        <a:gd name="connsiteY1" fmla="*/ 118327 h 441752"/>
                        <a:gd name="connsiteX2" fmla="*/ 0 w 741459"/>
                        <a:gd name="connsiteY2" fmla="*/ 441752 h 4417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41459" h="441752">
                          <a:moveTo>
                            <a:pt x="741459" y="0"/>
                          </a:moveTo>
                          <a:cubicBezTo>
                            <a:pt x="578443" y="22351"/>
                            <a:pt x="415427" y="44702"/>
                            <a:pt x="291851" y="118327"/>
                          </a:cubicBezTo>
                          <a:cubicBezTo>
                            <a:pt x="168275" y="191952"/>
                            <a:pt x="0" y="441752"/>
                            <a:pt x="0" y="441752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141" name="Freeform 140">
                      <a:extLst>
                        <a:ext uri="{FF2B5EF4-FFF2-40B4-BE49-F238E27FC236}">
                          <a16:creationId xmlns:a16="http://schemas.microsoft.com/office/drawing/2014/main" id="{287D9A3D-C29C-574C-895C-66F38FBED03D}"/>
                        </a:ext>
                      </a:extLst>
                    </p:cNvPr>
                    <p:cNvSpPr/>
                    <p:nvPr/>
                  </p:nvSpPr>
                  <p:spPr>
                    <a:xfrm rot="5400000" flipH="1">
                      <a:off x="4505591" y="4047244"/>
                      <a:ext cx="284340" cy="170848"/>
                    </a:xfrm>
                    <a:custGeom>
                      <a:avLst/>
                      <a:gdLst>
                        <a:gd name="connsiteX0" fmla="*/ 741459 w 741459"/>
                        <a:gd name="connsiteY0" fmla="*/ 0 h 441752"/>
                        <a:gd name="connsiteX1" fmla="*/ 291851 w 741459"/>
                        <a:gd name="connsiteY1" fmla="*/ 118327 h 441752"/>
                        <a:gd name="connsiteX2" fmla="*/ 0 w 741459"/>
                        <a:gd name="connsiteY2" fmla="*/ 441752 h 4417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41459" h="441752">
                          <a:moveTo>
                            <a:pt x="741459" y="0"/>
                          </a:moveTo>
                          <a:cubicBezTo>
                            <a:pt x="578443" y="22351"/>
                            <a:pt x="415427" y="44702"/>
                            <a:pt x="291851" y="118327"/>
                          </a:cubicBezTo>
                          <a:cubicBezTo>
                            <a:pt x="168275" y="191952"/>
                            <a:pt x="0" y="441752"/>
                            <a:pt x="0" y="441752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142" name="Arc 141">
                      <a:extLst>
                        <a:ext uri="{FF2B5EF4-FFF2-40B4-BE49-F238E27FC236}">
                          <a16:creationId xmlns:a16="http://schemas.microsoft.com/office/drawing/2014/main" id="{11E9D306-367A-8846-AE60-FC4C3ED10C4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519240" y="3813495"/>
                      <a:ext cx="86192" cy="341697"/>
                    </a:xfrm>
                    <a:prstGeom prst="arc">
                      <a:avLst>
                        <a:gd name="adj1" fmla="val 16200000"/>
                        <a:gd name="adj2" fmla="val 5375449"/>
                      </a:avLst>
                    </a:prstGeom>
                    <a:noFill/>
                    <a:ln w="381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/>
                        <a:cs typeface="Arial"/>
                      </a:endParaRPr>
                    </a:p>
                  </p:txBody>
                </p:sp>
              </p:grpSp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2211F05C-7595-CB4E-AC04-2ACCBCC12FF0}"/>
                      </a:ext>
                    </a:extLst>
                  </p:cNvPr>
                  <p:cNvSpPr/>
                  <p:nvPr/>
                </p:nvSpPr>
                <p:spPr bwMode="auto">
                  <a:xfrm rot="21274675">
                    <a:off x="5145852" y="4629891"/>
                    <a:ext cx="168002" cy="188451"/>
                  </a:xfrm>
                  <a:prstGeom prst="ellipse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6995F6FB-A2A8-1C4A-BB4F-67C3C4B08E3B}"/>
                    </a:ext>
                  </a:extLst>
                </p:cNvPr>
                <p:cNvGrpSpPr/>
                <p:nvPr/>
              </p:nvGrpSpPr>
              <p:grpSpPr>
                <a:xfrm>
                  <a:off x="3587819" y="4274610"/>
                  <a:ext cx="1353623" cy="828787"/>
                  <a:chOff x="3624095" y="2039698"/>
                  <a:chExt cx="1353623" cy="828787"/>
                </a:xfrm>
              </p:grpSpPr>
              <p:cxnSp>
                <p:nvCxnSpPr>
                  <p:cNvPr id="134" name="Straight Arrow Connector 133">
                    <a:extLst>
                      <a:ext uri="{FF2B5EF4-FFF2-40B4-BE49-F238E27FC236}">
                        <a16:creationId xmlns:a16="http://schemas.microsoft.com/office/drawing/2014/main" id="{E4618D8E-3680-FF46-905F-6779DA5F31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337638" y="2204761"/>
                    <a:ext cx="640080" cy="0"/>
                  </a:xfrm>
                  <a:prstGeom prst="straightConnector1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med" len="med"/>
                  </a:ln>
                  <a:effectLst/>
                </p:spPr>
              </p:cxn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188EEAEE-A1B3-DB4E-88AD-0BD497C438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636796" y="2039698"/>
                    <a:ext cx="1162115" cy="458516"/>
                  </a:xfrm>
                  <a:prstGeom prst="rect">
                    <a:avLst/>
                  </a:prstGeom>
                  <a:noFill/>
                  <a:ln w="38100" cap="flat" cmpd="sng" algn="ctr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sz="1600" b="1" dirty="0"/>
                      <a:t>A</a:t>
                    </a:r>
                  </a:p>
                </p:txBody>
              </p: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C35A8311-45E5-1448-936D-FD68CF98DF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624095" y="2409969"/>
                    <a:ext cx="1162115" cy="458516"/>
                  </a:xfrm>
                  <a:prstGeom prst="rect">
                    <a:avLst/>
                  </a:prstGeom>
                  <a:noFill/>
                  <a:ln w="38100" cap="flat" cmpd="sng" algn="ctr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sz="1600" b="1" dirty="0"/>
                      <a:t>B</a:t>
                    </a:r>
                  </a:p>
                </p:txBody>
              </p:sp>
              <p:cxnSp>
                <p:nvCxnSpPr>
                  <p:cNvPr id="137" name="Straight Arrow Connector 136">
                    <a:extLst>
                      <a:ext uri="{FF2B5EF4-FFF2-40B4-BE49-F238E27FC236}">
                        <a16:creationId xmlns:a16="http://schemas.microsoft.com/office/drawing/2014/main" id="{9A0F0480-3324-B141-BA54-98047F4AD0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335891" y="2562373"/>
                    <a:ext cx="640080" cy="0"/>
                  </a:xfrm>
                  <a:prstGeom prst="straightConnector1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med" len="med"/>
                  </a:ln>
                  <a:effectLst/>
                </p:spPr>
              </p:cxnSp>
            </p:grpSp>
          </p:grpSp>
        </p:grp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69D1864-06EB-5A42-A2D5-853D3637C2A3}"/>
              </a:ext>
            </a:extLst>
          </p:cNvPr>
          <p:cNvCxnSpPr>
            <a:cxnSpLocks/>
          </p:cNvCxnSpPr>
          <p:nvPr/>
        </p:nvCxnSpPr>
        <p:spPr bwMode="auto">
          <a:xfrm>
            <a:off x="2293669" y="1878525"/>
            <a:ext cx="558780" cy="1199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F44EC99-E516-7644-8BC5-4554AB16CAE8}"/>
              </a:ext>
            </a:extLst>
          </p:cNvPr>
          <p:cNvCxnSpPr>
            <a:cxnSpLocks/>
          </p:cNvCxnSpPr>
          <p:nvPr/>
        </p:nvCxnSpPr>
        <p:spPr bwMode="auto">
          <a:xfrm>
            <a:off x="2293669" y="3978549"/>
            <a:ext cx="55878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E8DF3DC0-D392-2C4C-BEEA-3CC4BA5DB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2711" y="2183748"/>
            <a:ext cx="980752" cy="1064024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latin typeface="Arial"/>
              <a:cs typeface="Arial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E61A16-36F5-104F-816C-F6A95F5B6048}"/>
              </a:ext>
            </a:extLst>
          </p:cNvPr>
          <p:cNvSpPr txBox="1"/>
          <p:nvPr/>
        </p:nvSpPr>
        <p:spPr>
          <a:xfrm>
            <a:off x="6816510" y="2188036"/>
            <a:ext cx="81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Reg 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C273A8A-5F41-B640-B7F3-2314EA360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463" y="2183748"/>
            <a:ext cx="980752" cy="1064024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latin typeface="Arial"/>
              <a:cs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68A5B0C-E3A9-1C45-B815-B22BDB9F9924}"/>
              </a:ext>
            </a:extLst>
          </p:cNvPr>
          <p:cNvSpPr txBox="1"/>
          <p:nvPr/>
        </p:nvSpPr>
        <p:spPr>
          <a:xfrm>
            <a:off x="7797262" y="2188036"/>
            <a:ext cx="81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Reg 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271A95C-6BC3-0A4A-8240-C312DED95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2711" y="3247772"/>
            <a:ext cx="980752" cy="1064024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latin typeface="Arial"/>
              <a:cs typeface="Arial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D9B57BB-F41C-4A46-8CF1-E457131F02A1}"/>
              </a:ext>
            </a:extLst>
          </p:cNvPr>
          <p:cNvSpPr txBox="1"/>
          <p:nvPr/>
        </p:nvSpPr>
        <p:spPr>
          <a:xfrm>
            <a:off x="6803504" y="3252060"/>
            <a:ext cx="83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Reg 2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F4CE7B7-B930-7F45-A044-B9AC0190B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463" y="3247772"/>
            <a:ext cx="980752" cy="1064024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latin typeface="Arial"/>
              <a:cs typeface="Arial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706A80F-DD99-9140-BD95-1730427A1DCD}"/>
              </a:ext>
            </a:extLst>
          </p:cNvPr>
          <p:cNvSpPr txBox="1"/>
          <p:nvPr/>
        </p:nvSpPr>
        <p:spPr>
          <a:xfrm>
            <a:off x="7771249" y="3252060"/>
            <a:ext cx="83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Reg 3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B17AA9B-2839-B742-8437-10AE1E3B30A1}"/>
              </a:ext>
            </a:extLst>
          </p:cNvPr>
          <p:cNvGrpSpPr/>
          <p:nvPr/>
        </p:nvGrpSpPr>
        <p:grpSpPr>
          <a:xfrm>
            <a:off x="6769932" y="4769401"/>
            <a:ext cx="1934980" cy="1622095"/>
            <a:chOff x="5147619" y="4755208"/>
            <a:chExt cx="2230141" cy="1622095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21EB4F3-9639-7948-86FE-2CCC67F3F32F}"/>
                </a:ext>
              </a:extLst>
            </p:cNvPr>
            <p:cNvSpPr txBox="1"/>
            <p:nvPr/>
          </p:nvSpPr>
          <p:spPr>
            <a:xfrm>
              <a:off x="5147619" y="5645685"/>
              <a:ext cx="20423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2 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6B55FFE2-E805-1841-B115-BF86BD732422}"/>
                </a:ext>
              </a:extLst>
            </p:cNvPr>
            <p:cNvGrpSpPr/>
            <p:nvPr/>
          </p:nvGrpSpPr>
          <p:grpSpPr>
            <a:xfrm>
              <a:off x="5502185" y="5093915"/>
              <a:ext cx="1875575" cy="1283388"/>
              <a:chOff x="5502185" y="5093915"/>
              <a:chExt cx="1875575" cy="1283388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88AA03FB-C733-6B4C-BBD7-F155C7F6F306}"/>
                  </a:ext>
                </a:extLst>
              </p:cNvPr>
              <p:cNvGrpSpPr/>
              <p:nvPr/>
            </p:nvGrpSpPr>
            <p:grpSpPr>
              <a:xfrm rot="5400000">
                <a:off x="6237535" y="4743975"/>
                <a:ext cx="358404" cy="1058283"/>
                <a:chOff x="6085395" y="2155558"/>
                <a:chExt cx="274169" cy="657172"/>
              </a:xfrm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D2843631-DF12-B241-95AD-06B59C874945}"/>
                    </a:ext>
                  </a:extLst>
                </p:cNvPr>
                <p:cNvSpPr/>
                <p:nvPr/>
              </p:nvSpPr>
              <p:spPr bwMode="auto">
                <a:xfrm>
                  <a:off x="6085395" y="2155558"/>
                  <a:ext cx="274169" cy="657172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1600" b="1" dirty="0"/>
                </a:p>
              </p:txBody>
            </p:sp>
            <p:sp>
              <p:nvSpPr>
                <p:cNvPr id="120" name="Triangle 119">
                  <a:extLst>
                    <a:ext uri="{FF2B5EF4-FFF2-40B4-BE49-F238E27FC236}">
                      <a16:creationId xmlns:a16="http://schemas.microsoft.com/office/drawing/2014/main" id="{BEB16833-50C5-9F4C-AD17-39D544524936}"/>
                    </a:ext>
                  </a:extLst>
                </p:cNvPr>
                <p:cNvSpPr/>
                <p:nvPr/>
              </p:nvSpPr>
              <p:spPr bwMode="auto">
                <a:xfrm>
                  <a:off x="6140444" y="2653892"/>
                  <a:ext cx="163305" cy="158838"/>
                </a:xfrm>
                <a:prstGeom prst="triangle">
                  <a:avLst>
                    <a:gd name="adj" fmla="val 48702"/>
                  </a:avLst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AD3AA033-51C0-B643-9ABA-F3F14DB27362}"/>
                  </a:ext>
                </a:extLst>
              </p:cNvPr>
              <p:cNvGrpSpPr/>
              <p:nvPr/>
            </p:nvGrpSpPr>
            <p:grpSpPr>
              <a:xfrm rot="16200000">
                <a:off x="6162428" y="5606704"/>
                <a:ext cx="508618" cy="200228"/>
                <a:chOff x="1019930" y="2474853"/>
                <a:chExt cx="508618" cy="200228"/>
              </a:xfrm>
            </p:grpSpPr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645067D5-79CB-7A48-856F-B786CF1AFD6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19930" y="2574967"/>
                  <a:ext cx="508618" cy="5496"/>
                </a:xfrm>
                <a:prstGeom prst="straightConnector1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lg" len="lg"/>
                </a:ln>
                <a:effectLst/>
              </p:spPr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34647958-3451-A040-B942-0312AAC5071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111153" y="2474853"/>
                  <a:ext cx="126139" cy="200228"/>
                </a:xfrm>
                <a:prstGeom prst="straightConnector1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lg" len="lg"/>
                </a:ln>
                <a:effectLst/>
              </p:spPr>
            </p:cxnSp>
          </p:grp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2F116DB-8857-F04C-8000-8621E0DE34E8}"/>
                  </a:ext>
                </a:extLst>
              </p:cNvPr>
              <p:cNvSpPr/>
              <p:nvPr/>
            </p:nvSpPr>
            <p:spPr bwMode="auto">
              <a:xfrm>
                <a:off x="5502185" y="5918787"/>
                <a:ext cx="1875575" cy="458516"/>
              </a:xfrm>
              <a:prstGeom prst="rect">
                <a:avLst/>
              </a:prstGeom>
              <a:noFill/>
              <a:ln w="381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/>
                  <a:t>Write Address</a:t>
                </a:r>
              </a:p>
            </p:txBody>
          </p:sp>
        </p:grp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9E0D943-20FB-B040-8AA0-635A83F8F8F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11298" y="4755208"/>
              <a:ext cx="0" cy="370682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8DE17E5-028C-8B47-83B6-E5BB87AAEE55}"/>
              </a:ext>
            </a:extLst>
          </p:cNvPr>
          <p:cNvSpPr/>
          <p:nvPr/>
        </p:nvSpPr>
        <p:spPr bwMode="auto">
          <a:xfrm>
            <a:off x="6846604" y="4330841"/>
            <a:ext cx="1967611" cy="39992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600" b="1" dirty="0"/>
              <a:t>Decoder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22E91782-8E91-A040-8B16-5D0D9E14D842}"/>
              </a:ext>
            </a:extLst>
          </p:cNvPr>
          <p:cNvGrpSpPr/>
          <p:nvPr/>
        </p:nvGrpSpPr>
        <p:grpSpPr>
          <a:xfrm>
            <a:off x="5521019" y="3158202"/>
            <a:ext cx="599389" cy="432396"/>
            <a:chOff x="336601" y="447652"/>
            <a:chExt cx="741459" cy="552192"/>
          </a:xfrm>
        </p:grpSpPr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E3C9062B-F6E1-4948-A2DE-5ABDBACB9082}"/>
                </a:ext>
              </a:extLst>
            </p:cNvPr>
            <p:cNvSpPr/>
            <p:nvPr/>
          </p:nvSpPr>
          <p:spPr>
            <a:xfrm rot="10800000">
              <a:off x="544557" y="723747"/>
              <a:ext cx="533503" cy="276095"/>
            </a:xfrm>
            <a:custGeom>
              <a:avLst/>
              <a:gdLst>
                <a:gd name="connsiteX0" fmla="*/ 741459 w 741459"/>
                <a:gd name="connsiteY0" fmla="*/ 0 h 441752"/>
                <a:gd name="connsiteX1" fmla="*/ 291851 w 741459"/>
                <a:gd name="connsiteY1" fmla="*/ 118327 h 441752"/>
                <a:gd name="connsiteX2" fmla="*/ 0 w 741459"/>
                <a:gd name="connsiteY2" fmla="*/ 441752 h 441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1459" h="441752">
                  <a:moveTo>
                    <a:pt x="741459" y="0"/>
                  </a:moveTo>
                  <a:cubicBezTo>
                    <a:pt x="578443" y="22351"/>
                    <a:pt x="415427" y="44702"/>
                    <a:pt x="291851" y="118327"/>
                  </a:cubicBezTo>
                  <a:cubicBezTo>
                    <a:pt x="168275" y="191952"/>
                    <a:pt x="0" y="441752"/>
                    <a:pt x="0" y="441752"/>
                  </a:cubicBezTo>
                </a:path>
              </a:pathLst>
            </a:custGeom>
            <a:noFill/>
            <a:ln w="38100" cmpd="sng">
              <a:solidFill>
                <a:srgbClr val="FF4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B04DBFAC-C1C3-9246-B0F4-7ECBE6EAB1C0}"/>
                </a:ext>
              </a:extLst>
            </p:cNvPr>
            <p:cNvSpPr/>
            <p:nvPr/>
          </p:nvSpPr>
          <p:spPr>
            <a:xfrm flipH="1">
              <a:off x="544557" y="447652"/>
              <a:ext cx="524247" cy="276095"/>
            </a:xfrm>
            <a:custGeom>
              <a:avLst/>
              <a:gdLst>
                <a:gd name="connsiteX0" fmla="*/ 741459 w 741459"/>
                <a:gd name="connsiteY0" fmla="*/ 0 h 441752"/>
                <a:gd name="connsiteX1" fmla="*/ 291851 w 741459"/>
                <a:gd name="connsiteY1" fmla="*/ 118327 h 441752"/>
                <a:gd name="connsiteX2" fmla="*/ 0 w 741459"/>
                <a:gd name="connsiteY2" fmla="*/ 441752 h 441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1459" h="441752">
                  <a:moveTo>
                    <a:pt x="741459" y="0"/>
                  </a:moveTo>
                  <a:cubicBezTo>
                    <a:pt x="578443" y="22351"/>
                    <a:pt x="415427" y="44702"/>
                    <a:pt x="291851" y="118327"/>
                  </a:cubicBezTo>
                  <a:cubicBezTo>
                    <a:pt x="168275" y="191952"/>
                    <a:pt x="0" y="441752"/>
                    <a:pt x="0" y="441752"/>
                  </a:cubicBezTo>
                </a:path>
              </a:pathLst>
            </a:custGeom>
            <a:noFill/>
            <a:ln w="38100" cmpd="sng">
              <a:solidFill>
                <a:srgbClr val="FF4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202" name="Arc 201">
              <a:extLst>
                <a:ext uri="{FF2B5EF4-FFF2-40B4-BE49-F238E27FC236}">
                  <a16:creationId xmlns:a16="http://schemas.microsoft.com/office/drawing/2014/main" id="{E0704218-03F4-C44A-96B4-CFCE0B85584E}"/>
                </a:ext>
              </a:extLst>
            </p:cNvPr>
            <p:cNvSpPr/>
            <p:nvPr/>
          </p:nvSpPr>
          <p:spPr>
            <a:xfrm>
              <a:off x="453751" y="447653"/>
              <a:ext cx="158915" cy="552191"/>
            </a:xfrm>
            <a:prstGeom prst="arc">
              <a:avLst>
                <a:gd name="adj1" fmla="val 16200000"/>
                <a:gd name="adj2" fmla="val 5375449"/>
              </a:avLst>
            </a:prstGeom>
            <a:noFill/>
            <a:ln w="38100" cmpd="sng">
              <a:solidFill>
                <a:srgbClr val="FF4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203" name="Arc 202">
              <a:extLst>
                <a:ext uri="{FF2B5EF4-FFF2-40B4-BE49-F238E27FC236}">
                  <a16:creationId xmlns:a16="http://schemas.microsoft.com/office/drawing/2014/main" id="{C9FDE825-C1A3-4E43-A374-9F01229765CD}"/>
                </a:ext>
              </a:extLst>
            </p:cNvPr>
            <p:cNvSpPr/>
            <p:nvPr/>
          </p:nvSpPr>
          <p:spPr>
            <a:xfrm>
              <a:off x="336601" y="447653"/>
              <a:ext cx="158915" cy="552191"/>
            </a:xfrm>
            <a:prstGeom prst="arc">
              <a:avLst>
                <a:gd name="adj1" fmla="val 16200000"/>
                <a:gd name="adj2" fmla="val 5375449"/>
              </a:avLst>
            </a:prstGeom>
            <a:noFill/>
            <a:ln w="38100" cmpd="sng">
              <a:solidFill>
                <a:srgbClr val="FF4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</p:grp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D94B0A48-253A-D14D-9315-D8301797D771}"/>
              </a:ext>
            </a:extLst>
          </p:cNvPr>
          <p:cNvCxnSpPr>
            <a:cxnSpLocks/>
          </p:cNvCxnSpPr>
          <p:nvPr/>
        </p:nvCxnSpPr>
        <p:spPr bwMode="auto">
          <a:xfrm flipH="1">
            <a:off x="5451657" y="3433897"/>
            <a:ext cx="8524" cy="50477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40FF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05" name="Rectangle 204">
            <a:extLst>
              <a:ext uri="{FF2B5EF4-FFF2-40B4-BE49-F238E27FC236}">
                <a16:creationId xmlns:a16="http://schemas.microsoft.com/office/drawing/2014/main" id="{E311C097-FC56-8147-AEF7-FC7507B32BB2}"/>
              </a:ext>
            </a:extLst>
          </p:cNvPr>
          <p:cNvSpPr/>
          <p:nvPr/>
        </p:nvSpPr>
        <p:spPr bwMode="auto">
          <a:xfrm>
            <a:off x="4935170" y="3916840"/>
            <a:ext cx="1319399" cy="45851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FF40FF"/>
                </a:solidFill>
              </a:rPr>
              <a:t>2’b11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FD6B8DB9-FA8D-6841-94C2-707A7E7456E0}"/>
              </a:ext>
            </a:extLst>
          </p:cNvPr>
          <p:cNvCxnSpPr>
            <a:cxnSpLocks/>
          </p:cNvCxnSpPr>
          <p:nvPr/>
        </p:nvCxnSpPr>
        <p:spPr bwMode="auto">
          <a:xfrm>
            <a:off x="5321652" y="3293284"/>
            <a:ext cx="310855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40FF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07" name="Trapezoid 206">
            <a:extLst>
              <a:ext uri="{FF2B5EF4-FFF2-40B4-BE49-F238E27FC236}">
                <a16:creationId xmlns:a16="http://schemas.microsoft.com/office/drawing/2014/main" id="{C17C2404-7BD5-8B4A-A2DF-2F63B63579EC}"/>
              </a:ext>
            </a:extLst>
          </p:cNvPr>
          <p:cNvSpPr/>
          <p:nvPr/>
        </p:nvSpPr>
        <p:spPr bwMode="auto">
          <a:xfrm rot="5400000">
            <a:off x="5875338" y="2973040"/>
            <a:ext cx="731841" cy="225122"/>
          </a:xfrm>
          <a:prstGeom prst="trapezoid">
            <a:avLst>
              <a:gd name="adj" fmla="val 51210"/>
            </a:avLst>
          </a:prstGeom>
          <a:noFill/>
          <a:ln w="38100" cap="flat" cmpd="sng" algn="ctr">
            <a:solidFill>
              <a:srgbClr val="FF4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2231CD55-C836-B046-A932-0FC26315E042}"/>
              </a:ext>
            </a:extLst>
          </p:cNvPr>
          <p:cNvSpPr/>
          <p:nvPr/>
        </p:nvSpPr>
        <p:spPr bwMode="auto">
          <a:xfrm>
            <a:off x="5172631" y="783479"/>
            <a:ext cx="1874960" cy="45851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FF40FF"/>
                </a:solidFill>
              </a:rPr>
              <a:t>Counter = </a:t>
            </a:r>
            <a:r>
              <a:rPr lang="en-US" sz="1600" b="1" dirty="0">
                <a:solidFill>
                  <a:schemeClr val="tx2"/>
                </a:solidFill>
              </a:rPr>
              <a:t>2</a:t>
            </a:r>
            <a:r>
              <a:rPr lang="en-US" sz="1600" b="1" baseline="30000" dirty="0">
                <a:solidFill>
                  <a:schemeClr val="tx2"/>
                </a:solidFill>
              </a:rPr>
              <a:t>32 </a:t>
            </a:r>
            <a:r>
              <a:rPr lang="en-US" sz="1600" b="1" dirty="0">
                <a:solidFill>
                  <a:schemeClr val="tx2"/>
                </a:solidFill>
              </a:rPr>
              <a:t>- 3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368979F-4C57-B84A-BE0B-671F0B54AE5B}"/>
              </a:ext>
            </a:extLst>
          </p:cNvPr>
          <p:cNvGrpSpPr/>
          <p:nvPr/>
        </p:nvGrpSpPr>
        <p:grpSpPr>
          <a:xfrm>
            <a:off x="5407408" y="1592067"/>
            <a:ext cx="1827918" cy="458516"/>
            <a:chOff x="1208052" y="5641679"/>
            <a:chExt cx="1827918" cy="458516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71ABE659-6326-F541-BD7A-9617A5943DC9}"/>
                </a:ext>
              </a:extLst>
            </p:cNvPr>
            <p:cNvSpPr/>
            <p:nvPr/>
          </p:nvSpPr>
          <p:spPr bwMode="auto">
            <a:xfrm>
              <a:off x="1334001" y="5658237"/>
              <a:ext cx="1573402" cy="256881"/>
            </a:xfrm>
            <a:prstGeom prst="rect">
              <a:avLst/>
            </a:prstGeom>
            <a:noFill/>
            <a:ln w="38100" cap="flat" cmpd="sng" algn="ctr">
              <a:solidFill>
                <a:srgbClr val="FF4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1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217D5E46-7D71-174D-97A3-27EC80C1E0FC}"/>
                </a:ext>
              </a:extLst>
            </p:cNvPr>
            <p:cNvSpPr/>
            <p:nvPr/>
          </p:nvSpPr>
          <p:spPr bwMode="auto">
            <a:xfrm>
              <a:off x="1208052" y="5641679"/>
              <a:ext cx="1827918" cy="458516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rgbClr val="FF40FF"/>
                  </a:solidFill>
                </a:rPr>
                <a:t>=0xFFFFFFFF?</a:t>
              </a:r>
            </a:p>
          </p:txBody>
        </p:sp>
      </p:grp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AE78B9BA-9937-DF4F-843A-4D42B9448CB9}"/>
              </a:ext>
            </a:extLst>
          </p:cNvPr>
          <p:cNvCxnSpPr>
            <a:cxnSpLocks/>
          </p:cNvCxnSpPr>
          <p:nvPr/>
        </p:nvCxnSpPr>
        <p:spPr bwMode="auto">
          <a:xfrm>
            <a:off x="5444072" y="3445684"/>
            <a:ext cx="215077" cy="1431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40FF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311BFD5C-F8B8-1C40-AE3C-1970FF6C0B1D}"/>
              </a:ext>
            </a:extLst>
          </p:cNvPr>
          <p:cNvCxnSpPr>
            <a:cxnSpLocks/>
          </p:cNvCxnSpPr>
          <p:nvPr/>
        </p:nvCxnSpPr>
        <p:spPr bwMode="auto">
          <a:xfrm>
            <a:off x="6223894" y="1898348"/>
            <a:ext cx="9282" cy="84986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40FF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3FD0A984-1D22-A94C-977E-52B7040ED317}"/>
              </a:ext>
            </a:extLst>
          </p:cNvPr>
          <p:cNvCxnSpPr>
            <a:cxnSpLocks/>
          </p:cNvCxnSpPr>
          <p:nvPr/>
        </p:nvCxnSpPr>
        <p:spPr bwMode="auto">
          <a:xfrm>
            <a:off x="5303498" y="2850498"/>
            <a:ext cx="760021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40FF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E70A198B-F554-C44E-84FE-1A2C8A2ABAAA}"/>
              </a:ext>
            </a:extLst>
          </p:cNvPr>
          <p:cNvCxnSpPr>
            <a:cxnSpLocks/>
          </p:cNvCxnSpPr>
          <p:nvPr/>
        </p:nvCxnSpPr>
        <p:spPr bwMode="auto">
          <a:xfrm>
            <a:off x="6364477" y="3075476"/>
            <a:ext cx="500861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40FF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9E65929-F7C6-384C-B41A-920F26FA4BF1}"/>
              </a:ext>
            </a:extLst>
          </p:cNvPr>
          <p:cNvSpPr/>
          <p:nvPr/>
        </p:nvSpPr>
        <p:spPr bwMode="auto">
          <a:xfrm>
            <a:off x="6553378" y="2629330"/>
            <a:ext cx="1408924" cy="45851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600" b="1" dirty="0"/>
              <a:t>2’b00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4343DC65-0F49-6840-9E31-38F9F135B35C}"/>
              </a:ext>
            </a:extLst>
          </p:cNvPr>
          <p:cNvSpPr/>
          <p:nvPr/>
        </p:nvSpPr>
        <p:spPr bwMode="auto">
          <a:xfrm>
            <a:off x="6559259" y="3708918"/>
            <a:ext cx="1408924" cy="45851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600" b="1" dirty="0"/>
              <a:t>2’b00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878236AF-FEA2-D84E-A173-4659C92D26A3}"/>
              </a:ext>
            </a:extLst>
          </p:cNvPr>
          <p:cNvSpPr/>
          <p:nvPr/>
        </p:nvSpPr>
        <p:spPr bwMode="auto">
          <a:xfrm>
            <a:off x="7557173" y="2632179"/>
            <a:ext cx="1408924" cy="45851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600" b="1" dirty="0"/>
              <a:t>2’b00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32FA213C-BBAD-7A43-A048-53A28E3A8363}"/>
              </a:ext>
            </a:extLst>
          </p:cNvPr>
          <p:cNvSpPr txBox="1"/>
          <p:nvPr/>
        </p:nvSpPr>
        <p:spPr>
          <a:xfrm>
            <a:off x="4455917" y="4709065"/>
            <a:ext cx="2042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00"/>
                </a:solidFill>
              </a:rPr>
              <a:t>2’b10</a:t>
            </a:r>
            <a:r>
              <a:rPr lang="en-US" sz="1600" dirty="0"/>
              <a:t> 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9C8B50EF-F8CA-8C44-BC0D-271545ACBEB1}"/>
              </a:ext>
            </a:extLst>
          </p:cNvPr>
          <p:cNvSpPr/>
          <p:nvPr/>
        </p:nvSpPr>
        <p:spPr bwMode="auto">
          <a:xfrm>
            <a:off x="7540027" y="3727963"/>
            <a:ext cx="1408924" cy="45851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600" b="1" dirty="0"/>
              <a:t>2’b01</a:t>
            </a:r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7CCA4D01-AE9C-5F41-99E4-74FADBC06A4A}"/>
              </a:ext>
            </a:extLst>
          </p:cNvPr>
          <p:cNvGrpSpPr/>
          <p:nvPr/>
        </p:nvGrpSpPr>
        <p:grpSpPr>
          <a:xfrm>
            <a:off x="7412416" y="1099963"/>
            <a:ext cx="1447637" cy="878800"/>
            <a:chOff x="4544430" y="5364919"/>
            <a:chExt cx="1447637" cy="878800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47B7FBBE-7A2E-5D47-B320-9948997B5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430" y="5480448"/>
              <a:ext cx="224325" cy="208182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ACD82E0-B4BB-6040-A3E2-71B8162B6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430" y="5938250"/>
              <a:ext cx="224325" cy="20818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F85AFB3-627C-C642-AE72-9C27A30C7489}"/>
                </a:ext>
              </a:extLst>
            </p:cNvPr>
            <p:cNvSpPr/>
            <p:nvPr/>
          </p:nvSpPr>
          <p:spPr>
            <a:xfrm>
              <a:off x="4746215" y="5364919"/>
              <a:ext cx="106952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>
                  <a:latin typeface="Arial"/>
                  <a:cs typeface="Arial"/>
                </a:rPr>
                <a:t>Original</a:t>
              </a: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46AEFA43-34A9-5445-A024-2EDDD6980857}"/>
                </a:ext>
              </a:extLst>
            </p:cNvPr>
            <p:cNvSpPr/>
            <p:nvPr/>
          </p:nvSpPr>
          <p:spPr>
            <a:xfrm>
              <a:off x="4736595" y="5843609"/>
              <a:ext cx="125547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>
                  <a:latin typeface="Arial"/>
                  <a:cs typeface="Arial"/>
                </a:rPr>
                <a:t>Duplicate</a:t>
              </a:r>
            </a:p>
          </p:txBody>
        </p:sp>
      </p:grpSp>
      <p:sp>
        <p:nvSpPr>
          <p:cNvPr id="240" name="TextBox 239">
            <a:extLst>
              <a:ext uri="{FF2B5EF4-FFF2-40B4-BE49-F238E27FC236}">
                <a16:creationId xmlns:a16="http://schemas.microsoft.com/office/drawing/2014/main" id="{AF9EB22B-520F-2140-A9BA-9813793DBD45}"/>
              </a:ext>
            </a:extLst>
          </p:cNvPr>
          <p:cNvSpPr txBox="1"/>
          <p:nvPr/>
        </p:nvSpPr>
        <p:spPr>
          <a:xfrm>
            <a:off x="7309029" y="4740912"/>
            <a:ext cx="2042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00"/>
                </a:solidFill>
              </a:rPr>
              <a:t>2’b01</a:t>
            </a:r>
            <a:r>
              <a:rPr lang="en-US" sz="1600" dirty="0"/>
              <a:t> 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1EFB09AC-DEC3-354E-B6CB-6913297A7B67}"/>
              </a:ext>
            </a:extLst>
          </p:cNvPr>
          <p:cNvSpPr txBox="1"/>
          <p:nvPr/>
        </p:nvSpPr>
        <p:spPr>
          <a:xfrm>
            <a:off x="1549899" y="1459617"/>
            <a:ext cx="2042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00"/>
                </a:solidFill>
              </a:rPr>
              <a:t>2’b01</a:t>
            </a:r>
            <a:r>
              <a:rPr lang="en-US" sz="1600" dirty="0"/>
              <a:t> 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019B0D5C-6D47-A14A-BF79-69C7E6B18505}"/>
              </a:ext>
            </a:extLst>
          </p:cNvPr>
          <p:cNvSpPr txBox="1"/>
          <p:nvPr/>
        </p:nvSpPr>
        <p:spPr>
          <a:xfrm>
            <a:off x="1537577" y="3560205"/>
            <a:ext cx="2042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00"/>
                </a:solidFill>
              </a:rPr>
              <a:t>2’b11</a:t>
            </a:r>
            <a:r>
              <a:rPr lang="en-US" sz="1600" dirty="0"/>
              <a:t>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C4F93A7-66C9-3148-A44E-9C857C1D1B2D}"/>
              </a:ext>
            </a:extLst>
          </p:cNvPr>
          <p:cNvSpPr txBox="1"/>
          <p:nvPr/>
        </p:nvSpPr>
        <p:spPr>
          <a:xfrm>
            <a:off x="4879865" y="2076945"/>
            <a:ext cx="2042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00"/>
                </a:solidFill>
              </a:rPr>
              <a:t>1’b0</a:t>
            </a:r>
            <a:r>
              <a:rPr lang="en-US" sz="1600" dirty="0"/>
              <a:t> 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A547693E-976C-FB41-8BAA-22F1285C4121}"/>
              </a:ext>
            </a:extLst>
          </p:cNvPr>
          <p:cNvSpPr txBox="1"/>
          <p:nvPr/>
        </p:nvSpPr>
        <p:spPr>
          <a:xfrm>
            <a:off x="5543570" y="2528072"/>
            <a:ext cx="2042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00"/>
                </a:solidFill>
              </a:rPr>
              <a:t>2’b01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656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ounded Rectangle 242">
            <a:extLst>
              <a:ext uri="{FF2B5EF4-FFF2-40B4-BE49-F238E27FC236}">
                <a16:creationId xmlns:a16="http://schemas.microsoft.com/office/drawing/2014/main" id="{CBBF5A81-F8FA-8A42-9C06-77126321B1B7}"/>
              </a:ext>
            </a:extLst>
          </p:cNvPr>
          <p:cNvSpPr/>
          <p:nvPr/>
        </p:nvSpPr>
        <p:spPr bwMode="auto">
          <a:xfrm>
            <a:off x="104775" y="813459"/>
            <a:ext cx="8896237" cy="5578037"/>
          </a:xfrm>
          <a:prstGeom prst="roundRect">
            <a:avLst>
              <a:gd name="adj" fmla="val 8127"/>
            </a:avLst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endParaRPr lang="en-US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8065" name="Title 1"/>
          <p:cNvSpPr>
            <a:spLocks noGrp="1"/>
          </p:cNvSpPr>
          <p:nvPr>
            <p:ph type="title" idx="4294967295"/>
          </p:nvPr>
        </p:nvSpPr>
        <p:spPr>
          <a:xfrm>
            <a:off x="104775" y="84502"/>
            <a:ext cx="8966200" cy="64697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00"/>
                </a:solidFill>
                <a:latin typeface="Arial" charset="0"/>
              </a:rPr>
              <a:t>State 2</a:t>
            </a:r>
            <a:r>
              <a:rPr lang="en-US" dirty="0">
                <a:solidFill>
                  <a:srgbClr val="D5EBFF"/>
                </a:solidFill>
                <a:latin typeface="Arial" charset="0"/>
              </a:rPr>
              <a:t>: Formal Analysis Begins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E7E56-B016-494E-8621-38D29C1E66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spcBef>
                <a:spcPct val="0"/>
              </a:spcBef>
              <a:defRPr/>
            </a:pPr>
            <a:r>
              <a:rPr lang="en-US" sz="1800" dirty="0">
                <a:solidFill>
                  <a:srgbClr val="FFFFFF"/>
                </a:solidFill>
              </a:rPr>
              <a:t>	</a:t>
            </a:r>
            <a:fld id="{FA17CE2F-D5EA-F84D-9285-651FCE7717BD}" type="slidenum">
              <a:rPr lang="en-US" sz="1800" smtClean="0">
                <a:solidFill>
                  <a:srgbClr val="FFFFFF"/>
                </a:solidFill>
              </a:rPr>
              <a:pPr algn="l">
                <a:spcBef>
                  <a:spcPct val="0"/>
                </a:spcBef>
                <a:defRPr/>
              </a:pPr>
              <a:t>5</a:t>
            </a:fld>
            <a:r>
              <a:rPr lang="en-US" sz="1800" dirty="0">
                <a:solidFill>
                  <a:srgbClr val="FFFFFF"/>
                </a:solidFill>
              </a:rPr>
              <a:t>	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96ACD58-9854-0E4B-AECE-70FE5D801283}"/>
              </a:ext>
            </a:extLst>
          </p:cNvPr>
          <p:cNvGrpSpPr/>
          <p:nvPr/>
        </p:nvGrpSpPr>
        <p:grpSpPr>
          <a:xfrm rot="5400000">
            <a:off x="5337922" y="1007894"/>
            <a:ext cx="2042324" cy="489597"/>
            <a:chOff x="1546933" y="4970905"/>
            <a:chExt cx="2042324" cy="489597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BC74B24F-56DC-AA47-A552-01C0DBA5F9CC}"/>
                </a:ext>
              </a:extLst>
            </p:cNvPr>
            <p:cNvGrpSpPr/>
            <p:nvPr/>
          </p:nvGrpSpPr>
          <p:grpSpPr>
            <a:xfrm>
              <a:off x="2394789" y="5260274"/>
              <a:ext cx="508618" cy="200228"/>
              <a:chOff x="1019930" y="2474853"/>
              <a:chExt cx="508618" cy="200228"/>
            </a:xfrm>
          </p:grpSpPr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EAF2F0E0-3F55-1C4A-AE40-1469240BA1F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19930" y="2574967"/>
                <a:ext cx="508618" cy="5496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40FF"/>
                </a:solidFill>
                <a:prstDash val="solid"/>
                <a:round/>
                <a:headEnd type="none" w="sm" len="sm"/>
                <a:tailEnd type="triangle" w="lg" len="lg"/>
              </a:ln>
              <a:effectLst/>
            </p:spPr>
          </p:cxn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04E5BBB2-54F4-524F-94DE-90BC12E31D1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11153" y="2474853"/>
                <a:ext cx="126139" cy="200228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40FF"/>
                </a:solidFill>
                <a:prstDash val="solid"/>
                <a:round/>
                <a:headEnd type="none" w="sm" len="sm"/>
                <a:tailEnd type="none" w="lg" len="lg"/>
              </a:ln>
              <a:effectLst/>
            </p:spPr>
          </p:cxnSp>
        </p:grp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AE43C44A-4F0C-D84A-BC6B-FBAA445516AB}"/>
                </a:ext>
              </a:extLst>
            </p:cNvPr>
            <p:cNvSpPr txBox="1"/>
            <p:nvPr/>
          </p:nvSpPr>
          <p:spPr>
            <a:xfrm>
              <a:off x="1546933" y="4970905"/>
              <a:ext cx="20423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40FF"/>
                  </a:solidFill>
                </a:rPr>
                <a:t>32 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C399F0C-C022-184F-B181-28EB6974CA3F}"/>
              </a:ext>
            </a:extLst>
          </p:cNvPr>
          <p:cNvGrpSpPr/>
          <p:nvPr/>
        </p:nvGrpSpPr>
        <p:grpSpPr>
          <a:xfrm>
            <a:off x="1775124" y="1418644"/>
            <a:ext cx="505832" cy="1058283"/>
            <a:chOff x="6085395" y="2155558"/>
            <a:chExt cx="274169" cy="657172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DB33C0F-F8F6-2C4E-8976-A165870FD57F}"/>
                </a:ext>
              </a:extLst>
            </p:cNvPr>
            <p:cNvSpPr/>
            <p:nvPr/>
          </p:nvSpPr>
          <p:spPr bwMode="auto">
            <a:xfrm>
              <a:off x="6085395" y="2155558"/>
              <a:ext cx="274169" cy="657172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1600" b="1" dirty="0"/>
            </a:p>
          </p:txBody>
        </p:sp>
        <p:sp>
          <p:nvSpPr>
            <p:cNvPr id="191" name="Triangle 190">
              <a:extLst>
                <a:ext uri="{FF2B5EF4-FFF2-40B4-BE49-F238E27FC236}">
                  <a16:creationId xmlns:a16="http://schemas.microsoft.com/office/drawing/2014/main" id="{A2FCE841-FE19-324B-8CB1-F86A005328C6}"/>
                </a:ext>
              </a:extLst>
            </p:cNvPr>
            <p:cNvSpPr/>
            <p:nvPr/>
          </p:nvSpPr>
          <p:spPr bwMode="auto">
            <a:xfrm>
              <a:off x="6140444" y="2653892"/>
              <a:ext cx="163305" cy="158838"/>
            </a:xfrm>
            <a:prstGeom prst="triangle">
              <a:avLst>
                <a:gd name="adj" fmla="val 48702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65E77A4-E726-134F-B47F-FD923ED61780}"/>
              </a:ext>
            </a:extLst>
          </p:cNvPr>
          <p:cNvGrpSpPr/>
          <p:nvPr/>
        </p:nvGrpSpPr>
        <p:grpSpPr>
          <a:xfrm>
            <a:off x="1265616" y="1798234"/>
            <a:ext cx="508618" cy="200228"/>
            <a:chOff x="1019930" y="2474853"/>
            <a:chExt cx="508618" cy="200228"/>
          </a:xfrm>
        </p:grpSpPr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B3D917A2-79AF-EB48-B3D5-2CD040ABD6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19930" y="2574967"/>
              <a:ext cx="508618" cy="5496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77578503-0D14-FA4E-A6B2-799299FF928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111153" y="2474853"/>
              <a:ext cx="126139" cy="200228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D7F6C13-08DB-3647-A261-7EB71AF41E37}"/>
              </a:ext>
            </a:extLst>
          </p:cNvPr>
          <p:cNvGrpSpPr/>
          <p:nvPr/>
        </p:nvGrpSpPr>
        <p:grpSpPr>
          <a:xfrm>
            <a:off x="1265615" y="3878435"/>
            <a:ext cx="508618" cy="200228"/>
            <a:chOff x="1019930" y="2474853"/>
            <a:chExt cx="508618" cy="200228"/>
          </a:xfrm>
        </p:grpSpPr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15BBAB85-9BCA-D241-816A-3D8FCAF0963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19930" y="2574967"/>
              <a:ext cx="508618" cy="5496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9748F797-4BEF-4B4C-959B-1F3F1B67D7F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111153" y="2474853"/>
              <a:ext cx="126139" cy="200228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FF28C30-239B-A744-B89F-D20CF90B9100}"/>
              </a:ext>
            </a:extLst>
          </p:cNvPr>
          <p:cNvSpPr txBox="1"/>
          <p:nvPr/>
        </p:nvSpPr>
        <p:spPr>
          <a:xfrm>
            <a:off x="420424" y="1476955"/>
            <a:ext cx="2042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A4E2C4-428E-D347-8C9F-057274A5CEB7}"/>
              </a:ext>
            </a:extLst>
          </p:cNvPr>
          <p:cNvSpPr txBox="1"/>
          <p:nvPr/>
        </p:nvSpPr>
        <p:spPr>
          <a:xfrm>
            <a:off x="398745" y="3560205"/>
            <a:ext cx="2042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B01029C-7222-AC41-91DD-4DF4EEEED931}"/>
              </a:ext>
            </a:extLst>
          </p:cNvPr>
          <p:cNvSpPr/>
          <p:nvPr/>
        </p:nvSpPr>
        <p:spPr bwMode="auto">
          <a:xfrm>
            <a:off x="32661" y="1759675"/>
            <a:ext cx="1319399" cy="45851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600" b="1" dirty="0"/>
              <a:t>Operand 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A7B9688-BBC2-AE47-9963-3EAD4442DDC6}"/>
              </a:ext>
            </a:extLst>
          </p:cNvPr>
          <p:cNvSpPr/>
          <p:nvPr/>
        </p:nvSpPr>
        <p:spPr bwMode="auto">
          <a:xfrm>
            <a:off x="-12102" y="3811212"/>
            <a:ext cx="1408924" cy="45851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600" b="1" dirty="0"/>
              <a:t>Operand B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432DF82-3FAD-3D4D-A4A5-5375EFB9AA7B}"/>
              </a:ext>
            </a:extLst>
          </p:cNvPr>
          <p:cNvGrpSpPr/>
          <p:nvPr/>
        </p:nvGrpSpPr>
        <p:grpSpPr>
          <a:xfrm>
            <a:off x="1769563" y="3549448"/>
            <a:ext cx="505832" cy="1058283"/>
            <a:chOff x="6085395" y="2155558"/>
            <a:chExt cx="274169" cy="657172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B687AF1-8CBD-9C4D-8203-74D88495B82E}"/>
                </a:ext>
              </a:extLst>
            </p:cNvPr>
            <p:cNvSpPr/>
            <p:nvPr/>
          </p:nvSpPr>
          <p:spPr bwMode="auto">
            <a:xfrm>
              <a:off x="6085395" y="2155558"/>
              <a:ext cx="274169" cy="657172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1600" b="1" dirty="0"/>
            </a:p>
          </p:txBody>
        </p:sp>
        <p:sp>
          <p:nvSpPr>
            <p:cNvPr id="185" name="Triangle 184">
              <a:extLst>
                <a:ext uri="{FF2B5EF4-FFF2-40B4-BE49-F238E27FC236}">
                  <a16:creationId xmlns:a16="http://schemas.microsoft.com/office/drawing/2014/main" id="{5B789A48-3422-1F41-96DE-B670A1577A2A}"/>
                </a:ext>
              </a:extLst>
            </p:cNvPr>
            <p:cNvSpPr/>
            <p:nvPr/>
          </p:nvSpPr>
          <p:spPr bwMode="auto">
            <a:xfrm>
              <a:off x="6140444" y="2653892"/>
              <a:ext cx="163305" cy="158838"/>
            </a:xfrm>
            <a:prstGeom prst="triangle">
              <a:avLst>
                <a:gd name="adj" fmla="val 48702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CBAD099-5ED8-FE4A-B616-397B98A35773}"/>
              </a:ext>
            </a:extLst>
          </p:cNvPr>
          <p:cNvGrpSpPr/>
          <p:nvPr/>
        </p:nvGrpSpPr>
        <p:grpSpPr>
          <a:xfrm>
            <a:off x="3833378" y="4722789"/>
            <a:ext cx="2230141" cy="1622095"/>
            <a:chOff x="5147619" y="4755208"/>
            <a:chExt cx="2230141" cy="1622095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63FB0619-CF18-F444-81E9-3B576A8B10CC}"/>
                </a:ext>
              </a:extLst>
            </p:cNvPr>
            <p:cNvSpPr txBox="1"/>
            <p:nvPr/>
          </p:nvSpPr>
          <p:spPr>
            <a:xfrm>
              <a:off x="5147619" y="5645685"/>
              <a:ext cx="20423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2 </a:t>
              </a:r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AB39BF25-23FC-8C45-B852-67724DE86C37}"/>
                </a:ext>
              </a:extLst>
            </p:cNvPr>
            <p:cNvGrpSpPr/>
            <p:nvPr/>
          </p:nvGrpSpPr>
          <p:grpSpPr>
            <a:xfrm>
              <a:off x="5502185" y="5093915"/>
              <a:ext cx="1875575" cy="1283388"/>
              <a:chOff x="5502185" y="5093915"/>
              <a:chExt cx="1875575" cy="1283388"/>
            </a:xfrm>
          </p:grpSpPr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9EB58F57-488B-A34F-8B45-202DA5FEFB39}"/>
                  </a:ext>
                </a:extLst>
              </p:cNvPr>
              <p:cNvGrpSpPr/>
              <p:nvPr/>
            </p:nvGrpSpPr>
            <p:grpSpPr>
              <a:xfrm rot="5400000">
                <a:off x="6237535" y="4743975"/>
                <a:ext cx="358404" cy="1058283"/>
                <a:chOff x="6085395" y="2155558"/>
                <a:chExt cx="274169" cy="657172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93728FF1-EE7E-EE4F-98A5-1936459B2D59}"/>
                    </a:ext>
                  </a:extLst>
                </p:cNvPr>
                <p:cNvSpPr/>
                <p:nvPr/>
              </p:nvSpPr>
              <p:spPr bwMode="auto">
                <a:xfrm>
                  <a:off x="6085395" y="2155558"/>
                  <a:ext cx="274169" cy="657172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1600" b="1" dirty="0"/>
                </a:p>
              </p:txBody>
            </p:sp>
            <p:sp>
              <p:nvSpPr>
                <p:cNvPr id="183" name="Triangle 182">
                  <a:extLst>
                    <a:ext uri="{FF2B5EF4-FFF2-40B4-BE49-F238E27FC236}">
                      <a16:creationId xmlns:a16="http://schemas.microsoft.com/office/drawing/2014/main" id="{25B8B2F3-E1C3-FF49-AAC9-D9721CE9BA34}"/>
                    </a:ext>
                  </a:extLst>
                </p:cNvPr>
                <p:cNvSpPr/>
                <p:nvPr/>
              </p:nvSpPr>
              <p:spPr bwMode="auto">
                <a:xfrm>
                  <a:off x="6140444" y="2653892"/>
                  <a:ext cx="163305" cy="158838"/>
                </a:xfrm>
                <a:prstGeom prst="triangle">
                  <a:avLst>
                    <a:gd name="adj" fmla="val 48702"/>
                  </a:avLst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08D58F14-47E6-7A48-BF7C-9D60B7F0881A}"/>
                  </a:ext>
                </a:extLst>
              </p:cNvPr>
              <p:cNvGrpSpPr/>
              <p:nvPr/>
            </p:nvGrpSpPr>
            <p:grpSpPr>
              <a:xfrm rot="16200000">
                <a:off x="6162428" y="5606704"/>
                <a:ext cx="508618" cy="200228"/>
                <a:chOff x="1019930" y="2474853"/>
                <a:chExt cx="508618" cy="200228"/>
              </a:xfrm>
            </p:grpSpPr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A7B814B0-033B-A84E-A7C5-0AFB04BAB26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19930" y="2574967"/>
                  <a:ext cx="508618" cy="5496"/>
                </a:xfrm>
                <a:prstGeom prst="straightConnector1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lg" len="lg"/>
                </a:ln>
                <a:effectLst/>
              </p:spPr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4EA90CFE-6707-E448-8A3F-E91F732587F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111153" y="2474853"/>
                  <a:ext cx="126139" cy="200228"/>
                </a:xfrm>
                <a:prstGeom prst="straightConnector1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lg" len="lg"/>
                </a:ln>
                <a:effectLst/>
              </p:spPr>
            </p:cxnSp>
          </p:grp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65AEBE03-9E38-F84B-ADAB-A9C53A5F15F9}"/>
                  </a:ext>
                </a:extLst>
              </p:cNvPr>
              <p:cNvSpPr/>
              <p:nvPr/>
            </p:nvSpPr>
            <p:spPr bwMode="auto">
              <a:xfrm>
                <a:off x="5502185" y="5918787"/>
                <a:ext cx="1875575" cy="458516"/>
              </a:xfrm>
              <a:prstGeom prst="rect">
                <a:avLst/>
              </a:prstGeom>
              <a:noFill/>
              <a:ln w="381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/>
                  <a:t>OPCODE</a:t>
                </a:r>
              </a:p>
            </p:txBody>
          </p:sp>
        </p:grp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A0C8E093-7359-8841-BAD1-C6EAC2A353F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11298" y="4755208"/>
              <a:ext cx="0" cy="370682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283FF4CD-38CB-E544-BCAC-77932FB4953B}"/>
              </a:ext>
            </a:extLst>
          </p:cNvPr>
          <p:cNvSpPr txBox="1"/>
          <p:nvPr/>
        </p:nvSpPr>
        <p:spPr>
          <a:xfrm>
            <a:off x="4000267" y="3275329"/>
            <a:ext cx="204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2 </a:t>
            </a:r>
          </a:p>
        </p:txBody>
      </p:sp>
      <p:sp>
        <p:nvSpPr>
          <p:cNvPr id="123" name="Trapezoid 122">
            <a:extLst>
              <a:ext uri="{FF2B5EF4-FFF2-40B4-BE49-F238E27FC236}">
                <a16:creationId xmlns:a16="http://schemas.microsoft.com/office/drawing/2014/main" id="{4F5AFFD4-FDF5-4940-BAEB-E8E0825B322D}"/>
              </a:ext>
            </a:extLst>
          </p:cNvPr>
          <p:cNvSpPr/>
          <p:nvPr/>
        </p:nvSpPr>
        <p:spPr bwMode="auto">
          <a:xfrm rot="5400000">
            <a:off x="3411116" y="2937914"/>
            <a:ext cx="3362031" cy="390883"/>
          </a:xfrm>
          <a:prstGeom prst="trapezoid">
            <a:avLst>
              <a:gd name="adj" fmla="val 5121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0223054-E7CE-EE47-B05D-A2010CC6FDE6}"/>
              </a:ext>
            </a:extLst>
          </p:cNvPr>
          <p:cNvGrpSpPr/>
          <p:nvPr/>
        </p:nvGrpSpPr>
        <p:grpSpPr>
          <a:xfrm>
            <a:off x="2337649" y="1520247"/>
            <a:ext cx="3770838" cy="828787"/>
            <a:chOff x="3611395" y="2039698"/>
            <a:chExt cx="3770838" cy="828787"/>
          </a:xfrm>
        </p:grpSpPr>
        <p:sp>
          <p:nvSpPr>
            <p:cNvPr id="166" name="Delay 46">
              <a:extLst>
                <a:ext uri="{FF2B5EF4-FFF2-40B4-BE49-F238E27FC236}">
                  <a16:creationId xmlns:a16="http://schemas.microsoft.com/office/drawing/2014/main" id="{193B0A05-D7E9-5B4C-9489-9E5CF442C3D8}"/>
                </a:ext>
              </a:extLst>
            </p:cNvPr>
            <p:cNvSpPr/>
            <p:nvPr/>
          </p:nvSpPr>
          <p:spPr>
            <a:xfrm>
              <a:off x="4965406" y="2067599"/>
              <a:ext cx="599174" cy="625465"/>
            </a:xfrm>
            <a:prstGeom prst="flowChartDelay">
              <a:avLst/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72943FCA-4099-8F48-B919-2693D600B4F4}"/>
                </a:ext>
              </a:extLst>
            </p:cNvPr>
            <p:cNvSpPr txBox="1"/>
            <p:nvPr/>
          </p:nvSpPr>
          <p:spPr>
            <a:xfrm>
              <a:off x="5339909" y="2193041"/>
              <a:ext cx="2042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0 </a:t>
              </a:r>
            </a:p>
          </p:txBody>
        </p: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6F4C1535-0B9A-0040-9117-1B2986FDF7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52985" y="2397976"/>
              <a:ext cx="640080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FF95EDE1-0494-9348-AEE5-B11CBF0695D1}"/>
                </a:ext>
              </a:extLst>
            </p:cNvPr>
            <p:cNvGrpSpPr/>
            <p:nvPr/>
          </p:nvGrpSpPr>
          <p:grpSpPr>
            <a:xfrm>
              <a:off x="3611395" y="2039698"/>
              <a:ext cx="1353623" cy="828787"/>
              <a:chOff x="3624095" y="2039698"/>
              <a:chExt cx="1353623" cy="828787"/>
            </a:xfrm>
          </p:grpSpPr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D73459BD-CFB2-3F48-B305-F4D95D19759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37638" y="2204761"/>
                <a:ext cx="640080" cy="0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54B6E2DB-B242-6F43-9910-217AE3FD20F7}"/>
                  </a:ext>
                </a:extLst>
              </p:cNvPr>
              <p:cNvSpPr/>
              <p:nvPr/>
            </p:nvSpPr>
            <p:spPr bwMode="auto">
              <a:xfrm>
                <a:off x="3636796" y="2039698"/>
                <a:ext cx="1162115" cy="458516"/>
              </a:xfrm>
              <a:prstGeom prst="rect">
                <a:avLst/>
              </a:prstGeom>
              <a:noFill/>
              <a:ln w="381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/>
                  <a:t>A</a:t>
                </a: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16B653A4-6A00-1044-B6F7-9DF4DB19925E}"/>
                  </a:ext>
                </a:extLst>
              </p:cNvPr>
              <p:cNvSpPr/>
              <p:nvPr/>
            </p:nvSpPr>
            <p:spPr bwMode="auto">
              <a:xfrm>
                <a:off x="3624095" y="2409969"/>
                <a:ext cx="1162115" cy="458516"/>
              </a:xfrm>
              <a:prstGeom prst="rect">
                <a:avLst/>
              </a:prstGeom>
              <a:noFill/>
              <a:ln w="381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/>
                  <a:t>B</a:t>
                </a:r>
              </a:p>
            </p:txBody>
          </p: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B76A491A-6E1E-1F41-A612-6558FCE10C0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35891" y="2562373"/>
                <a:ext cx="640080" cy="0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C8A8D8A-E47C-8D46-B8B3-532AA5CA4B73}"/>
              </a:ext>
            </a:extLst>
          </p:cNvPr>
          <p:cNvGrpSpPr/>
          <p:nvPr/>
        </p:nvGrpSpPr>
        <p:grpSpPr>
          <a:xfrm>
            <a:off x="2293669" y="2293087"/>
            <a:ext cx="2976550" cy="828787"/>
            <a:chOff x="525275" y="1276537"/>
            <a:chExt cx="2976550" cy="828787"/>
          </a:xfrm>
        </p:grpSpPr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7EBC6B67-64BA-5940-B52E-2361722CF3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05321" y="1648277"/>
              <a:ext cx="611504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40736822-50F2-2C4D-91AC-477180B9C57A}"/>
                </a:ext>
              </a:extLst>
            </p:cNvPr>
            <p:cNvGrpSpPr/>
            <p:nvPr/>
          </p:nvGrpSpPr>
          <p:grpSpPr>
            <a:xfrm>
              <a:off x="525275" y="1276537"/>
              <a:ext cx="2976550" cy="828787"/>
              <a:chOff x="3601256" y="2763587"/>
              <a:chExt cx="2976550" cy="828787"/>
            </a:xfrm>
          </p:grpSpPr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16D70CD5-3EB6-5443-A104-E3D2F010610E}"/>
                  </a:ext>
                </a:extLst>
              </p:cNvPr>
              <p:cNvSpPr txBox="1"/>
              <p:nvPr/>
            </p:nvSpPr>
            <p:spPr>
              <a:xfrm>
                <a:off x="6080227" y="2940528"/>
                <a:ext cx="497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/>
                  <a:t>1 </a:t>
                </a:r>
              </a:p>
            </p:txBody>
          </p: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7975DA77-A06D-4044-BFAB-B50B24A7E41E}"/>
                  </a:ext>
                </a:extLst>
              </p:cNvPr>
              <p:cNvGrpSpPr/>
              <p:nvPr/>
            </p:nvGrpSpPr>
            <p:grpSpPr>
              <a:xfrm rot="16200000">
                <a:off x="4894085" y="2720639"/>
                <a:ext cx="589678" cy="808730"/>
                <a:chOff x="4391487" y="3941248"/>
                <a:chExt cx="341698" cy="338609"/>
              </a:xfrm>
            </p:grpSpPr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7BA92594-405C-604A-90FA-1519BF479E63}"/>
                    </a:ext>
                  </a:extLst>
                </p:cNvPr>
                <p:cNvSpPr/>
                <p:nvPr/>
              </p:nvSpPr>
              <p:spPr>
                <a:xfrm rot="16200000">
                  <a:off x="4332233" y="4049754"/>
                  <a:ext cx="289359" cy="170848"/>
                </a:xfrm>
                <a:custGeom>
                  <a:avLst/>
                  <a:gdLst>
                    <a:gd name="connsiteX0" fmla="*/ 741459 w 741459"/>
                    <a:gd name="connsiteY0" fmla="*/ 0 h 441752"/>
                    <a:gd name="connsiteX1" fmla="*/ 291851 w 741459"/>
                    <a:gd name="connsiteY1" fmla="*/ 118327 h 441752"/>
                    <a:gd name="connsiteX2" fmla="*/ 0 w 741459"/>
                    <a:gd name="connsiteY2" fmla="*/ 441752 h 4417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1459" h="441752">
                      <a:moveTo>
                        <a:pt x="741459" y="0"/>
                      </a:moveTo>
                      <a:cubicBezTo>
                        <a:pt x="578443" y="22351"/>
                        <a:pt x="415427" y="44702"/>
                        <a:pt x="291851" y="118327"/>
                      </a:cubicBezTo>
                      <a:cubicBezTo>
                        <a:pt x="168275" y="191952"/>
                        <a:pt x="0" y="441752"/>
                        <a:pt x="0" y="441752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164" name="Freeform 163">
                  <a:extLst>
                    <a:ext uri="{FF2B5EF4-FFF2-40B4-BE49-F238E27FC236}">
                      <a16:creationId xmlns:a16="http://schemas.microsoft.com/office/drawing/2014/main" id="{92802B74-C261-E946-8444-968AE8E952C8}"/>
                    </a:ext>
                  </a:extLst>
                </p:cNvPr>
                <p:cNvSpPr/>
                <p:nvPr/>
              </p:nvSpPr>
              <p:spPr>
                <a:xfrm rot="5400000" flipH="1">
                  <a:off x="4505591" y="4047244"/>
                  <a:ext cx="284340" cy="170848"/>
                </a:xfrm>
                <a:custGeom>
                  <a:avLst/>
                  <a:gdLst>
                    <a:gd name="connsiteX0" fmla="*/ 741459 w 741459"/>
                    <a:gd name="connsiteY0" fmla="*/ 0 h 441752"/>
                    <a:gd name="connsiteX1" fmla="*/ 291851 w 741459"/>
                    <a:gd name="connsiteY1" fmla="*/ 118327 h 441752"/>
                    <a:gd name="connsiteX2" fmla="*/ 0 w 741459"/>
                    <a:gd name="connsiteY2" fmla="*/ 441752 h 4417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1459" h="441752">
                      <a:moveTo>
                        <a:pt x="741459" y="0"/>
                      </a:moveTo>
                      <a:cubicBezTo>
                        <a:pt x="578443" y="22351"/>
                        <a:pt x="415427" y="44702"/>
                        <a:pt x="291851" y="118327"/>
                      </a:cubicBezTo>
                      <a:cubicBezTo>
                        <a:pt x="168275" y="191952"/>
                        <a:pt x="0" y="441752"/>
                        <a:pt x="0" y="441752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165" name="Arc 164">
                  <a:extLst>
                    <a:ext uri="{FF2B5EF4-FFF2-40B4-BE49-F238E27FC236}">
                      <a16:creationId xmlns:a16="http://schemas.microsoft.com/office/drawing/2014/main" id="{97CC703E-661A-D842-83E4-4D12EA73F86A}"/>
                    </a:ext>
                  </a:extLst>
                </p:cNvPr>
                <p:cNvSpPr/>
                <p:nvPr/>
              </p:nvSpPr>
              <p:spPr>
                <a:xfrm rot="5400000">
                  <a:off x="4519240" y="3813495"/>
                  <a:ext cx="86192" cy="341697"/>
                </a:xfrm>
                <a:prstGeom prst="arc">
                  <a:avLst>
                    <a:gd name="adj1" fmla="val 16200000"/>
                    <a:gd name="adj2" fmla="val 5375449"/>
                  </a:avLst>
                </a:pr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85061122-59A8-B444-A9F2-D917F43D47EA}"/>
                  </a:ext>
                </a:extLst>
              </p:cNvPr>
              <p:cNvGrpSpPr/>
              <p:nvPr/>
            </p:nvGrpSpPr>
            <p:grpSpPr>
              <a:xfrm>
                <a:off x="3601256" y="2763587"/>
                <a:ext cx="1353623" cy="828787"/>
                <a:chOff x="3624095" y="2039698"/>
                <a:chExt cx="1353623" cy="828787"/>
              </a:xfrm>
            </p:grpSpPr>
            <p:cxnSp>
              <p:nvCxnSpPr>
                <p:cNvPr id="159" name="Straight Arrow Connector 158">
                  <a:extLst>
                    <a:ext uri="{FF2B5EF4-FFF2-40B4-BE49-F238E27FC236}">
                      <a16:creationId xmlns:a16="http://schemas.microsoft.com/office/drawing/2014/main" id="{26170F69-BE0A-8E44-A3FF-9FE1B975E4A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337638" y="2204761"/>
                  <a:ext cx="640080" cy="0"/>
                </a:xfrm>
                <a:prstGeom prst="straightConnector1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</p:cxn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582BA812-315D-E348-A36F-630E89665D44}"/>
                    </a:ext>
                  </a:extLst>
                </p:cNvPr>
                <p:cNvSpPr/>
                <p:nvPr/>
              </p:nvSpPr>
              <p:spPr bwMode="auto">
                <a:xfrm>
                  <a:off x="3636796" y="2039698"/>
                  <a:ext cx="1162115" cy="458516"/>
                </a:xfrm>
                <a:prstGeom prst="rect">
                  <a:avLst/>
                </a:prstGeom>
                <a:noFill/>
                <a:ln w="38100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600" b="1" dirty="0"/>
                    <a:t>A</a:t>
                  </a:r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F8CEDF33-5A46-424C-8D7F-8AED60C7B64E}"/>
                    </a:ext>
                  </a:extLst>
                </p:cNvPr>
                <p:cNvSpPr/>
                <p:nvPr/>
              </p:nvSpPr>
              <p:spPr bwMode="auto">
                <a:xfrm>
                  <a:off x="3624095" y="2409969"/>
                  <a:ext cx="1162115" cy="458516"/>
                </a:xfrm>
                <a:prstGeom prst="rect">
                  <a:avLst/>
                </a:prstGeom>
                <a:noFill/>
                <a:ln w="38100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600" b="1" dirty="0"/>
                    <a:t>B</a:t>
                  </a:r>
                </a:p>
              </p:txBody>
            </p:sp>
            <p:cxnSp>
              <p:nvCxnSpPr>
                <p:cNvPr id="162" name="Straight Arrow Connector 161">
                  <a:extLst>
                    <a:ext uri="{FF2B5EF4-FFF2-40B4-BE49-F238E27FC236}">
                      <a16:creationId xmlns:a16="http://schemas.microsoft.com/office/drawing/2014/main" id="{7C67A25A-9325-BD44-BFA9-360CFF2D136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335891" y="2562373"/>
                  <a:ext cx="640080" cy="0"/>
                </a:xfrm>
                <a:prstGeom prst="straightConnector1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</p:cxnSp>
          </p:grp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8A6BE76-9CDF-F94B-8803-7710247EAC18}"/>
              </a:ext>
            </a:extLst>
          </p:cNvPr>
          <p:cNvGrpSpPr/>
          <p:nvPr/>
        </p:nvGrpSpPr>
        <p:grpSpPr>
          <a:xfrm>
            <a:off x="3480832" y="3148860"/>
            <a:ext cx="808732" cy="606553"/>
            <a:chOff x="336601" y="447652"/>
            <a:chExt cx="741459" cy="552192"/>
          </a:xfrm>
        </p:grpSpPr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203A90FD-E0B6-984F-8AD7-ABAD093DD958}"/>
                </a:ext>
              </a:extLst>
            </p:cNvPr>
            <p:cNvSpPr/>
            <p:nvPr/>
          </p:nvSpPr>
          <p:spPr>
            <a:xfrm rot="10800000">
              <a:off x="544557" y="723747"/>
              <a:ext cx="533503" cy="276095"/>
            </a:xfrm>
            <a:custGeom>
              <a:avLst/>
              <a:gdLst>
                <a:gd name="connsiteX0" fmla="*/ 741459 w 741459"/>
                <a:gd name="connsiteY0" fmla="*/ 0 h 441752"/>
                <a:gd name="connsiteX1" fmla="*/ 291851 w 741459"/>
                <a:gd name="connsiteY1" fmla="*/ 118327 h 441752"/>
                <a:gd name="connsiteX2" fmla="*/ 0 w 741459"/>
                <a:gd name="connsiteY2" fmla="*/ 441752 h 441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1459" h="441752">
                  <a:moveTo>
                    <a:pt x="741459" y="0"/>
                  </a:moveTo>
                  <a:cubicBezTo>
                    <a:pt x="578443" y="22351"/>
                    <a:pt x="415427" y="44702"/>
                    <a:pt x="291851" y="118327"/>
                  </a:cubicBezTo>
                  <a:cubicBezTo>
                    <a:pt x="168275" y="191952"/>
                    <a:pt x="0" y="441752"/>
                    <a:pt x="0" y="441752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5497E230-0BED-3E43-984F-6E621F77B10D}"/>
                </a:ext>
              </a:extLst>
            </p:cNvPr>
            <p:cNvSpPr/>
            <p:nvPr/>
          </p:nvSpPr>
          <p:spPr>
            <a:xfrm flipH="1">
              <a:off x="544557" y="447652"/>
              <a:ext cx="524247" cy="276095"/>
            </a:xfrm>
            <a:custGeom>
              <a:avLst/>
              <a:gdLst>
                <a:gd name="connsiteX0" fmla="*/ 741459 w 741459"/>
                <a:gd name="connsiteY0" fmla="*/ 0 h 441752"/>
                <a:gd name="connsiteX1" fmla="*/ 291851 w 741459"/>
                <a:gd name="connsiteY1" fmla="*/ 118327 h 441752"/>
                <a:gd name="connsiteX2" fmla="*/ 0 w 741459"/>
                <a:gd name="connsiteY2" fmla="*/ 441752 h 441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1459" h="441752">
                  <a:moveTo>
                    <a:pt x="741459" y="0"/>
                  </a:moveTo>
                  <a:cubicBezTo>
                    <a:pt x="578443" y="22351"/>
                    <a:pt x="415427" y="44702"/>
                    <a:pt x="291851" y="118327"/>
                  </a:cubicBezTo>
                  <a:cubicBezTo>
                    <a:pt x="168275" y="191952"/>
                    <a:pt x="0" y="441752"/>
                    <a:pt x="0" y="441752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52" name="Arc 151">
              <a:extLst>
                <a:ext uri="{FF2B5EF4-FFF2-40B4-BE49-F238E27FC236}">
                  <a16:creationId xmlns:a16="http://schemas.microsoft.com/office/drawing/2014/main" id="{09E66B5A-25F1-C84B-B3F5-AF1E051CFD35}"/>
                </a:ext>
              </a:extLst>
            </p:cNvPr>
            <p:cNvSpPr/>
            <p:nvPr/>
          </p:nvSpPr>
          <p:spPr>
            <a:xfrm>
              <a:off x="453751" y="447653"/>
              <a:ext cx="158915" cy="552191"/>
            </a:xfrm>
            <a:prstGeom prst="arc">
              <a:avLst>
                <a:gd name="adj1" fmla="val 16200000"/>
                <a:gd name="adj2" fmla="val 5375449"/>
              </a:avLst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53" name="Arc 152">
              <a:extLst>
                <a:ext uri="{FF2B5EF4-FFF2-40B4-BE49-F238E27FC236}">
                  <a16:creationId xmlns:a16="http://schemas.microsoft.com/office/drawing/2014/main" id="{C6C9AFC9-F40B-E946-A02D-E80F8395E324}"/>
                </a:ext>
              </a:extLst>
            </p:cNvPr>
            <p:cNvSpPr/>
            <p:nvPr/>
          </p:nvSpPr>
          <p:spPr>
            <a:xfrm>
              <a:off x="336601" y="447653"/>
              <a:ext cx="158915" cy="552191"/>
            </a:xfrm>
            <a:prstGeom prst="arc">
              <a:avLst>
                <a:gd name="adj1" fmla="val 16200000"/>
                <a:gd name="adj2" fmla="val 5375449"/>
              </a:avLst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A98BEE8-8938-BA46-9464-A85232FE4187}"/>
              </a:ext>
            </a:extLst>
          </p:cNvPr>
          <p:cNvCxnSpPr>
            <a:cxnSpLocks/>
          </p:cNvCxnSpPr>
          <p:nvPr/>
        </p:nvCxnSpPr>
        <p:spPr bwMode="auto">
          <a:xfrm>
            <a:off x="4263547" y="3436068"/>
            <a:ext cx="64008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C401FE7-E294-EE46-824E-5BFAB509EEE7}"/>
              </a:ext>
            </a:extLst>
          </p:cNvPr>
          <p:cNvGrpSpPr/>
          <p:nvPr/>
        </p:nvGrpSpPr>
        <p:grpSpPr>
          <a:xfrm>
            <a:off x="2271392" y="3121773"/>
            <a:ext cx="1353623" cy="828787"/>
            <a:chOff x="3624095" y="2039698"/>
            <a:chExt cx="1353623" cy="828787"/>
          </a:xfrm>
        </p:grpSpPr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A2657FDD-1BD8-444D-92F9-20AFA882EA5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37638" y="2204761"/>
              <a:ext cx="640080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AFF2EA0-8ADB-E043-A00C-1BD9E9B7F8FC}"/>
                </a:ext>
              </a:extLst>
            </p:cNvPr>
            <p:cNvSpPr/>
            <p:nvPr/>
          </p:nvSpPr>
          <p:spPr bwMode="auto">
            <a:xfrm>
              <a:off x="3636796" y="2039698"/>
              <a:ext cx="1162115" cy="458516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/>
                <a:t>A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C1DCE70-178D-BA4E-BEA7-DEBC5F547AB3}"/>
                </a:ext>
              </a:extLst>
            </p:cNvPr>
            <p:cNvSpPr/>
            <p:nvPr/>
          </p:nvSpPr>
          <p:spPr bwMode="auto">
            <a:xfrm>
              <a:off x="3624095" y="2409969"/>
              <a:ext cx="1162115" cy="458516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/>
                <a:t>B</a:t>
              </a: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F75C04B-1EE1-1640-8D12-FADA6B7872C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35891" y="2562373"/>
              <a:ext cx="640080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C9B7A2B-86A1-6F4B-8FC0-A1CAFA97CAA0}"/>
              </a:ext>
            </a:extLst>
          </p:cNvPr>
          <p:cNvGrpSpPr/>
          <p:nvPr/>
        </p:nvGrpSpPr>
        <p:grpSpPr>
          <a:xfrm>
            <a:off x="2314073" y="3932959"/>
            <a:ext cx="3775472" cy="828787"/>
            <a:chOff x="3587819" y="4274610"/>
            <a:chExt cx="3775472" cy="82878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D1EB0B5-B463-CD4B-93D4-EBF45FE20B85}"/>
                </a:ext>
              </a:extLst>
            </p:cNvPr>
            <p:cNvSpPr txBox="1"/>
            <p:nvPr/>
          </p:nvSpPr>
          <p:spPr>
            <a:xfrm>
              <a:off x="5320967" y="4382121"/>
              <a:ext cx="2042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3 </a:t>
              </a: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B8C59B4C-A203-E74E-894A-78D66F243003}"/>
                </a:ext>
              </a:extLst>
            </p:cNvPr>
            <p:cNvGrpSpPr/>
            <p:nvPr/>
          </p:nvGrpSpPr>
          <p:grpSpPr>
            <a:xfrm>
              <a:off x="3587819" y="4274610"/>
              <a:ext cx="2619534" cy="828787"/>
              <a:chOff x="3587819" y="4274610"/>
              <a:chExt cx="2619534" cy="828787"/>
            </a:xfrm>
          </p:grpSpPr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4360D319-CE69-D345-A549-980677DC226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642598" y="4576581"/>
                <a:ext cx="564755" cy="0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0122BD34-5551-C649-A9FC-530830ECE624}"/>
                  </a:ext>
                </a:extLst>
              </p:cNvPr>
              <p:cNvGrpSpPr/>
              <p:nvPr/>
            </p:nvGrpSpPr>
            <p:grpSpPr>
              <a:xfrm>
                <a:off x="3587819" y="4274610"/>
                <a:ext cx="2045846" cy="828787"/>
                <a:chOff x="3587819" y="4274610"/>
                <a:chExt cx="2045846" cy="828787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D36095FD-95E6-A642-9CF2-0CBB4494CD41}"/>
                    </a:ext>
                  </a:extLst>
                </p:cNvPr>
                <p:cNvGrpSpPr/>
                <p:nvPr/>
              </p:nvGrpSpPr>
              <p:grpSpPr>
                <a:xfrm>
                  <a:off x="4811622" y="4300276"/>
                  <a:ext cx="822043" cy="614906"/>
                  <a:chOff x="4435466" y="4439420"/>
                  <a:chExt cx="878388" cy="589678"/>
                </a:xfrm>
              </p:grpSpPr>
              <p:grpSp>
                <p:nvGrpSpPr>
                  <p:cNvPr id="138" name="Group 137">
                    <a:extLst>
                      <a:ext uri="{FF2B5EF4-FFF2-40B4-BE49-F238E27FC236}">
                        <a16:creationId xmlns:a16="http://schemas.microsoft.com/office/drawing/2014/main" id="{D1D43C4E-1B7C-5A41-888A-0D7E7DC42BDF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4496704" y="4378182"/>
                    <a:ext cx="589678" cy="712153"/>
                    <a:chOff x="4391487" y="3941248"/>
                    <a:chExt cx="341698" cy="338609"/>
                  </a:xfrm>
                </p:grpSpPr>
                <p:sp>
                  <p:nvSpPr>
                    <p:cNvPr id="140" name="Freeform 139">
                      <a:extLst>
                        <a:ext uri="{FF2B5EF4-FFF2-40B4-BE49-F238E27FC236}">
                          <a16:creationId xmlns:a16="http://schemas.microsoft.com/office/drawing/2014/main" id="{DEC791E3-6368-E844-8289-319A220C6D6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332233" y="4049754"/>
                      <a:ext cx="289359" cy="170848"/>
                    </a:xfrm>
                    <a:custGeom>
                      <a:avLst/>
                      <a:gdLst>
                        <a:gd name="connsiteX0" fmla="*/ 741459 w 741459"/>
                        <a:gd name="connsiteY0" fmla="*/ 0 h 441752"/>
                        <a:gd name="connsiteX1" fmla="*/ 291851 w 741459"/>
                        <a:gd name="connsiteY1" fmla="*/ 118327 h 441752"/>
                        <a:gd name="connsiteX2" fmla="*/ 0 w 741459"/>
                        <a:gd name="connsiteY2" fmla="*/ 441752 h 4417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41459" h="441752">
                          <a:moveTo>
                            <a:pt x="741459" y="0"/>
                          </a:moveTo>
                          <a:cubicBezTo>
                            <a:pt x="578443" y="22351"/>
                            <a:pt x="415427" y="44702"/>
                            <a:pt x="291851" y="118327"/>
                          </a:cubicBezTo>
                          <a:cubicBezTo>
                            <a:pt x="168275" y="191952"/>
                            <a:pt x="0" y="441752"/>
                            <a:pt x="0" y="441752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141" name="Freeform 140">
                      <a:extLst>
                        <a:ext uri="{FF2B5EF4-FFF2-40B4-BE49-F238E27FC236}">
                          <a16:creationId xmlns:a16="http://schemas.microsoft.com/office/drawing/2014/main" id="{287D9A3D-C29C-574C-895C-66F38FBED03D}"/>
                        </a:ext>
                      </a:extLst>
                    </p:cNvPr>
                    <p:cNvSpPr/>
                    <p:nvPr/>
                  </p:nvSpPr>
                  <p:spPr>
                    <a:xfrm rot="5400000" flipH="1">
                      <a:off x="4505591" y="4047244"/>
                      <a:ext cx="284340" cy="170848"/>
                    </a:xfrm>
                    <a:custGeom>
                      <a:avLst/>
                      <a:gdLst>
                        <a:gd name="connsiteX0" fmla="*/ 741459 w 741459"/>
                        <a:gd name="connsiteY0" fmla="*/ 0 h 441752"/>
                        <a:gd name="connsiteX1" fmla="*/ 291851 w 741459"/>
                        <a:gd name="connsiteY1" fmla="*/ 118327 h 441752"/>
                        <a:gd name="connsiteX2" fmla="*/ 0 w 741459"/>
                        <a:gd name="connsiteY2" fmla="*/ 441752 h 4417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41459" h="441752">
                          <a:moveTo>
                            <a:pt x="741459" y="0"/>
                          </a:moveTo>
                          <a:cubicBezTo>
                            <a:pt x="578443" y="22351"/>
                            <a:pt x="415427" y="44702"/>
                            <a:pt x="291851" y="118327"/>
                          </a:cubicBezTo>
                          <a:cubicBezTo>
                            <a:pt x="168275" y="191952"/>
                            <a:pt x="0" y="441752"/>
                            <a:pt x="0" y="441752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142" name="Arc 141">
                      <a:extLst>
                        <a:ext uri="{FF2B5EF4-FFF2-40B4-BE49-F238E27FC236}">
                          <a16:creationId xmlns:a16="http://schemas.microsoft.com/office/drawing/2014/main" id="{11E9D306-367A-8846-AE60-FC4C3ED10C4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519240" y="3813495"/>
                      <a:ext cx="86192" cy="341697"/>
                    </a:xfrm>
                    <a:prstGeom prst="arc">
                      <a:avLst>
                        <a:gd name="adj1" fmla="val 16200000"/>
                        <a:gd name="adj2" fmla="val 5375449"/>
                      </a:avLst>
                    </a:prstGeom>
                    <a:noFill/>
                    <a:ln w="381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/>
                        <a:cs typeface="Arial"/>
                      </a:endParaRPr>
                    </a:p>
                  </p:txBody>
                </p:sp>
              </p:grpSp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2211F05C-7595-CB4E-AC04-2ACCBCC12FF0}"/>
                      </a:ext>
                    </a:extLst>
                  </p:cNvPr>
                  <p:cNvSpPr/>
                  <p:nvPr/>
                </p:nvSpPr>
                <p:spPr bwMode="auto">
                  <a:xfrm rot="21274675">
                    <a:off x="5145852" y="4629891"/>
                    <a:ext cx="168002" cy="188451"/>
                  </a:xfrm>
                  <a:prstGeom prst="ellipse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6995F6FB-A2A8-1C4A-BB4F-67C3C4B08E3B}"/>
                    </a:ext>
                  </a:extLst>
                </p:cNvPr>
                <p:cNvGrpSpPr/>
                <p:nvPr/>
              </p:nvGrpSpPr>
              <p:grpSpPr>
                <a:xfrm>
                  <a:off x="3587819" y="4274610"/>
                  <a:ext cx="1353623" cy="828787"/>
                  <a:chOff x="3624095" y="2039698"/>
                  <a:chExt cx="1353623" cy="828787"/>
                </a:xfrm>
              </p:grpSpPr>
              <p:cxnSp>
                <p:nvCxnSpPr>
                  <p:cNvPr id="134" name="Straight Arrow Connector 133">
                    <a:extLst>
                      <a:ext uri="{FF2B5EF4-FFF2-40B4-BE49-F238E27FC236}">
                        <a16:creationId xmlns:a16="http://schemas.microsoft.com/office/drawing/2014/main" id="{E4618D8E-3680-FF46-905F-6779DA5F31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337638" y="2204761"/>
                    <a:ext cx="640080" cy="0"/>
                  </a:xfrm>
                  <a:prstGeom prst="straightConnector1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med" len="med"/>
                  </a:ln>
                  <a:effectLst/>
                </p:spPr>
              </p:cxn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188EEAEE-A1B3-DB4E-88AD-0BD497C438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636796" y="2039698"/>
                    <a:ext cx="1162115" cy="458516"/>
                  </a:xfrm>
                  <a:prstGeom prst="rect">
                    <a:avLst/>
                  </a:prstGeom>
                  <a:noFill/>
                  <a:ln w="38100" cap="flat" cmpd="sng" algn="ctr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sz="1600" b="1" dirty="0"/>
                      <a:t>A</a:t>
                    </a:r>
                  </a:p>
                </p:txBody>
              </p: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C35A8311-45E5-1448-936D-FD68CF98DF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624095" y="2409969"/>
                    <a:ext cx="1162115" cy="458516"/>
                  </a:xfrm>
                  <a:prstGeom prst="rect">
                    <a:avLst/>
                  </a:prstGeom>
                  <a:noFill/>
                  <a:ln w="38100" cap="flat" cmpd="sng" algn="ctr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sz="1600" b="1" dirty="0"/>
                      <a:t>B</a:t>
                    </a:r>
                  </a:p>
                </p:txBody>
              </p:sp>
              <p:cxnSp>
                <p:nvCxnSpPr>
                  <p:cNvPr id="137" name="Straight Arrow Connector 136">
                    <a:extLst>
                      <a:ext uri="{FF2B5EF4-FFF2-40B4-BE49-F238E27FC236}">
                        <a16:creationId xmlns:a16="http://schemas.microsoft.com/office/drawing/2014/main" id="{9A0F0480-3324-B141-BA54-98047F4AD0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335891" y="2562373"/>
                    <a:ext cx="640080" cy="0"/>
                  </a:xfrm>
                  <a:prstGeom prst="straightConnector1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med" len="med"/>
                  </a:ln>
                  <a:effectLst/>
                </p:spPr>
              </p:cxnSp>
            </p:grpSp>
          </p:grpSp>
        </p:grp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69D1864-06EB-5A42-A2D5-853D3637C2A3}"/>
              </a:ext>
            </a:extLst>
          </p:cNvPr>
          <p:cNvCxnSpPr>
            <a:cxnSpLocks/>
          </p:cNvCxnSpPr>
          <p:nvPr/>
        </p:nvCxnSpPr>
        <p:spPr bwMode="auto">
          <a:xfrm>
            <a:off x="2293669" y="1878525"/>
            <a:ext cx="558780" cy="1199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F44EC99-E516-7644-8BC5-4554AB16CAE8}"/>
              </a:ext>
            </a:extLst>
          </p:cNvPr>
          <p:cNvCxnSpPr>
            <a:cxnSpLocks/>
          </p:cNvCxnSpPr>
          <p:nvPr/>
        </p:nvCxnSpPr>
        <p:spPr bwMode="auto">
          <a:xfrm>
            <a:off x="2293669" y="3978549"/>
            <a:ext cx="55878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E8DF3DC0-D392-2C4C-BEEA-3CC4BA5DB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2711" y="2183748"/>
            <a:ext cx="980752" cy="1064024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latin typeface="Arial"/>
              <a:cs typeface="Arial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E61A16-36F5-104F-816C-F6A95F5B6048}"/>
              </a:ext>
            </a:extLst>
          </p:cNvPr>
          <p:cNvSpPr txBox="1"/>
          <p:nvPr/>
        </p:nvSpPr>
        <p:spPr>
          <a:xfrm>
            <a:off x="6816510" y="2188036"/>
            <a:ext cx="81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Reg 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C273A8A-5F41-B640-B7F3-2314EA360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463" y="2183748"/>
            <a:ext cx="980752" cy="1064024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latin typeface="Arial"/>
              <a:cs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68A5B0C-E3A9-1C45-B815-B22BDB9F9924}"/>
              </a:ext>
            </a:extLst>
          </p:cNvPr>
          <p:cNvSpPr txBox="1"/>
          <p:nvPr/>
        </p:nvSpPr>
        <p:spPr>
          <a:xfrm>
            <a:off x="7797262" y="2188036"/>
            <a:ext cx="81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Reg 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271A95C-6BC3-0A4A-8240-C312DED95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2711" y="3247772"/>
            <a:ext cx="980752" cy="1064024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latin typeface="Arial"/>
              <a:cs typeface="Arial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D9B57BB-F41C-4A46-8CF1-E457131F02A1}"/>
              </a:ext>
            </a:extLst>
          </p:cNvPr>
          <p:cNvSpPr txBox="1"/>
          <p:nvPr/>
        </p:nvSpPr>
        <p:spPr>
          <a:xfrm>
            <a:off x="6803504" y="3252060"/>
            <a:ext cx="83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Reg 2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F4CE7B7-B930-7F45-A044-B9AC0190B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463" y="3247772"/>
            <a:ext cx="980752" cy="1064024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latin typeface="Arial"/>
              <a:cs typeface="Arial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706A80F-DD99-9140-BD95-1730427A1DCD}"/>
              </a:ext>
            </a:extLst>
          </p:cNvPr>
          <p:cNvSpPr txBox="1"/>
          <p:nvPr/>
        </p:nvSpPr>
        <p:spPr>
          <a:xfrm>
            <a:off x="7771249" y="3252060"/>
            <a:ext cx="83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Reg 3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B17AA9B-2839-B742-8437-10AE1E3B30A1}"/>
              </a:ext>
            </a:extLst>
          </p:cNvPr>
          <p:cNvGrpSpPr/>
          <p:nvPr/>
        </p:nvGrpSpPr>
        <p:grpSpPr>
          <a:xfrm>
            <a:off x="6769932" y="4769401"/>
            <a:ext cx="1934980" cy="1622095"/>
            <a:chOff x="5147619" y="4755208"/>
            <a:chExt cx="2230141" cy="1622095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21EB4F3-9639-7948-86FE-2CCC67F3F32F}"/>
                </a:ext>
              </a:extLst>
            </p:cNvPr>
            <p:cNvSpPr txBox="1"/>
            <p:nvPr/>
          </p:nvSpPr>
          <p:spPr>
            <a:xfrm>
              <a:off x="5147619" y="5645685"/>
              <a:ext cx="20423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2 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6B55FFE2-E805-1841-B115-BF86BD732422}"/>
                </a:ext>
              </a:extLst>
            </p:cNvPr>
            <p:cNvGrpSpPr/>
            <p:nvPr/>
          </p:nvGrpSpPr>
          <p:grpSpPr>
            <a:xfrm>
              <a:off x="5502185" y="5093915"/>
              <a:ext cx="1875575" cy="1283388"/>
              <a:chOff x="5502185" y="5093915"/>
              <a:chExt cx="1875575" cy="1283388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88AA03FB-C733-6B4C-BBD7-F155C7F6F306}"/>
                  </a:ext>
                </a:extLst>
              </p:cNvPr>
              <p:cNvGrpSpPr/>
              <p:nvPr/>
            </p:nvGrpSpPr>
            <p:grpSpPr>
              <a:xfrm rot="5400000">
                <a:off x="6237535" y="4743975"/>
                <a:ext cx="358404" cy="1058283"/>
                <a:chOff x="6085395" y="2155558"/>
                <a:chExt cx="274169" cy="657172"/>
              </a:xfrm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D2843631-DF12-B241-95AD-06B59C874945}"/>
                    </a:ext>
                  </a:extLst>
                </p:cNvPr>
                <p:cNvSpPr/>
                <p:nvPr/>
              </p:nvSpPr>
              <p:spPr bwMode="auto">
                <a:xfrm>
                  <a:off x="6085395" y="2155558"/>
                  <a:ext cx="274169" cy="657172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1600" b="1" dirty="0"/>
                </a:p>
              </p:txBody>
            </p:sp>
            <p:sp>
              <p:nvSpPr>
                <p:cNvPr id="120" name="Triangle 119">
                  <a:extLst>
                    <a:ext uri="{FF2B5EF4-FFF2-40B4-BE49-F238E27FC236}">
                      <a16:creationId xmlns:a16="http://schemas.microsoft.com/office/drawing/2014/main" id="{BEB16833-50C5-9F4C-AD17-39D544524936}"/>
                    </a:ext>
                  </a:extLst>
                </p:cNvPr>
                <p:cNvSpPr/>
                <p:nvPr/>
              </p:nvSpPr>
              <p:spPr bwMode="auto">
                <a:xfrm>
                  <a:off x="6140444" y="2653892"/>
                  <a:ext cx="163305" cy="158838"/>
                </a:xfrm>
                <a:prstGeom prst="triangle">
                  <a:avLst>
                    <a:gd name="adj" fmla="val 48702"/>
                  </a:avLst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AD3AA033-51C0-B643-9ABA-F3F14DB27362}"/>
                  </a:ext>
                </a:extLst>
              </p:cNvPr>
              <p:cNvGrpSpPr/>
              <p:nvPr/>
            </p:nvGrpSpPr>
            <p:grpSpPr>
              <a:xfrm rot="16200000">
                <a:off x="6162428" y="5606704"/>
                <a:ext cx="508618" cy="200228"/>
                <a:chOff x="1019930" y="2474853"/>
                <a:chExt cx="508618" cy="200228"/>
              </a:xfrm>
            </p:grpSpPr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645067D5-79CB-7A48-856F-B786CF1AFD6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19930" y="2574967"/>
                  <a:ext cx="508618" cy="5496"/>
                </a:xfrm>
                <a:prstGeom prst="straightConnector1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lg" len="lg"/>
                </a:ln>
                <a:effectLst/>
              </p:spPr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34647958-3451-A040-B942-0312AAC5071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111153" y="2474853"/>
                  <a:ext cx="126139" cy="200228"/>
                </a:xfrm>
                <a:prstGeom prst="straightConnector1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lg" len="lg"/>
                </a:ln>
                <a:effectLst/>
              </p:spPr>
            </p:cxnSp>
          </p:grp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2F116DB-8857-F04C-8000-8621E0DE34E8}"/>
                  </a:ext>
                </a:extLst>
              </p:cNvPr>
              <p:cNvSpPr/>
              <p:nvPr/>
            </p:nvSpPr>
            <p:spPr bwMode="auto">
              <a:xfrm>
                <a:off x="5502185" y="5918787"/>
                <a:ext cx="1875575" cy="458516"/>
              </a:xfrm>
              <a:prstGeom prst="rect">
                <a:avLst/>
              </a:prstGeom>
              <a:noFill/>
              <a:ln w="381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/>
                  <a:t>Write Address</a:t>
                </a:r>
              </a:p>
            </p:txBody>
          </p:sp>
        </p:grp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9E0D943-20FB-B040-8AA0-635A83F8F8F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11298" y="4755208"/>
              <a:ext cx="0" cy="370682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8DE17E5-028C-8B47-83B6-E5BB87AAEE55}"/>
              </a:ext>
            </a:extLst>
          </p:cNvPr>
          <p:cNvSpPr/>
          <p:nvPr/>
        </p:nvSpPr>
        <p:spPr bwMode="auto">
          <a:xfrm>
            <a:off x="6846604" y="4330841"/>
            <a:ext cx="1967611" cy="39992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600" b="1" dirty="0"/>
              <a:t>Decoder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22E91782-8E91-A040-8B16-5D0D9E14D842}"/>
              </a:ext>
            </a:extLst>
          </p:cNvPr>
          <p:cNvGrpSpPr/>
          <p:nvPr/>
        </p:nvGrpSpPr>
        <p:grpSpPr>
          <a:xfrm>
            <a:off x="5521019" y="3158202"/>
            <a:ext cx="599389" cy="432396"/>
            <a:chOff x="336601" y="447652"/>
            <a:chExt cx="741459" cy="552192"/>
          </a:xfrm>
        </p:grpSpPr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E3C9062B-F6E1-4948-A2DE-5ABDBACB9082}"/>
                </a:ext>
              </a:extLst>
            </p:cNvPr>
            <p:cNvSpPr/>
            <p:nvPr/>
          </p:nvSpPr>
          <p:spPr>
            <a:xfrm rot="10800000">
              <a:off x="544557" y="723747"/>
              <a:ext cx="533503" cy="276095"/>
            </a:xfrm>
            <a:custGeom>
              <a:avLst/>
              <a:gdLst>
                <a:gd name="connsiteX0" fmla="*/ 741459 w 741459"/>
                <a:gd name="connsiteY0" fmla="*/ 0 h 441752"/>
                <a:gd name="connsiteX1" fmla="*/ 291851 w 741459"/>
                <a:gd name="connsiteY1" fmla="*/ 118327 h 441752"/>
                <a:gd name="connsiteX2" fmla="*/ 0 w 741459"/>
                <a:gd name="connsiteY2" fmla="*/ 441752 h 441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1459" h="441752">
                  <a:moveTo>
                    <a:pt x="741459" y="0"/>
                  </a:moveTo>
                  <a:cubicBezTo>
                    <a:pt x="578443" y="22351"/>
                    <a:pt x="415427" y="44702"/>
                    <a:pt x="291851" y="118327"/>
                  </a:cubicBezTo>
                  <a:cubicBezTo>
                    <a:pt x="168275" y="191952"/>
                    <a:pt x="0" y="441752"/>
                    <a:pt x="0" y="441752"/>
                  </a:cubicBezTo>
                </a:path>
              </a:pathLst>
            </a:custGeom>
            <a:noFill/>
            <a:ln w="38100" cmpd="sng">
              <a:solidFill>
                <a:srgbClr val="FF4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B04DBFAC-C1C3-9246-B0F4-7ECBE6EAB1C0}"/>
                </a:ext>
              </a:extLst>
            </p:cNvPr>
            <p:cNvSpPr/>
            <p:nvPr/>
          </p:nvSpPr>
          <p:spPr>
            <a:xfrm flipH="1">
              <a:off x="544557" y="447652"/>
              <a:ext cx="524247" cy="276095"/>
            </a:xfrm>
            <a:custGeom>
              <a:avLst/>
              <a:gdLst>
                <a:gd name="connsiteX0" fmla="*/ 741459 w 741459"/>
                <a:gd name="connsiteY0" fmla="*/ 0 h 441752"/>
                <a:gd name="connsiteX1" fmla="*/ 291851 w 741459"/>
                <a:gd name="connsiteY1" fmla="*/ 118327 h 441752"/>
                <a:gd name="connsiteX2" fmla="*/ 0 w 741459"/>
                <a:gd name="connsiteY2" fmla="*/ 441752 h 441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1459" h="441752">
                  <a:moveTo>
                    <a:pt x="741459" y="0"/>
                  </a:moveTo>
                  <a:cubicBezTo>
                    <a:pt x="578443" y="22351"/>
                    <a:pt x="415427" y="44702"/>
                    <a:pt x="291851" y="118327"/>
                  </a:cubicBezTo>
                  <a:cubicBezTo>
                    <a:pt x="168275" y="191952"/>
                    <a:pt x="0" y="441752"/>
                    <a:pt x="0" y="441752"/>
                  </a:cubicBezTo>
                </a:path>
              </a:pathLst>
            </a:custGeom>
            <a:noFill/>
            <a:ln w="38100" cmpd="sng">
              <a:solidFill>
                <a:srgbClr val="FF4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202" name="Arc 201">
              <a:extLst>
                <a:ext uri="{FF2B5EF4-FFF2-40B4-BE49-F238E27FC236}">
                  <a16:creationId xmlns:a16="http://schemas.microsoft.com/office/drawing/2014/main" id="{E0704218-03F4-C44A-96B4-CFCE0B85584E}"/>
                </a:ext>
              </a:extLst>
            </p:cNvPr>
            <p:cNvSpPr/>
            <p:nvPr/>
          </p:nvSpPr>
          <p:spPr>
            <a:xfrm>
              <a:off x="453751" y="447653"/>
              <a:ext cx="158915" cy="552191"/>
            </a:xfrm>
            <a:prstGeom prst="arc">
              <a:avLst>
                <a:gd name="adj1" fmla="val 16200000"/>
                <a:gd name="adj2" fmla="val 5375449"/>
              </a:avLst>
            </a:prstGeom>
            <a:noFill/>
            <a:ln w="38100" cmpd="sng">
              <a:solidFill>
                <a:srgbClr val="FF4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203" name="Arc 202">
              <a:extLst>
                <a:ext uri="{FF2B5EF4-FFF2-40B4-BE49-F238E27FC236}">
                  <a16:creationId xmlns:a16="http://schemas.microsoft.com/office/drawing/2014/main" id="{C9FDE825-C1A3-4E43-A374-9F01229765CD}"/>
                </a:ext>
              </a:extLst>
            </p:cNvPr>
            <p:cNvSpPr/>
            <p:nvPr/>
          </p:nvSpPr>
          <p:spPr>
            <a:xfrm>
              <a:off x="336601" y="447653"/>
              <a:ext cx="158915" cy="552191"/>
            </a:xfrm>
            <a:prstGeom prst="arc">
              <a:avLst>
                <a:gd name="adj1" fmla="val 16200000"/>
                <a:gd name="adj2" fmla="val 5375449"/>
              </a:avLst>
            </a:prstGeom>
            <a:noFill/>
            <a:ln w="38100" cmpd="sng">
              <a:solidFill>
                <a:srgbClr val="FF4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</p:grp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D94B0A48-253A-D14D-9315-D8301797D771}"/>
              </a:ext>
            </a:extLst>
          </p:cNvPr>
          <p:cNvCxnSpPr>
            <a:cxnSpLocks/>
          </p:cNvCxnSpPr>
          <p:nvPr/>
        </p:nvCxnSpPr>
        <p:spPr bwMode="auto">
          <a:xfrm flipH="1">
            <a:off x="5451657" y="3433897"/>
            <a:ext cx="8524" cy="50477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40FF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05" name="Rectangle 204">
            <a:extLst>
              <a:ext uri="{FF2B5EF4-FFF2-40B4-BE49-F238E27FC236}">
                <a16:creationId xmlns:a16="http://schemas.microsoft.com/office/drawing/2014/main" id="{E311C097-FC56-8147-AEF7-FC7507B32BB2}"/>
              </a:ext>
            </a:extLst>
          </p:cNvPr>
          <p:cNvSpPr/>
          <p:nvPr/>
        </p:nvSpPr>
        <p:spPr bwMode="auto">
          <a:xfrm>
            <a:off x="4935170" y="3916840"/>
            <a:ext cx="1319399" cy="45851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FF40FF"/>
                </a:solidFill>
              </a:rPr>
              <a:t>2’b11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FD6B8DB9-FA8D-6841-94C2-707A7E7456E0}"/>
              </a:ext>
            </a:extLst>
          </p:cNvPr>
          <p:cNvCxnSpPr>
            <a:cxnSpLocks/>
          </p:cNvCxnSpPr>
          <p:nvPr/>
        </p:nvCxnSpPr>
        <p:spPr bwMode="auto">
          <a:xfrm>
            <a:off x="5321652" y="3293284"/>
            <a:ext cx="310855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40FF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07" name="Trapezoid 206">
            <a:extLst>
              <a:ext uri="{FF2B5EF4-FFF2-40B4-BE49-F238E27FC236}">
                <a16:creationId xmlns:a16="http://schemas.microsoft.com/office/drawing/2014/main" id="{C17C2404-7BD5-8B4A-A2DF-2F63B63579EC}"/>
              </a:ext>
            </a:extLst>
          </p:cNvPr>
          <p:cNvSpPr/>
          <p:nvPr/>
        </p:nvSpPr>
        <p:spPr bwMode="auto">
          <a:xfrm rot="5400000">
            <a:off x="5875338" y="2973040"/>
            <a:ext cx="731841" cy="225122"/>
          </a:xfrm>
          <a:prstGeom prst="trapezoid">
            <a:avLst>
              <a:gd name="adj" fmla="val 51210"/>
            </a:avLst>
          </a:prstGeom>
          <a:noFill/>
          <a:ln w="38100" cap="flat" cmpd="sng" algn="ctr">
            <a:solidFill>
              <a:srgbClr val="FF4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2231CD55-C836-B046-A932-0FC26315E042}"/>
              </a:ext>
            </a:extLst>
          </p:cNvPr>
          <p:cNvSpPr/>
          <p:nvPr/>
        </p:nvSpPr>
        <p:spPr bwMode="auto">
          <a:xfrm>
            <a:off x="5172631" y="783479"/>
            <a:ext cx="1874960" cy="45851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FF40FF"/>
                </a:solidFill>
              </a:rPr>
              <a:t>Counter = </a:t>
            </a:r>
            <a:r>
              <a:rPr lang="en-US" sz="1600" b="1" dirty="0">
                <a:solidFill>
                  <a:schemeClr val="tx2"/>
                </a:solidFill>
              </a:rPr>
              <a:t>2</a:t>
            </a:r>
            <a:r>
              <a:rPr lang="en-US" sz="1600" b="1" baseline="30000" dirty="0">
                <a:solidFill>
                  <a:schemeClr val="tx2"/>
                </a:solidFill>
              </a:rPr>
              <a:t>32 </a:t>
            </a:r>
            <a:r>
              <a:rPr lang="en-US" sz="1600" b="1" dirty="0">
                <a:solidFill>
                  <a:schemeClr val="tx2"/>
                </a:solidFill>
              </a:rPr>
              <a:t>- 2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368979F-4C57-B84A-BE0B-671F0B54AE5B}"/>
              </a:ext>
            </a:extLst>
          </p:cNvPr>
          <p:cNvGrpSpPr/>
          <p:nvPr/>
        </p:nvGrpSpPr>
        <p:grpSpPr>
          <a:xfrm>
            <a:off x="5407408" y="1592067"/>
            <a:ext cx="1827918" cy="458516"/>
            <a:chOff x="1208052" y="5641679"/>
            <a:chExt cx="1827918" cy="458516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71ABE659-6326-F541-BD7A-9617A5943DC9}"/>
                </a:ext>
              </a:extLst>
            </p:cNvPr>
            <p:cNvSpPr/>
            <p:nvPr/>
          </p:nvSpPr>
          <p:spPr bwMode="auto">
            <a:xfrm>
              <a:off x="1334001" y="5658237"/>
              <a:ext cx="1573402" cy="256881"/>
            </a:xfrm>
            <a:prstGeom prst="rect">
              <a:avLst/>
            </a:prstGeom>
            <a:noFill/>
            <a:ln w="38100" cap="flat" cmpd="sng" algn="ctr">
              <a:solidFill>
                <a:srgbClr val="FF4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1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217D5E46-7D71-174D-97A3-27EC80C1E0FC}"/>
                </a:ext>
              </a:extLst>
            </p:cNvPr>
            <p:cNvSpPr/>
            <p:nvPr/>
          </p:nvSpPr>
          <p:spPr bwMode="auto">
            <a:xfrm>
              <a:off x="1208052" y="5641679"/>
              <a:ext cx="1827918" cy="458516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rgbClr val="FF40FF"/>
                  </a:solidFill>
                </a:rPr>
                <a:t>=0xFFFFFFFF?</a:t>
              </a:r>
            </a:p>
          </p:txBody>
        </p:sp>
      </p:grp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AE78B9BA-9937-DF4F-843A-4D42B9448CB9}"/>
              </a:ext>
            </a:extLst>
          </p:cNvPr>
          <p:cNvCxnSpPr>
            <a:cxnSpLocks/>
          </p:cNvCxnSpPr>
          <p:nvPr/>
        </p:nvCxnSpPr>
        <p:spPr bwMode="auto">
          <a:xfrm>
            <a:off x="5444072" y="3445684"/>
            <a:ext cx="215077" cy="1431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40FF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311BFD5C-F8B8-1C40-AE3C-1970FF6C0B1D}"/>
              </a:ext>
            </a:extLst>
          </p:cNvPr>
          <p:cNvCxnSpPr>
            <a:cxnSpLocks/>
          </p:cNvCxnSpPr>
          <p:nvPr/>
        </p:nvCxnSpPr>
        <p:spPr bwMode="auto">
          <a:xfrm>
            <a:off x="6223894" y="1898348"/>
            <a:ext cx="9282" cy="84986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40FF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3FD0A984-1D22-A94C-977E-52B7040ED317}"/>
              </a:ext>
            </a:extLst>
          </p:cNvPr>
          <p:cNvCxnSpPr>
            <a:cxnSpLocks/>
          </p:cNvCxnSpPr>
          <p:nvPr/>
        </p:nvCxnSpPr>
        <p:spPr bwMode="auto">
          <a:xfrm>
            <a:off x="5303498" y="2850498"/>
            <a:ext cx="760021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40FF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E70A198B-F554-C44E-84FE-1A2C8A2ABAAA}"/>
              </a:ext>
            </a:extLst>
          </p:cNvPr>
          <p:cNvCxnSpPr>
            <a:cxnSpLocks/>
          </p:cNvCxnSpPr>
          <p:nvPr/>
        </p:nvCxnSpPr>
        <p:spPr bwMode="auto">
          <a:xfrm>
            <a:off x="6364477" y="3075476"/>
            <a:ext cx="500861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40FF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9E65929-F7C6-384C-B41A-920F26FA4BF1}"/>
              </a:ext>
            </a:extLst>
          </p:cNvPr>
          <p:cNvSpPr/>
          <p:nvPr/>
        </p:nvSpPr>
        <p:spPr bwMode="auto">
          <a:xfrm>
            <a:off x="6553378" y="2629330"/>
            <a:ext cx="1408924" cy="45851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600" b="1" dirty="0"/>
              <a:t>2’b00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4343DC65-0F49-6840-9E31-38F9F135B35C}"/>
              </a:ext>
            </a:extLst>
          </p:cNvPr>
          <p:cNvSpPr/>
          <p:nvPr/>
        </p:nvSpPr>
        <p:spPr bwMode="auto">
          <a:xfrm>
            <a:off x="6559259" y="3708918"/>
            <a:ext cx="1408924" cy="45851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600" b="1" dirty="0"/>
              <a:t>2’b00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878236AF-FEA2-D84E-A173-4659C92D26A3}"/>
              </a:ext>
            </a:extLst>
          </p:cNvPr>
          <p:cNvSpPr/>
          <p:nvPr/>
        </p:nvSpPr>
        <p:spPr bwMode="auto">
          <a:xfrm>
            <a:off x="7557173" y="2632179"/>
            <a:ext cx="1408924" cy="45851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600" b="1" dirty="0"/>
              <a:t>2’b01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32FA213C-BBAD-7A43-A048-53A28E3A8363}"/>
              </a:ext>
            </a:extLst>
          </p:cNvPr>
          <p:cNvSpPr txBox="1"/>
          <p:nvPr/>
        </p:nvSpPr>
        <p:spPr>
          <a:xfrm>
            <a:off x="4455917" y="4709065"/>
            <a:ext cx="2042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00"/>
                </a:solidFill>
              </a:rPr>
              <a:t>2’b00</a:t>
            </a:r>
            <a:r>
              <a:rPr lang="en-US" sz="1600" dirty="0"/>
              <a:t> 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9C8B50EF-F8CA-8C44-BC0D-271545ACBEB1}"/>
              </a:ext>
            </a:extLst>
          </p:cNvPr>
          <p:cNvSpPr/>
          <p:nvPr/>
        </p:nvSpPr>
        <p:spPr bwMode="auto">
          <a:xfrm>
            <a:off x="7540027" y="3727963"/>
            <a:ext cx="1408924" cy="45851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600" b="1" dirty="0"/>
              <a:t>2’b01</a:t>
            </a:r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7CCA4D01-AE9C-5F41-99E4-74FADBC06A4A}"/>
              </a:ext>
            </a:extLst>
          </p:cNvPr>
          <p:cNvGrpSpPr/>
          <p:nvPr/>
        </p:nvGrpSpPr>
        <p:grpSpPr>
          <a:xfrm>
            <a:off x="7412416" y="1099963"/>
            <a:ext cx="1447637" cy="878800"/>
            <a:chOff x="4544430" y="5364919"/>
            <a:chExt cx="1447637" cy="878800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47B7FBBE-7A2E-5D47-B320-9948997B5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430" y="5480448"/>
              <a:ext cx="224325" cy="208182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ACD82E0-B4BB-6040-A3E2-71B8162B6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430" y="5938250"/>
              <a:ext cx="224325" cy="20818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F85AFB3-627C-C642-AE72-9C27A30C7489}"/>
                </a:ext>
              </a:extLst>
            </p:cNvPr>
            <p:cNvSpPr/>
            <p:nvPr/>
          </p:nvSpPr>
          <p:spPr>
            <a:xfrm>
              <a:off x="4746215" y="5364919"/>
              <a:ext cx="106952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>
                  <a:latin typeface="Arial"/>
                  <a:cs typeface="Arial"/>
                </a:rPr>
                <a:t>Original</a:t>
              </a: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46AEFA43-34A9-5445-A024-2EDDD6980857}"/>
                </a:ext>
              </a:extLst>
            </p:cNvPr>
            <p:cNvSpPr/>
            <p:nvPr/>
          </p:nvSpPr>
          <p:spPr>
            <a:xfrm>
              <a:off x="4736595" y="5843609"/>
              <a:ext cx="125547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>
                  <a:latin typeface="Arial"/>
                  <a:cs typeface="Arial"/>
                </a:rPr>
                <a:t>Duplicate</a:t>
              </a:r>
            </a:p>
          </p:txBody>
        </p:sp>
      </p:grpSp>
      <p:sp>
        <p:nvSpPr>
          <p:cNvPr id="240" name="TextBox 239">
            <a:extLst>
              <a:ext uri="{FF2B5EF4-FFF2-40B4-BE49-F238E27FC236}">
                <a16:creationId xmlns:a16="http://schemas.microsoft.com/office/drawing/2014/main" id="{AF9EB22B-520F-2140-A9BA-9813793DBD45}"/>
              </a:ext>
            </a:extLst>
          </p:cNvPr>
          <p:cNvSpPr txBox="1"/>
          <p:nvPr/>
        </p:nvSpPr>
        <p:spPr>
          <a:xfrm>
            <a:off x="7309029" y="4740912"/>
            <a:ext cx="2042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00"/>
                </a:solidFill>
              </a:rPr>
              <a:t>2’b01</a:t>
            </a:r>
            <a:r>
              <a:rPr lang="en-US" sz="1600" dirty="0"/>
              <a:t> 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1EFB09AC-DEC3-354E-B6CB-6913297A7B67}"/>
              </a:ext>
            </a:extLst>
          </p:cNvPr>
          <p:cNvSpPr txBox="1"/>
          <p:nvPr/>
        </p:nvSpPr>
        <p:spPr>
          <a:xfrm>
            <a:off x="1549899" y="1459617"/>
            <a:ext cx="2042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00"/>
                </a:solidFill>
              </a:rPr>
              <a:t>2’b00</a:t>
            </a:r>
            <a:r>
              <a:rPr lang="en-US" sz="1600" dirty="0"/>
              <a:t> 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019B0D5C-6D47-A14A-BF79-69C7E6B18505}"/>
              </a:ext>
            </a:extLst>
          </p:cNvPr>
          <p:cNvSpPr txBox="1"/>
          <p:nvPr/>
        </p:nvSpPr>
        <p:spPr>
          <a:xfrm>
            <a:off x="1537577" y="3560205"/>
            <a:ext cx="2042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00"/>
                </a:solidFill>
              </a:rPr>
              <a:t>2’b01</a:t>
            </a:r>
            <a:r>
              <a:rPr lang="en-US" sz="1600" dirty="0"/>
              <a:t>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C4F93A7-66C9-3148-A44E-9C857C1D1B2D}"/>
              </a:ext>
            </a:extLst>
          </p:cNvPr>
          <p:cNvSpPr txBox="1"/>
          <p:nvPr/>
        </p:nvSpPr>
        <p:spPr>
          <a:xfrm>
            <a:off x="4879865" y="2076945"/>
            <a:ext cx="2042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00"/>
                </a:solidFill>
              </a:rPr>
              <a:t>1’b0</a:t>
            </a:r>
            <a:r>
              <a:rPr lang="en-US" sz="1600" dirty="0"/>
              <a:t> 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AB907D8-1500-A14F-9BDA-56D73231E8C1}"/>
              </a:ext>
            </a:extLst>
          </p:cNvPr>
          <p:cNvSpPr txBox="1"/>
          <p:nvPr/>
        </p:nvSpPr>
        <p:spPr>
          <a:xfrm>
            <a:off x="5543570" y="2528072"/>
            <a:ext cx="2042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00"/>
                </a:solidFill>
              </a:rPr>
              <a:t>2’b00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14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ounded Rectangle 242">
            <a:extLst>
              <a:ext uri="{FF2B5EF4-FFF2-40B4-BE49-F238E27FC236}">
                <a16:creationId xmlns:a16="http://schemas.microsoft.com/office/drawing/2014/main" id="{CBBF5A81-F8FA-8A42-9C06-77126321B1B7}"/>
              </a:ext>
            </a:extLst>
          </p:cNvPr>
          <p:cNvSpPr/>
          <p:nvPr/>
        </p:nvSpPr>
        <p:spPr bwMode="auto">
          <a:xfrm>
            <a:off x="104775" y="813459"/>
            <a:ext cx="8896237" cy="5578037"/>
          </a:xfrm>
          <a:prstGeom prst="roundRect">
            <a:avLst>
              <a:gd name="adj" fmla="val 8127"/>
            </a:avLst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endParaRPr lang="en-US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8065" name="Title 1"/>
          <p:cNvSpPr>
            <a:spLocks noGrp="1"/>
          </p:cNvSpPr>
          <p:nvPr>
            <p:ph type="title" idx="4294967295"/>
          </p:nvPr>
        </p:nvSpPr>
        <p:spPr>
          <a:xfrm>
            <a:off x="104775" y="84502"/>
            <a:ext cx="8966200" cy="64697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00"/>
                </a:solidFill>
                <a:latin typeface="Arial" charset="0"/>
              </a:rPr>
              <a:t>State 3</a:t>
            </a:r>
            <a:r>
              <a:rPr lang="en-US" dirty="0">
                <a:solidFill>
                  <a:srgbClr val="D5EBFF"/>
                </a:solidFill>
                <a:latin typeface="Arial" charset="0"/>
              </a:rPr>
              <a:t>: Trojan Activates!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E7E56-B016-494E-8621-38D29C1E66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spcBef>
                <a:spcPct val="0"/>
              </a:spcBef>
              <a:defRPr/>
            </a:pPr>
            <a:r>
              <a:rPr lang="en-US" sz="1800" dirty="0">
                <a:solidFill>
                  <a:srgbClr val="FFFFFF"/>
                </a:solidFill>
              </a:rPr>
              <a:t>	</a:t>
            </a:r>
            <a:fld id="{FA17CE2F-D5EA-F84D-9285-651FCE7717BD}" type="slidenum">
              <a:rPr lang="en-US" sz="1800" smtClean="0">
                <a:solidFill>
                  <a:srgbClr val="FFFFFF"/>
                </a:solidFill>
              </a:rPr>
              <a:pPr algn="l">
                <a:spcBef>
                  <a:spcPct val="0"/>
                </a:spcBef>
                <a:defRPr/>
              </a:pPr>
              <a:t>6</a:t>
            </a:fld>
            <a:r>
              <a:rPr lang="en-US" sz="1800" dirty="0">
                <a:solidFill>
                  <a:srgbClr val="FFFFFF"/>
                </a:solidFill>
              </a:rPr>
              <a:t>	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96ACD58-9854-0E4B-AECE-70FE5D801283}"/>
              </a:ext>
            </a:extLst>
          </p:cNvPr>
          <p:cNvGrpSpPr/>
          <p:nvPr/>
        </p:nvGrpSpPr>
        <p:grpSpPr>
          <a:xfrm rot="5400000">
            <a:off x="5337922" y="1007894"/>
            <a:ext cx="2042324" cy="489597"/>
            <a:chOff x="1546933" y="4970905"/>
            <a:chExt cx="2042324" cy="489597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BC74B24F-56DC-AA47-A552-01C0DBA5F9CC}"/>
                </a:ext>
              </a:extLst>
            </p:cNvPr>
            <p:cNvGrpSpPr/>
            <p:nvPr/>
          </p:nvGrpSpPr>
          <p:grpSpPr>
            <a:xfrm>
              <a:off x="2394789" y="5260274"/>
              <a:ext cx="508618" cy="200228"/>
              <a:chOff x="1019930" y="2474853"/>
              <a:chExt cx="508618" cy="200228"/>
            </a:xfrm>
          </p:grpSpPr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EAF2F0E0-3F55-1C4A-AE40-1469240BA1F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19930" y="2574967"/>
                <a:ext cx="508618" cy="5496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40FF"/>
                </a:solidFill>
                <a:prstDash val="solid"/>
                <a:round/>
                <a:headEnd type="none" w="sm" len="sm"/>
                <a:tailEnd type="triangle" w="lg" len="lg"/>
              </a:ln>
              <a:effectLst/>
            </p:spPr>
          </p:cxn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04E5BBB2-54F4-524F-94DE-90BC12E31D1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11153" y="2474853"/>
                <a:ext cx="126139" cy="200228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40FF"/>
                </a:solidFill>
                <a:prstDash val="solid"/>
                <a:round/>
                <a:headEnd type="none" w="sm" len="sm"/>
                <a:tailEnd type="none" w="lg" len="lg"/>
              </a:ln>
              <a:effectLst/>
            </p:spPr>
          </p:cxnSp>
        </p:grp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AE43C44A-4F0C-D84A-BC6B-FBAA445516AB}"/>
                </a:ext>
              </a:extLst>
            </p:cNvPr>
            <p:cNvSpPr txBox="1"/>
            <p:nvPr/>
          </p:nvSpPr>
          <p:spPr>
            <a:xfrm>
              <a:off x="1546933" y="4970905"/>
              <a:ext cx="20423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40FF"/>
                  </a:solidFill>
                </a:rPr>
                <a:t>32 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C399F0C-C022-184F-B181-28EB6974CA3F}"/>
              </a:ext>
            </a:extLst>
          </p:cNvPr>
          <p:cNvGrpSpPr/>
          <p:nvPr/>
        </p:nvGrpSpPr>
        <p:grpSpPr>
          <a:xfrm>
            <a:off x="1775124" y="1418644"/>
            <a:ext cx="505832" cy="1058283"/>
            <a:chOff x="6085395" y="2155558"/>
            <a:chExt cx="274169" cy="657172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DB33C0F-F8F6-2C4E-8976-A165870FD57F}"/>
                </a:ext>
              </a:extLst>
            </p:cNvPr>
            <p:cNvSpPr/>
            <p:nvPr/>
          </p:nvSpPr>
          <p:spPr bwMode="auto">
            <a:xfrm>
              <a:off x="6085395" y="2155558"/>
              <a:ext cx="274169" cy="657172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1600" b="1" dirty="0"/>
            </a:p>
          </p:txBody>
        </p:sp>
        <p:sp>
          <p:nvSpPr>
            <p:cNvPr id="191" name="Triangle 190">
              <a:extLst>
                <a:ext uri="{FF2B5EF4-FFF2-40B4-BE49-F238E27FC236}">
                  <a16:creationId xmlns:a16="http://schemas.microsoft.com/office/drawing/2014/main" id="{A2FCE841-FE19-324B-8CB1-F86A005328C6}"/>
                </a:ext>
              </a:extLst>
            </p:cNvPr>
            <p:cNvSpPr/>
            <p:nvPr/>
          </p:nvSpPr>
          <p:spPr bwMode="auto">
            <a:xfrm>
              <a:off x="6140444" y="2653892"/>
              <a:ext cx="163305" cy="158838"/>
            </a:xfrm>
            <a:prstGeom prst="triangle">
              <a:avLst>
                <a:gd name="adj" fmla="val 48702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65E77A4-E726-134F-B47F-FD923ED61780}"/>
              </a:ext>
            </a:extLst>
          </p:cNvPr>
          <p:cNvGrpSpPr/>
          <p:nvPr/>
        </p:nvGrpSpPr>
        <p:grpSpPr>
          <a:xfrm>
            <a:off x="1265616" y="1798234"/>
            <a:ext cx="508618" cy="200228"/>
            <a:chOff x="1019930" y="2474853"/>
            <a:chExt cx="508618" cy="200228"/>
          </a:xfrm>
        </p:grpSpPr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B3D917A2-79AF-EB48-B3D5-2CD040ABD6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19930" y="2574967"/>
              <a:ext cx="508618" cy="5496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77578503-0D14-FA4E-A6B2-799299FF928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111153" y="2474853"/>
              <a:ext cx="126139" cy="200228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D7F6C13-08DB-3647-A261-7EB71AF41E37}"/>
              </a:ext>
            </a:extLst>
          </p:cNvPr>
          <p:cNvGrpSpPr/>
          <p:nvPr/>
        </p:nvGrpSpPr>
        <p:grpSpPr>
          <a:xfrm>
            <a:off x="1265615" y="3878435"/>
            <a:ext cx="508618" cy="200228"/>
            <a:chOff x="1019930" y="2474853"/>
            <a:chExt cx="508618" cy="200228"/>
          </a:xfrm>
        </p:grpSpPr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15BBAB85-9BCA-D241-816A-3D8FCAF0963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19930" y="2574967"/>
              <a:ext cx="508618" cy="5496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9748F797-4BEF-4B4C-959B-1F3F1B67D7F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111153" y="2474853"/>
              <a:ext cx="126139" cy="200228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FF28C30-239B-A744-B89F-D20CF90B9100}"/>
              </a:ext>
            </a:extLst>
          </p:cNvPr>
          <p:cNvSpPr txBox="1"/>
          <p:nvPr/>
        </p:nvSpPr>
        <p:spPr>
          <a:xfrm>
            <a:off x="420424" y="1476955"/>
            <a:ext cx="2042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A4E2C4-428E-D347-8C9F-057274A5CEB7}"/>
              </a:ext>
            </a:extLst>
          </p:cNvPr>
          <p:cNvSpPr txBox="1"/>
          <p:nvPr/>
        </p:nvSpPr>
        <p:spPr>
          <a:xfrm>
            <a:off x="398745" y="3560205"/>
            <a:ext cx="2042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B01029C-7222-AC41-91DD-4DF4EEEED931}"/>
              </a:ext>
            </a:extLst>
          </p:cNvPr>
          <p:cNvSpPr/>
          <p:nvPr/>
        </p:nvSpPr>
        <p:spPr bwMode="auto">
          <a:xfrm>
            <a:off x="32661" y="1759675"/>
            <a:ext cx="1319399" cy="45851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600" b="1" dirty="0"/>
              <a:t>Operand 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A7B9688-BBC2-AE47-9963-3EAD4442DDC6}"/>
              </a:ext>
            </a:extLst>
          </p:cNvPr>
          <p:cNvSpPr/>
          <p:nvPr/>
        </p:nvSpPr>
        <p:spPr bwMode="auto">
          <a:xfrm>
            <a:off x="-12102" y="3811212"/>
            <a:ext cx="1408924" cy="45851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600" b="1" dirty="0"/>
              <a:t>Operand B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432DF82-3FAD-3D4D-A4A5-5375EFB9AA7B}"/>
              </a:ext>
            </a:extLst>
          </p:cNvPr>
          <p:cNvGrpSpPr/>
          <p:nvPr/>
        </p:nvGrpSpPr>
        <p:grpSpPr>
          <a:xfrm>
            <a:off x="1769563" y="3549448"/>
            <a:ext cx="505832" cy="1058283"/>
            <a:chOff x="6085395" y="2155558"/>
            <a:chExt cx="274169" cy="657172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B687AF1-8CBD-9C4D-8203-74D88495B82E}"/>
                </a:ext>
              </a:extLst>
            </p:cNvPr>
            <p:cNvSpPr/>
            <p:nvPr/>
          </p:nvSpPr>
          <p:spPr bwMode="auto">
            <a:xfrm>
              <a:off x="6085395" y="2155558"/>
              <a:ext cx="274169" cy="657172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1600" b="1" dirty="0"/>
            </a:p>
          </p:txBody>
        </p:sp>
        <p:sp>
          <p:nvSpPr>
            <p:cNvPr id="185" name="Triangle 184">
              <a:extLst>
                <a:ext uri="{FF2B5EF4-FFF2-40B4-BE49-F238E27FC236}">
                  <a16:creationId xmlns:a16="http://schemas.microsoft.com/office/drawing/2014/main" id="{5B789A48-3422-1F41-96DE-B670A1577A2A}"/>
                </a:ext>
              </a:extLst>
            </p:cNvPr>
            <p:cNvSpPr/>
            <p:nvPr/>
          </p:nvSpPr>
          <p:spPr bwMode="auto">
            <a:xfrm>
              <a:off x="6140444" y="2653892"/>
              <a:ext cx="163305" cy="158838"/>
            </a:xfrm>
            <a:prstGeom prst="triangle">
              <a:avLst>
                <a:gd name="adj" fmla="val 48702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CBAD099-5ED8-FE4A-B616-397B98A35773}"/>
              </a:ext>
            </a:extLst>
          </p:cNvPr>
          <p:cNvGrpSpPr/>
          <p:nvPr/>
        </p:nvGrpSpPr>
        <p:grpSpPr>
          <a:xfrm>
            <a:off x="3833378" y="4722789"/>
            <a:ext cx="2230141" cy="1622095"/>
            <a:chOff x="5147619" y="4755208"/>
            <a:chExt cx="2230141" cy="1622095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63FB0619-CF18-F444-81E9-3B576A8B10CC}"/>
                </a:ext>
              </a:extLst>
            </p:cNvPr>
            <p:cNvSpPr txBox="1"/>
            <p:nvPr/>
          </p:nvSpPr>
          <p:spPr>
            <a:xfrm>
              <a:off x="5147619" y="5645685"/>
              <a:ext cx="20423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2 </a:t>
              </a:r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AB39BF25-23FC-8C45-B852-67724DE86C37}"/>
                </a:ext>
              </a:extLst>
            </p:cNvPr>
            <p:cNvGrpSpPr/>
            <p:nvPr/>
          </p:nvGrpSpPr>
          <p:grpSpPr>
            <a:xfrm>
              <a:off x="5502185" y="5093915"/>
              <a:ext cx="1875575" cy="1283388"/>
              <a:chOff x="5502185" y="5093915"/>
              <a:chExt cx="1875575" cy="1283388"/>
            </a:xfrm>
          </p:grpSpPr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9EB58F57-488B-A34F-8B45-202DA5FEFB39}"/>
                  </a:ext>
                </a:extLst>
              </p:cNvPr>
              <p:cNvGrpSpPr/>
              <p:nvPr/>
            </p:nvGrpSpPr>
            <p:grpSpPr>
              <a:xfrm rot="5400000">
                <a:off x="6237535" y="4743975"/>
                <a:ext cx="358404" cy="1058283"/>
                <a:chOff x="6085395" y="2155558"/>
                <a:chExt cx="274169" cy="657172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93728FF1-EE7E-EE4F-98A5-1936459B2D59}"/>
                    </a:ext>
                  </a:extLst>
                </p:cNvPr>
                <p:cNvSpPr/>
                <p:nvPr/>
              </p:nvSpPr>
              <p:spPr bwMode="auto">
                <a:xfrm>
                  <a:off x="6085395" y="2155558"/>
                  <a:ext cx="274169" cy="657172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1600" b="1" dirty="0"/>
                </a:p>
              </p:txBody>
            </p:sp>
            <p:sp>
              <p:nvSpPr>
                <p:cNvPr id="183" name="Triangle 182">
                  <a:extLst>
                    <a:ext uri="{FF2B5EF4-FFF2-40B4-BE49-F238E27FC236}">
                      <a16:creationId xmlns:a16="http://schemas.microsoft.com/office/drawing/2014/main" id="{25B8B2F3-E1C3-FF49-AAC9-D9721CE9BA34}"/>
                    </a:ext>
                  </a:extLst>
                </p:cNvPr>
                <p:cNvSpPr/>
                <p:nvPr/>
              </p:nvSpPr>
              <p:spPr bwMode="auto">
                <a:xfrm>
                  <a:off x="6140444" y="2653892"/>
                  <a:ext cx="163305" cy="158838"/>
                </a:xfrm>
                <a:prstGeom prst="triangle">
                  <a:avLst>
                    <a:gd name="adj" fmla="val 48702"/>
                  </a:avLst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08D58F14-47E6-7A48-BF7C-9D60B7F0881A}"/>
                  </a:ext>
                </a:extLst>
              </p:cNvPr>
              <p:cNvGrpSpPr/>
              <p:nvPr/>
            </p:nvGrpSpPr>
            <p:grpSpPr>
              <a:xfrm rot="16200000">
                <a:off x="6162428" y="5606704"/>
                <a:ext cx="508618" cy="200228"/>
                <a:chOff x="1019930" y="2474853"/>
                <a:chExt cx="508618" cy="200228"/>
              </a:xfrm>
            </p:grpSpPr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A7B814B0-033B-A84E-A7C5-0AFB04BAB26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19930" y="2574967"/>
                  <a:ext cx="508618" cy="5496"/>
                </a:xfrm>
                <a:prstGeom prst="straightConnector1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lg" len="lg"/>
                </a:ln>
                <a:effectLst/>
              </p:spPr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4EA90CFE-6707-E448-8A3F-E91F732587F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111153" y="2474853"/>
                  <a:ext cx="126139" cy="200228"/>
                </a:xfrm>
                <a:prstGeom prst="straightConnector1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lg" len="lg"/>
                </a:ln>
                <a:effectLst/>
              </p:spPr>
            </p:cxnSp>
          </p:grp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65AEBE03-9E38-F84B-ADAB-A9C53A5F15F9}"/>
                  </a:ext>
                </a:extLst>
              </p:cNvPr>
              <p:cNvSpPr/>
              <p:nvPr/>
            </p:nvSpPr>
            <p:spPr bwMode="auto">
              <a:xfrm>
                <a:off x="5502185" y="5918787"/>
                <a:ext cx="1875575" cy="458516"/>
              </a:xfrm>
              <a:prstGeom prst="rect">
                <a:avLst/>
              </a:prstGeom>
              <a:noFill/>
              <a:ln w="381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/>
                  <a:t>OPCODE</a:t>
                </a:r>
              </a:p>
            </p:txBody>
          </p:sp>
        </p:grp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A0C8E093-7359-8841-BAD1-C6EAC2A353F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11298" y="4755208"/>
              <a:ext cx="0" cy="370682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283FF4CD-38CB-E544-BCAC-77932FB4953B}"/>
              </a:ext>
            </a:extLst>
          </p:cNvPr>
          <p:cNvSpPr txBox="1"/>
          <p:nvPr/>
        </p:nvSpPr>
        <p:spPr>
          <a:xfrm>
            <a:off x="4000267" y="3275329"/>
            <a:ext cx="204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2 </a:t>
            </a:r>
          </a:p>
        </p:txBody>
      </p:sp>
      <p:sp>
        <p:nvSpPr>
          <p:cNvPr id="123" name="Trapezoid 122">
            <a:extLst>
              <a:ext uri="{FF2B5EF4-FFF2-40B4-BE49-F238E27FC236}">
                <a16:creationId xmlns:a16="http://schemas.microsoft.com/office/drawing/2014/main" id="{4F5AFFD4-FDF5-4940-BAEB-E8E0825B322D}"/>
              </a:ext>
            </a:extLst>
          </p:cNvPr>
          <p:cNvSpPr/>
          <p:nvPr/>
        </p:nvSpPr>
        <p:spPr bwMode="auto">
          <a:xfrm rot="5400000">
            <a:off x="3411116" y="2937914"/>
            <a:ext cx="3362031" cy="390883"/>
          </a:xfrm>
          <a:prstGeom prst="trapezoid">
            <a:avLst>
              <a:gd name="adj" fmla="val 5121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0223054-E7CE-EE47-B05D-A2010CC6FDE6}"/>
              </a:ext>
            </a:extLst>
          </p:cNvPr>
          <p:cNvGrpSpPr/>
          <p:nvPr/>
        </p:nvGrpSpPr>
        <p:grpSpPr>
          <a:xfrm>
            <a:off x="2337649" y="1520247"/>
            <a:ext cx="3770838" cy="828787"/>
            <a:chOff x="3611395" y="2039698"/>
            <a:chExt cx="3770838" cy="828787"/>
          </a:xfrm>
        </p:grpSpPr>
        <p:sp>
          <p:nvSpPr>
            <p:cNvPr id="166" name="Delay 46">
              <a:extLst>
                <a:ext uri="{FF2B5EF4-FFF2-40B4-BE49-F238E27FC236}">
                  <a16:creationId xmlns:a16="http://schemas.microsoft.com/office/drawing/2014/main" id="{193B0A05-D7E9-5B4C-9489-9E5CF442C3D8}"/>
                </a:ext>
              </a:extLst>
            </p:cNvPr>
            <p:cNvSpPr/>
            <p:nvPr/>
          </p:nvSpPr>
          <p:spPr>
            <a:xfrm>
              <a:off x="4965406" y="2067599"/>
              <a:ext cx="599174" cy="625465"/>
            </a:xfrm>
            <a:prstGeom prst="flowChartDelay">
              <a:avLst/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72943FCA-4099-8F48-B919-2693D600B4F4}"/>
                </a:ext>
              </a:extLst>
            </p:cNvPr>
            <p:cNvSpPr txBox="1"/>
            <p:nvPr/>
          </p:nvSpPr>
          <p:spPr>
            <a:xfrm>
              <a:off x="5339909" y="2193041"/>
              <a:ext cx="2042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0 </a:t>
              </a:r>
            </a:p>
          </p:txBody>
        </p: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6F4C1535-0B9A-0040-9117-1B2986FDF7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52985" y="2397976"/>
              <a:ext cx="640080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FF95EDE1-0494-9348-AEE5-B11CBF0695D1}"/>
                </a:ext>
              </a:extLst>
            </p:cNvPr>
            <p:cNvGrpSpPr/>
            <p:nvPr/>
          </p:nvGrpSpPr>
          <p:grpSpPr>
            <a:xfrm>
              <a:off x="3611395" y="2039698"/>
              <a:ext cx="1353623" cy="828787"/>
              <a:chOff x="3624095" y="2039698"/>
              <a:chExt cx="1353623" cy="828787"/>
            </a:xfrm>
          </p:grpSpPr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D73459BD-CFB2-3F48-B305-F4D95D19759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37638" y="2204761"/>
                <a:ext cx="640080" cy="0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54B6E2DB-B242-6F43-9910-217AE3FD20F7}"/>
                  </a:ext>
                </a:extLst>
              </p:cNvPr>
              <p:cNvSpPr/>
              <p:nvPr/>
            </p:nvSpPr>
            <p:spPr bwMode="auto">
              <a:xfrm>
                <a:off x="3636796" y="2039698"/>
                <a:ext cx="1162115" cy="458516"/>
              </a:xfrm>
              <a:prstGeom prst="rect">
                <a:avLst/>
              </a:prstGeom>
              <a:noFill/>
              <a:ln w="381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/>
                  <a:t>A</a:t>
                </a: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16B653A4-6A00-1044-B6F7-9DF4DB19925E}"/>
                  </a:ext>
                </a:extLst>
              </p:cNvPr>
              <p:cNvSpPr/>
              <p:nvPr/>
            </p:nvSpPr>
            <p:spPr bwMode="auto">
              <a:xfrm>
                <a:off x="3624095" y="2409969"/>
                <a:ext cx="1162115" cy="458516"/>
              </a:xfrm>
              <a:prstGeom prst="rect">
                <a:avLst/>
              </a:prstGeom>
              <a:noFill/>
              <a:ln w="381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/>
                  <a:t>B</a:t>
                </a:r>
              </a:p>
            </p:txBody>
          </p: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B76A491A-6E1E-1F41-A612-6558FCE10C0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35891" y="2562373"/>
                <a:ext cx="640080" cy="0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C8A8D8A-E47C-8D46-B8B3-532AA5CA4B73}"/>
              </a:ext>
            </a:extLst>
          </p:cNvPr>
          <p:cNvGrpSpPr/>
          <p:nvPr/>
        </p:nvGrpSpPr>
        <p:grpSpPr>
          <a:xfrm>
            <a:off x="2293669" y="2293087"/>
            <a:ext cx="2976550" cy="828787"/>
            <a:chOff x="525275" y="1276537"/>
            <a:chExt cx="2976550" cy="828787"/>
          </a:xfrm>
        </p:grpSpPr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7EBC6B67-64BA-5940-B52E-2361722CF3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05321" y="1648277"/>
              <a:ext cx="611504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40736822-50F2-2C4D-91AC-477180B9C57A}"/>
                </a:ext>
              </a:extLst>
            </p:cNvPr>
            <p:cNvGrpSpPr/>
            <p:nvPr/>
          </p:nvGrpSpPr>
          <p:grpSpPr>
            <a:xfrm>
              <a:off x="525275" y="1276537"/>
              <a:ext cx="2976550" cy="828787"/>
              <a:chOff x="3601256" y="2763587"/>
              <a:chExt cx="2976550" cy="828787"/>
            </a:xfrm>
          </p:grpSpPr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16D70CD5-3EB6-5443-A104-E3D2F010610E}"/>
                  </a:ext>
                </a:extLst>
              </p:cNvPr>
              <p:cNvSpPr txBox="1"/>
              <p:nvPr/>
            </p:nvSpPr>
            <p:spPr>
              <a:xfrm>
                <a:off x="6080227" y="2940528"/>
                <a:ext cx="497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/>
                  <a:t>1 </a:t>
                </a:r>
              </a:p>
            </p:txBody>
          </p: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7975DA77-A06D-4044-BFAB-B50B24A7E41E}"/>
                  </a:ext>
                </a:extLst>
              </p:cNvPr>
              <p:cNvGrpSpPr/>
              <p:nvPr/>
            </p:nvGrpSpPr>
            <p:grpSpPr>
              <a:xfrm rot="16200000">
                <a:off x="4894085" y="2720639"/>
                <a:ext cx="589678" cy="808730"/>
                <a:chOff x="4391487" y="3941248"/>
                <a:chExt cx="341698" cy="338609"/>
              </a:xfrm>
            </p:grpSpPr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7BA92594-405C-604A-90FA-1519BF479E63}"/>
                    </a:ext>
                  </a:extLst>
                </p:cNvPr>
                <p:cNvSpPr/>
                <p:nvPr/>
              </p:nvSpPr>
              <p:spPr>
                <a:xfrm rot="16200000">
                  <a:off x="4332233" y="4049754"/>
                  <a:ext cx="289359" cy="170848"/>
                </a:xfrm>
                <a:custGeom>
                  <a:avLst/>
                  <a:gdLst>
                    <a:gd name="connsiteX0" fmla="*/ 741459 w 741459"/>
                    <a:gd name="connsiteY0" fmla="*/ 0 h 441752"/>
                    <a:gd name="connsiteX1" fmla="*/ 291851 w 741459"/>
                    <a:gd name="connsiteY1" fmla="*/ 118327 h 441752"/>
                    <a:gd name="connsiteX2" fmla="*/ 0 w 741459"/>
                    <a:gd name="connsiteY2" fmla="*/ 441752 h 4417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1459" h="441752">
                      <a:moveTo>
                        <a:pt x="741459" y="0"/>
                      </a:moveTo>
                      <a:cubicBezTo>
                        <a:pt x="578443" y="22351"/>
                        <a:pt x="415427" y="44702"/>
                        <a:pt x="291851" y="118327"/>
                      </a:cubicBezTo>
                      <a:cubicBezTo>
                        <a:pt x="168275" y="191952"/>
                        <a:pt x="0" y="441752"/>
                        <a:pt x="0" y="441752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164" name="Freeform 163">
                  <a:extLst>
                    <a:ext uri="{FF2B5EF4-FFF2-40B4-BE49-F238E27FC236}">
                      <a16:creationId xmlns:a16="http://schemas.microsoft.com/office/drawing/2014/main" id="{92802B74-C261-E946-8444-968AE8E952C8}"/>
                    </a:ext>
                  </a:extLst>
                </p:cNvPr>
                <p:cNvSpPr/>
                <p:nvPr/>
              </p:nvSpPr>
              <p:spPr>
                <a:xfrm rot="5400000" flipH="1">
                  <a:off x="4505591" y="4047244"/>
                  <a:ext cx="284340" cy="170848"/>
                </a:xfrm>
                <a:custGeom>
                  <a:avLst/>
                  <a:gdLst>
                    <a:gd name="connsiteX0" fmla="*/ 741459 w 741459"/>
                    <a:gd name="connsiteY0" fmla="*/ 0 h 441752"/>
                    <a:gd name="connsiteX1" fmla="*/ 291851 w 741459"/>
                    <a:gd name="connsiteY1" fmla="*/ 118327 h 441752"/>
                    <a:gd name="connsiteX2" fmla="*/ 0 w 741459"/>
                    <a:gd name="connsiteY2" fmla="*/ 441752 h 4417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1459" h="441752">
                      <a:moveTo>
                        <a:pt x="741459" y="0"/>
                      </a:moveTo>
                      <a:cubicBezTo>
                        <a:pt x="578443" y="22351"/>
                        <a:pt x="415427" y="44702"/>
                        <a:pt x="291851" y="118327"/>
                      </a:cubicBezTo>
                      <a:cubicBezTo>
                        <a:pt x="168275" y="191952"/>
                        <a:pt x="0" y="441752"/>
                        <a:pt x="0" y="441752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165" name="Arc 164">
                  <a:extLst>
                    <a:ext uri="{FF2B5EF4-FFF2-40B4-BE49-F238E27FC236}">
                      <a16:creationId xmlns:a16="http://schemas.microsoft.com/office/drawing/2014/main" id="{97CC703E-661A-D842-83E4-4D12EA73F86A}"/>
                    </a:ext>
                  </a:extLst>
                </p:cNvPr>
                <p:cNvSpPr/>
                <p:nvPr/>
              </p:nvSpPr>
              <p:spPr>
                <a:xfrm rot="5400000">
                  <a:off x="4519240" y="3813495"/>
                  <a:ext cx="86192" cy="341697"/>
                </a:xfrm>
                <a:prstGeom prst="arc">
                  <a:avLst>
                    <a:gd name="adj1" fmla="val 16200000"/>
                    <a:gd name="adj2" fmla="val 5375449"/>
                  </a:avLst>
                </a:pr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85061122-59A8-B444-A9F2-D917F43D47EA}"/>
                  </a:ext>
                </a:extLst>
              </p:cNvPr>
              <p:cNvGrpSpPr/>
              <p:nvPr/>
            </p:nvGrpSpPr>
            <p:grpSpPr>
              <a:xfrm>
                <a:off x="3601256" y="2763587"/>
                <a:ext cx="1353623" cy="828787"/>
                <a:chOff x="3624095" y="2039698"/>
                <a:chExt cx="1353623" cy="828787"/>
              </a:xfrm>
            </p:grpSpPr>
            <p:cxnSp>
              <p:nvCxnSpPr>
                <p:cNvPr id="159" name="Straight Arrow Connector 158">
                  <a:extLst>
                    <a:ext uri="{FF2B5EF4-FFF2-40B4-BE49-F238E27FC236}">
                      <a16:creationId xmlns:a16="http://schemas.microsoft.com/office/drawing/2014/main" id="{26170F69-BE0A-8E44-A3FF-9FE1B975E4A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337638" y="2204761"/>
                  <a:ext cx="640080" cy="0"/>
                </a:xfrm>
                <a:prstGeom prst="straightConnector1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</p:cxn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582BA812-315D-E348-A36F-630E89665D44}"/>
                    </a:ext>
                  </a:extLst>
                </p:cNvPr>
                <p:cNvSpPr/>
                <p:nvPr/>
              </p:nvSpPr>
              <p:spPr bwMode="auto">
                <a:xfrm>
                  <a:off x="3636796" y="2039698"/>
                  <a:ext cx="1162115" cy="458516"/>
                </a:xfrm>
                <a:prstGeom prst="rect">
                  <a:avLst/>
                </a:prstGeom>
                <a:noFill/>
                <a:ln w="38100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600" b="1" dirty="0"/>
                    <a:t>A</a:t>
                  </a:r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F8CEDF33-5A46-424C-8D7F-8AED60C7B64E}"/>
                    </a:ext>
                  </a:extLst>
                </p:cNvPr>
                <p:cNvSpPr/>
                <p:nvPr/>
              </p:nvSpPr>
              <p:spPr bwMode="auto">
                <a:xfrm>
                  <a:off x="3624095" y="2409969"/>
                  <a:ext cx="1162115" cy="458516"/>
                </a:xfrm>
                <a:prstGeom prst="rect">
                  <a:avLst/>
                </a:prstGeom>
                <a:noFill/>
                <a:ln w="38100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600" b="1" dirty="0"/>
                    <a:t>B</a:t>
                  </a:r>
                </a:p>
              </p:txBody>
            </p:sp>
            <p:cxnSp>
              <p:nvCxnSpPr>
                <p:cNvPr id="162" name="Straight Arrow Connector 161">
                  <a:extLst>
                    <a:ext uri="{FF2B5EF4-FFF2-40B4-BE49-F238E27FC236}">
                      <a16:creationId xmlns:a16="http://schemas.microsoft.com/office/drawing/2014/main" id="{7C67A25A-9325-BD44-BFA9-360CFF2D136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335891" y="2562373"/>
                  <a:ext cx="640080" cy="0"/>
                </a:xfrm>
                <a:prstGeom prst="straightConnector1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</p:cxnSp>
          </p:grp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8A6BE76-9CDF-F94B-8803-7710247EAC18}"/>
              </a:ext>
            </a:extLst>
          </p:cNvPr>
          <p:cNvGrpSpPr/>
          <p:nvPr/>
        </p:nvGrpSpPr>
        <p:grpSpPr>
          <a:xfrm>
            <a:off x="3480832" y="3148860"/>
            <a:ext cx="808732" cy="606553"/>
            <a:chOff x="336601" y="447652"/>
            <a:chExt cx="741459" cy="552192"/>
          </a:xfrm>
        </p:grpSpPr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203A90FD-E0B6-984F-8AD7-ABAD093DD958}"/>
                </a:ext>
              </a:extLst>
            </p:cNvPr>
            <p:cNvSpPr/>
            <p:nvPr/>
          </p:nvSpPr>
          <p:spPr>
            <a:xfrm rot="10800000">
              <a:off x="544557" y="723747"/>
              <a:ext cx="533503" cy="276095"/>
            </a:xfrm>
            <a:custGeom>
              <a:avLst/>
              <a:gdLst>
                <a:gd name="connsiteX0" fmla="*/ 741459 w 741459"/>
                <a:gd name="connsiteY0" fmla="*/ 0 h 441752"/>
                <a:gd name="connsiteX1" fmla="*/ 291851 w 741459"/>
                <a:gd name="connsiteY1" fmla="*/ 118327 h 441752"/>
                <a:gd name="connsiteX2" fmla="*/ 0 w 741459"/>
                <a:gd name="connsiteY2" fmla="*/ 441752 h 441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1459" h="441752">
                  <a:moveTo>
                    <a:pt x="741459" y="0"/>
                  </a:moveTo>
                  <a:cubicBezTo>
                    <a:pt x="578443" y="22351"/>
                    <a:pt x="415427" y="44702"/>
                    <a:pt x="291851" y="118327"/>
                  </a:cubicBezTo>
                  <a:cubicBezTo>
                    <a:pt x="168275" y="191952"/>
                    <a:pt x="0" y="441752"/>
                    <a:pt x="0" y="441752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5497E230-0BED-3E43-984F-6E621F77B10D}"/>
                </a:ext>
              </a:extLst>
            </p:cNvPr>
            <p:cNvSpPr/>
            <p:nvPr/>
          </p:nvSpPr>
          <p:spPr>
            <a:xfrm flipH="1">
              <a:off x="544557" y="447652"/>
              <a:ext cx="524247" cy="276095"/>
            </a:xfrm>
            <a:custGeom>
              <a:avLst/>
              <a:gdLst>
                <a:gd name="connsiteX0" fmla="*/ 741459 w 741459"/>
                <a:gd name="connsiteY0" fmla="*/ 0 h 441752"/>
                <a:gd name="connsiteX1" fmla="*/ 291851 w 741459"/>
                <a:gd name="connsiteY1" fmla="*/ 118327 h 441752"/>
                <a:gd name="connsiteX2" fmla="*/ 0 w 741459"/>
                <a:gd name="connsiteY2" fmla="*/ 441752 h 441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1459" h="441752">
                  <a:moveTo>
                    <a:pt x="741459" y="0"/>
                  </a:moveTo>
                  <a:cubicBezTo>
                    <a:pt x="578443" y="22351"/>
                    <a:pt x="415427" y="44702"/>
                    <a:pt x="291851" y="118327"/>
                  </a:cubicBezTo>
                  <a:cubicBezTo>
                    <a:pt x="168275" y="191952"/>
                    <a:pt x="0" y="441752"/>
                    <a:pt x="0" y="441752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52" name="Arc 151">
              <a:extLst>
                <a:ext uri="{FF2B5EF4-FFF2-40B4-BE49-F238E27FC236}">
                  <a16:creationId xmlns:a16="http://schemas.microsoft.com/office/drawing/2014/main" id="{09E66B5A-25F1-C84B-B3F5-AF1E051CFD35}"/>
                </a:ext>
              </a:extLst>
            </p:cNvPr>
            <p:cNvSpPr/>
            <p:nvPr/>
          </p:nvSpPr>
          <p:spPr>
            <a:xfrm>
              <a:off x="453751" y="447653"/>
              <a:ext cx="158915" cy="552191"/>
            </a:xfrm>
            <a:prstGeom prst="arc">
              <a:avLst>
                <a:gd name="adj1" fmla="val 16200000"/>
                <a:gd name="adj2" fmla="val 5375449"/>
              </a:avLst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53" name="Arc 152">
              <a:extLst>
                <a:ext uri="{FF2B5EF4-FFF2-40B4-BE49-F238E27FC236}">
                  <a16:creationId xmlns:a16="http://schemas.microsoft.com/office/drawing/2014/main" id="{C6C9AFC9-F40B-E946-A02D-E80F8395E324}"/>
                </a:ext>
              </a:extLst>
            </p:cNvPr>
            <p:cNvSpPr/>
            <p:nvPr/>
          </p:nvSpPr>
          <p:spPr>
            <a:xfrm>
              <a:off x="336601" y="447653"/>
              <a:ext cx="158915" cy="552191"/>
            </a:xfrm>
            <a:prstGeom prst="arc">
              <a:avLst>
                <a:gd name="adj1" fmla="val 16200000"/>
                <a:gd name="adj2" fmla="val 5375449"/>
              </a:avLst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A98BEE8-8938-BA46-9464-A85232FE4187}"/>
              </a:ext>
            </a:extLst>
          </p:cNvPr>
          <p:cNvCxnSpPr>
            <a:cxnSpLocks/>
          </p:cNvCxnSpPr>
          <p:nvPr/>
        </p:nvCxnSpPr>
        <p:spPr bwMode="auto">
          <a:xfrm>
            <a:off x="4263547" y="3436068"/>
            <a:ext cx="64008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C401FE7-E294-EE46-824E-5BFAB509EEE7}"/>
              </a:ext>
            </a:extLst>
          </p:cNvPr>
          <p:cNvGrpSpPr/>
          <p:nvPr/>
        </p:nvGrpSpPr>
        <p:grpSpPr>
          <a:xfrm>
            <a:off x="2271392" y="3121773"/>
            <a:ext cx="1353623" cy="828787"/>
            <a:chOff x="3624095" y="2039698"/>
            <a:chExt cx="1353623" cy="828787"/>
          </a:xfrm>
        </p:grpSpPr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A2657FDD-1BD8-444D-92F9-20AFA882EA5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37638" y="2204761"/>
              <a:ext cx="640080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AFF2EA0-8ADB-E043-A00C-1BD9E9B7F8FC}"/>
                </a:ext>
              </a:extLst>
            </p:cNvPr>
            <p:cNvSpPr/>
            <p:nvPr/>
          </p:nvSpPr>
          <p:spPr bwMode="auto">
            <a:xfrm>
              <a:off x="3636796" y="2039698"/>
              <a:ext cx="1162115" cy="458516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/>
                <a:t>A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C1DCE70-178D-BA4E-BEA7-DEBC5F547AB3}"/>
                </a:ext>
              </a:extLst>
            </p:cNvPr>
            <p:cNvSpPr/>
            <p:nvPr/>
          </p:nvSpPr>
          <p:spPr bwMode="auto">
            <a:xfrm>
              <a:off x="3624095" y="2409969"/>
              <a:ext cx="1162115" cy="458516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/>
                <a:t>B</a:t>
              </a: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F75C04B-1EE1-1640-8D12-FADA6B7872C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35891" y="2562373"/>
              <a:ext cx="640080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C9B7A2B-86A1-6F4B-8FC0-A1CAFA97CAA0}"/>
              </a:ext>
            </a:extLst>
          </p:cNvPr>
          <p:cNvGrpSpPr/>
          <p:nvPr/>
        </p:nvGrpSpPr>
        <p:grpSpPr>
          <a:xfrm>
            <a:off x="2314073" y="3932959"/>
            <a:ext cx="3775472" cy="828787"/>
            <a:chOff x="3587819" y="4274610"/>
            <a:chExt cx="3775472" cy="82878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D1EB0B5-B463-CD4B-93D4-EBF45FE20B85}"/>
                </a:ext>
              </a:extLst>
            </p:cNvPr>
            <p:cNvSpPr txBox="1"/>
            <p:nvPr/>
          </p:nvSpPr>
          <p:spPr>
            <a:xfrm>
              <a:off x="5320967" y="4382121"/>
              <a:ext cx="2042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3 </a:t>
              </a: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B8C59B4C-A203-E74E-894A-78D66F243003}"/>
                </a:ext>
              </a:extLst>
            </p:cNvPr>
            <p:cNvGrpSpPr/>
            <p:nvPr/>
          </p:nvGrpSpPr>
          <p:grpSpPr>
            <a:xfrm>
              <a:off x="3587819" y="4274610"/>
              <a:ext cx="2619534" cy="828787"/>
              <a:chOff x="3587819" y="4274610"/>
              <a:chExt cx="2619534" cy="828787"/>
            </a:xfrm>
          </p:grpSpPr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4360D319-CE69-D345-A549-980677DC226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642598" y="4576581"/>
                <a:ext cx="564755" cy="0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0122BD34-5551-C649-A9FC-530830ECE624}"/>
                  </a:ext>
                </a:extLst>
              </p:cNvPr>
              <p:cNvGrpSpPr/>
              <p:nvPr/>
            </p:nvGrpSpPr>
            <p:grpSpPr>
              <a:xfrm>
                <a:off x="3587819" y="4274610"/>
                <a:ext cx="2045846" cy="828787"/>
                <a:chOff x="3587819" y="4274610"/>
                <a:chExt cx="2045846" cy="828787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D36095FD-95E6-A642-9CF2-0CBB4494CD41}"/>
                    </a:ext>
                  </a:extLst>
                </p:cNvPr>
                <p:cNvGrpSpPr/>
                <p:nvPr/>
              </p:nvGrpSpPr>
              <p:grpSpPr>
                <a:xfrm>
                  <a:off x="4811622" y="4300276"/>
                  <a:ext cx="822043" cy="614906"/>
                  <a:chOff x="4435466" y="4439420"/>
                  <a:chExt cx="878388" cy="589678"/>
                </a:xfrm>
              </p:grpSpPr>
              <p:grpSp>
                <p:nvGrpSpPr>
                  <p:cNvPr id="138" name="Group 137">
                    <a:extLst>
                      <a:ext uri="{FF2B5EF4-FFF2-40B4-BE49-F238E27FC236}">
                        <a16:creationId xmlns:a16="http://schemas.microsoft.com/office/drawing/2014/main" id="{D1D43C4E-1B7C-5A41-888A-0D7E7DC42BDF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4496704" y="4378182"/>
                    <a:ext cx="589678" cy="712153"/>
                    <a:chOff x="4391487" y="3941248"/>
                    <a:chExt cx="341698" cy="338609"/>
                  </a:xfrm>
                </p:grpSpPr>
                <p:sp>
                  <p:nvSpPr>
                    <p:cNvPr id="140" name="Freeform 139">
                      <a:extLst>
                        <a:ext uri="{FF2B5EF4-FFF2-40B4-BE49-F238E27FC236}">
                          <a16:creationId xmlns:a16="http://schemas.microsoft.com/office/drawing/2014/main" id="{DEC791E3-6368-E844-8289-319A220C6D6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332233" y="4049754"/>
                      <a:ext cx="289359" cy="170848"/>
                    </a:xfrm>
                    <a:custGeom>
                      <a:avLst/>
                      <a:gdLst>
                        <a:gd name="connsiteX0" fmla="*/ 741459 w 741459"/>
                        <a:gd name="connsiteY0" fmla="*/ 0 h 441752"/>
                        <a:gd name="connsiteX1" fmla="*/ 291851 w 741459"/>
                        <a:gd name="connsiteY1" fmla="*/ 118327 h 441752"/>
                        <a:gd name="connsiteX2" fmla="*/ 0 w 741459"/>
                        <a:gd name="connsiteY2" fmla="*/ 441752 h 4417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41459" h="441752">
                          <a:moveTo>
                            <a:pt x="741459" y="0"/>
                          </a:moveTo>
                          <a:cubicBezTo>
                            <a:pt x="578443" y="22351"/>
                            <a:pt x="415427" y="44702"/>
                            <a:pt x="291851" y="118327"/>
                          </a:cubicBezTo>
                          <a:cubicBezTo>
                            <a:pt x="168275" y="191952"/>
                            <a:pt x="0" y="441752"/>
                            <a:pt x="0" y="441752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141" name="Freeform 140">
                      <a:extLst>
                        <a:ext uri="{FF2B5EF4-FFF2-40B4-BE49-F238E27FC236}">
                          <a16:creationId xmlns:a16="http://schemas.microsoft.com/office/drawing/2014/main" id="{287D9A3D-C29C-574C-895C-66F38FBED03D}"/>
                        </a:ext>
                      </a:extLst>
                    </p:cNvPr>
                    <p:cNvSpPr/>
                    <p:nvPr/>
                  </p:nvSpPr>
                  <p:spPr>
                    <a:xfrm rot="5400000" flipH="1">
                      <a:off x="4505591" y="4047244"/>
                      <a:ext cx="284340" cy="170848"/>
                    </a:xfrm>
                    <a:custGeom>
                      <a:avLst/>
                      <a:gdLst>
                        <a:gd name="connsiteX0" fmla="*/ 741459 w 741459"/>
                        <a:gd name="connsiteY0" fmla="*/ 0 h 441752"/>
                        <a:gd name="connsiteX1" fmla="*/ 291851 w 741459"/>
                        <a:gd name="connsiteY1" fmla="*/ 118327 h 441752"/>
                        <a:gd name="connsiteX2" fmla="*/ 0 w 741459"/>
                        <a:gd name="connsiteY2" fmla="*/ 441752 h 4417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41459" h="441752">
                          <a:moveTo>
                            <a:pt x="741459" y="0"/>
                          </a:moveTo>
                          <a:cubicBezTo>
                            <a:pt x="578443" y="22351"/>
                            <a:pt x="415427" y="44702"/>
                            <a:pt x="291851" y="118327"/>
                          </a:cubicBezTo>
                          <a:cubicBezTo>
                            <a:pt x="168275" y="191952"/>
                            <a:pt x="0" y="441752"/>
                            <a:pt x="0" y="441752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142" name="Arc 141">
                      <a:extLst>
                        <a:ext uri="{FF2B5EF4-FFF2-40B4-BE49-F238E27FC236}">
                          <a16:creationId xmlns:a16="http://schemas.microsoft.com/office/drawing/2014/main" id="{11E9D306-367A-8846-AE60-FC4C3ED10C4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519240" y="3813495"/>
                      <a:ext cx="86192" cy="341697"/>
                    </a:xfrm>
                    <a:prstGeom prst="arc">
                      <a:avLst>
                        <a:gd name="adj1" fmla="val 16200000"/>
                        <a:gd name="adj2" fmla="val 5375449"/>
                      </a:avLst>
                    </a:prstGeom>
                    <a:noFill/>
                    <a:ln w="381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/>
                        <a:cs typeface="Arial"/>
                      </a:endParaRPr>
                    </a:p>
                  </p:txBody>
                </p:sp>
              </p:grpSp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2211F05C-7595-CB4E-AC04-2ACCBCC12FF0}"/>
                      </a:ext>
                    </a:extLst>
                  </p:cNvPr>
                  <p:cNvSpPr/>
                  <p:nvPr/>
                </p:nvSpPr>
                <p:spPr bwMode="auto">
                  <a:xfrm rot="21274675">
                    <a:off x="5145852" y="4629891"/>
                    <a:ext cx="168002" cy="188451"/>
                  </a:xfrm>
                  <a:prstGeom prst="ellipse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6995F6FB-A2A8-1C4A-BB4F-67C3C4B08E3B}"/>
                    </a:ext>
                  </a:extLst>
                </p:cNvPr>
                <p:cNvGrpSpPr/>
                <p:nvPr/>
              </p:nvGrpSpPr>
              <p:grpSpPr>
                <a:xfrm>
                  <a:off x="3587819" y="4274610"/>
                  <a:ext cx="1353623" cy="828787"/>
                  <a:chOff x="3624095" y="2039698"/>
                  <a:chExt cx="1353623" cy="828787"/>
                </a:xfrm>
              </p:grpSpPr>
              <p:cxnSp>
                <p:nvCxnSpPr>
                  <p:cNvPr id="134" name="Straight Arrow Connector 133">
                    <a:extLst>
                      <a:ext uri="{FF2B5EF4-FFF2-40B4-BE49-F238E27FC236}">
                        <a16:creationId xmlns:a16="http://schemas.microsoft.com/office/drawing/2014/main" id="{E4618D8E-3680-FF46-905F-6779DA5F31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337638" y="2204761"/>
                    <a:ext cx="640080" cy="0"/>
                  </a:xfrm>
                  <a:prstGeom prst="straightConnector1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med" len="med"/>
                  </a:ln>
                  <a:effectLst/>
                </p:spPr>
              </p:cxn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188EEAEE-A1B3-DB4E-88AD-0BD497C438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636796" y="2039698"/>
                    <a:ext cx="1162115" cy="458516"/>
                  </a:xfrm>
                  <a:prstGeom prst="rect">
                    <a:avLst/>
                  </a:prstGeom>
                  <a:noFill/>
                  <a:ln w="38100" cap="flat" cmpd="sng" algn="ctr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sz="1600" b="1" dirty="0"/>
                      <a:t>A</a:t>
                    </a:r>
                  </a:p>
                </p:txBody>
              </p: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C35A8311-45E5-1448-936D-FD68CF98DF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624095" y="2409969"/>
                    <a:ext cx="1162115" cy="458516"/>
                  </a:xfrm>
                  <a:prstGeom prst="rect">
                    <a:avLst/>
                  </a:prstGeom>
                  <a:noFill/>
                  <a:ln w="38100" cap="flat" cmpd="sng" algn="ctr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sz="1600" b="1" dirty="0"/>
                      <a:t>B</a:t>
                    </a:r>
                  </a:p>
                </p:txBody>
              </p:sp>
              <p:cxnSp>
                <p:nvCxnSpPr>
                  <p:cNvPr id="137" name="Straight Arrow Connector 136">
                    <a:extLst>
                      <a:ext uri="{FF2B5EF4-FFF2-40B4-BE49-F238E27FC236}">
                        <a16:creationId xmlns:a16="http://schemas.microsoft.com/office/drawing/2014/main" id="{9A0F0480-3324-B141-BA54-98047F4AD0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335891" y="2562373"/>
                    <a:ext cx="640080" cy="0"/>
                  </a:xfrm>
                  <a:prstGeom prst="straightConnector1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med" len="med"/>
                  </a:ln>
                  <a:effectLst/>
                </p:spPr>
              </p:cxnSp>
            </p:grpSp>
          </p:grpSp>
        </p:grp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69D1864-06EB-5A42-A2D5-853D3637C2A3}"/>
              </a:ext>
            </a:extLst>
          </p:cNvPr>
          <p:cNvCxnSpPr>
            <a:cxnSpLocks/>
          </p:cNvCxnSpPr>
          <p:nvPr/>
        </p:nvCxnSpPr>
        <p:spPr bwMode="auto">
          <a:xfrm>
            <a:off x="2293669" y="1878525"/>
            <a:ext cx="558780" cy="1199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F44EC99-E516-7644-8BC5-4554AB16CAE8}"/>
              </a:ext>
            </a:extLst>
          </p:cNvPr>
          <p:cNvCxnSpPr>
            <a:cxnSpLocks/>
          </p:cNvCxnSpPr>
          <p:nvPr/>
        </p:nvCxnSpPr>
        <p:spPr bwMode="auto">
          <a:xfrm>
            <a:off x="2293669" y="3978549"/>
            <a:ext cx="55878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E8DF3DC0-D392-2C4C-BEEA-3CC4BA5DB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2711" y="2183748"/>
            <a:ext cx="980752" cy="1064024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latin typeface="Arial"/>
              <a:cs typeface="Arial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E61A16-36F5-104F-816C-F6A95F5B6048}"/>
              </a:ext>
            </a:extLst>
          </p:cNvPr>
          <p:cNvSpPr txBox="1"/>
          <p:nvPr/>
        </p:nvSpPr>
        <p:spPr>
          <a:xfrm>
            <a:off x="6816510" y="2188036"/>
            <a:ext cx="81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Reg 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C273A8A-5F41-B640-B7F3-2314EA360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463" y="2183748"/>
            <a:ext cx="980752" cy="1064024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latin typeface="Arial"/>
              <a:cs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68A5B0C-E3A9-1C45-B815-B22BDB9F9924}"/>
              </a:ext>
            </a:extLst>
          </p:cNvPr>
          <p:cNvSpPr txBox="1"/>
          <p:nvPr/>
        </p:nvSpPr>
        <p:spPr>
          <a:xfrm>
            <a:off x="7797262" y="2188036"/>
            <a:ext cx="81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Reg 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271A95C-6BC3-0A4A-8240-C312DED95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2711" y="3247772"/>
            <a:ext cx="980752" cy="1064024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latin typeface="Arial"/>
              <a:cs typeface="Arial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D9B57BB-F41C-4A46-8CF1-E457131F02A1}"/>
              </a:ext>
            </a:extLst>
          </p:cNvPr>
          <p:cNvSpPr txBox="1"/>
          <p:nvPr/>
        </p:nvSpPr>
        <p:spPr>
          <a:xfrm>
            <a:off x="6803504" y="3252060"/>
            <a:ext cx="83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Reg 2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F4CE7B7-B930-7F45-A044-B9AC0190B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463" y="3247772"/>
            <a:ext cx="980752" cy="1064024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latin typeface="Arial"/>
              <a:cs typeface="Arial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706A80F-DD99-9140-BD95-1730427A1DCD}"/>
              </a:ext>
            </a:extLst>
          </p:cNvPr>
          <p:cNvSpPr txBox="1"/>
          <p:nvPr/>
        </p:nvSpPr>
        <p:spPr>
          <a:xfrm>
            <a:off x="7771249" y="3252060"/>
            <a:ext cx="83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Reg 3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B17AA9B-2839-B742-8437-10AE1E3B30A1}"/>
              </a:ext>
            </a:extLst>
          </p:cNvPr>
          <p:cNvGrpSpPr/>
          <p:nvPr/>
        </p:nvGrpSpPr>
        <p:grpSpPr>
          <a:xfrm>
            <a:off x="6769932" y="4769401"/>
            <a:ext cx="1934980" cy="1622095"/>
            <a:chOff x="5147619" y="4755208"/>
            <a:chExt cx="2230141" cy="1622095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21EB4F3-9639-7948-86FE-2CCC67F3F32F}"/>
                </a:ext>
              </a:extLst>
            </p:cNvPr>
            <p:cNvSpPr txBox="1"/>
            <p:nvPr/>
          </p:nvSpPr>
          <p:spPr>
            <a:xfrm>
              <a:off x="5147619" y="5645685"/>
              <a:ext cx="20423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2 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6B55FFE2-E805-1841-B115-BF86BD732422}"/>
                </a:ext>
              </a:extLst>
            </p:cNvPr>
            <p:cNvGrpSpPr/>
            <p:nvPr/>
          </p:nvGrpSpPr>
          <p:grpSpPr>
            <a:xfrm>
              <a:off x="5502185" y="5093915"/>
              <a:ext cx="1875575" cy="1283388"/>
              <a:chOff x="5502185" y="5093915"/>
              <a:chExt cx="1875575" cy="1283388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88AA03FB-C733-6B4C-BBD7-F155C7F6F306}"/>
                  </a:ext>
                </a:extLst>
              </p:cNvPr>
              <p:cNvGrpSpPr/>
              <p:nvPr/>
            </p:nvGrpSpPr>
            <p:grpSpPr>
              <a:xfrm rot="5400000">
                <a:off x="6237535" y="4743975"/>
                <a:ext cx="358404" cy="1058283"/>
                <a:chOff x="6085395" y="2155558"/>
                <a:chExt cx="274169" cy="657172"/>
              </a:xfrm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D2843631-DF12-B241-95AD-06B59C874945}"/>
                    </a:ext>
                  </a:extLst>
                </p:cNvPr>
                <p:cNvSpPr/>
                <p:nvPr/>
              </p:nvSpPr>
              <p:spPr bwMode="auto">
                <a:xfrm>
                  <a:off x="6085395" y="2155558"/>
                  <a:ext cx="274169" cy="657172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1600" b="1" dirty="0"/>
                </a:p>
              </p:txBody>
            </p:sp>
            <p:sp>
              <p:nvSpPr>
                <p:cNvPr id="120" name="Triangle 119">
                  <a:extLst>
                    <a:ext uri="{FF2B5EF4-FFF2-40B4-BE49-F238E27FC236}">
                      <a16:creationId xmlns:a16="http://schemas.microsoft.com/office/drawing/2014/main" id="{BEB16833-50C5-9F4C-AD17-39D544524936}"/>
                    </a:ext>
                  </a:extLst>
                </p:cNvPr>
                <p:cNvSpPr/>
                <p:nvPr/>
              </p:nvSpPr>
              <p:spPr bwMode="auto">
                <a:xfrm>
                  <a:off x="6140444" y="2653892"/>
                  <a:ext cx="163305" cy="158838"/>
                </a:xfrm>
                <a:prstGeom prst="triangle">
                  <a:avLst>
                    <a:gd name="adj" fmla="val 48702"/>
                  </a:avLst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AD3AA033-51C0-B643-9ABA-F3F14DB27362}"/>
                  </a:ext>
                </a:extLst>
              </p:cNvPr>
              <p:cNvGrpSpPr/>
              <p:nvPr/>
            </p:nvGrpSpPr>
            <p:grpSpPr>
              <a:xfrm rot="16200000">
                <a:off x="6162428" y="5606704"/>
                <a:ext cx="508618" cy="200228"/>
                <a:chOff x="1019930" y="2474853"/>
                <a:chExt cx="508618" cy="200228"/>
              </a:xfrm>
            </p:grpSpPr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645067D5-79CB-7A48-856F-B786CF1AFD6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19930" y="2574967"/>
                  <a:ext cx="508618" cy="5496"/>
                </a:xfrm>
                <a:prstGeom prst="straightConnector1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lg" len="lg"/>
                </a:ln>
                <a:effectLst/>
              </p:spPr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34647958-3451-A040-B942-0312AAC5071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111153" y="2474853"/>
                  <a:ext cx="126139" cy="200228"/>
                </a:xfrm>
                <a:prstGeom prst="straightConnector1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lg" len="lg"/>
                </a:ln>
                <a:effectLst/>
              </p:spPr>
            </p:cxnSp>
          </p:grp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2F116DB-8857-F04C-8000-8621E0DE34E8}"/>
                  </a:ext>
                </a:extLst>
              </p:cNvPr>
              <p:cNvSpPr/>
              <p:nvPr/>
            </p:nvSpPr>
            <p:spPr bwMode="auto">
              <a:xfrm>
                <a:off x="5502185" y="5918787"/>
                <a:ext cx="1875575" cy="458516"/>
              </a:xfrm>
              <a:prstGeom prst="rect">
                <a:avLst/>
              </a:prstGeom>
              <a:noFill/>
              <a:ln w="381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/>
                  <a:t>Write Address</a:t>
                </a:r>
              </a:p>
            </p:txBody>
          </p:sp>
        </p:grp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9E0D943-20FB-B040-8AA0-635A83F8F8F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11298" y="4755208"/>
              <a:ext cx="0" cy="370682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8DE17E5-028C-8B47-83B6-E5BB87AAEE55}"/>
              </a:ext>
            </a:extLst>
          </p:cNvPr>
          <p:cNvSpPr/>
          <p:nvPr/>
        </p:nvSpPr>
        <p:spPr bwMode="auto">
          <a:xfrm>
            <a:off x="6846604" y="4330841"/>
            <a:ext cx="1967611" cy="39992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600" b="1" dirty="0"/>
              <a:t>Decoder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22E91782-8E91-A040-8B16-5D0D9E14D842}"/>
              </a:ext>
            </a:extLst>
          </p:cNvPr>
          <p:cNvGrpSpPr/>
          <p:nvPr/>
        </p:nvGrpSpPr>
        <p:grpSpPr>
          <a:xfrm>
            <a:off x="5521019" y="3158202"/>
            <a:ext cx="599389" cy="432396"/>
            <a:chOff x="336601" y="447652"/>
            <a:chExt cx="741459" cy="552192"/>
          </a:xfrm>
        </p:grpSpPr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E3C9062B-F6E1-4948-A2DE-5ABDBACB9082}"/>
                </a:ext>
              </a:extLst>
            </p:cNvPr>
            <p:cNvSpPr/>
            <p:nvPr/>
          </p:nvSpPr>
          <p:spPr>
            <a:xfrm rot="10800000">
              <a:off x="544557" y="723747"/>
              <a:ext cx="533503" cy="276095"/>
            </a:xfrm>
            <a:custGeom>
              <a:avLst/>
              <a:gdLst>
                <a:gd name="connsiteX0" fmla="*/ 741459 w 741459"/>
                <a:gd name="connsiteY0" fmla="*/ 0 h 441752"/>
                <a:gd name="connsiteX1" fmla="*/ 291851 w 741459"/>
                <a:gd name="connsiteY1" fmla="*/ 118327 h 441752"/>
                <a:gd name="connsiteX2" fmla="*/ 0 w 741459"/>
                <a:gd name="connsiteY2" fmla="*/ 441752 h 441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1459" h="441752">
                  <a:moveTo>
                    <a:pt x="741459" y="0"/>
                  </a:moveTo>
                  <a:cubicBezTo>
                    <a:pt x="578443" y="22351"/>
                    <a:pt x="415427" y="44702"/>
                    <a:pt x="291851" y="118327"/>
                  </a:cubicBezTo>
                  <a:cubicBezTo>
                    <a:pt x="168275" y="191952"/>
                    <a:pt x="0" y="441752"/>
                    <a:pt x="0" y="441752"/>
                  </a:cubicBezTo>
                </a:path>
              </a:pathLst>
            </a:custGeom>
            <a:noFill/>
            <a:ln w="38100" cmpd="sng">
              <a:solidFill>
                <a:srgbClr val="FF4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B04DBFAC-C1C3-9246-B0F4-7ECBE6EAB1C0}"/>
                </a:ext>
              </a:extLst>
            </p:cNvPr>
            <p:cNvSpPr/>
            <p:nvPr/>
          </p:nvSpPr>
          <p:spPr>
            <a:xfrm flipH="1">
              <a:off x="544557" y="447652"/>
              <a:ext cx="524247" cy="276095"/>
            </a:xfrm>
            <a:custGeom>
              <a:avLst/>
              <a:gdLst>
                <a:gd name="connsiteX0" fmla="*/ 741459 w 741459"/>
                <a:gd name="connsiteY0" fmla="*/ 0 h 441752"/>
                <a:gd name="connsiteX1" fmla="*/ 291851 w 741459"/>
                <a:gd name="connsiteY1" fmla="*/ 118327 h 441752"/>
                <a:gd name="connsiteX2" fmla="*/ 0 w 741459"/>
                <a:gd name="connsiteY2" fmla="*/ 441752 h 441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1459" h="441752">
                  <a:moveTo>
                    <a:pt x="741459" y="0"/>
                  </a:moveTo>
                  <a:cubicBezTo>
                    <a:pt x="578443" y="22351"/>
                    <a:pt x="415427" y="44702"/>
                    <a:pt x="291851" y="118327"/>
                  </a:cubicBezTo>
                  <a:cubicBezTo>
                    <a:pt x="168275" y="191952"/>
                    <a:pt x="0" y="441752"/>
                    <a:pt x="0" y="441752"/>
                  </a:cubicBezTo>
                </a:path>
              </a:pathLst>
            </a:custGeom>
            <a:noFill/>
            <a:ln w="38100" cmpd="sng">
              <a:solidFill>
                <a:srgbClr val="FF4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202" name="Arc 201">
              <a:extLst>
                <a:ext uri="{FF2B5EF4-FFF2-40B4-BE49-F238E27FC236}">
                  <a16:creationId xmlns:a16="http://schemas.microsoft.com/office/drawing/2014/main" id="{E0704218-03F4-C44A-96B4-CFCE0B85584E}"/>
                </a:ext>
              </a:extLst>
            </p:cNvPr>
            <p:cNvSpPr/>
            <p:nvPr/>
          </p:nvSpPr>
          <p:spPr>
            <a:xfrm>
              <a:off x="453751" y="447653"/>
              <a:ext cx="158915" cy="552191"/>
            </a:xfrm>
            <a:prstGeom prst="arc">
              <a:avLst>
                <a:gd name="adj1" fmla="val 16200000"/>
                <a:gd name="adj2" fmla="val 5375449"/>
              </a:avLst>
            </a:prstGeom>
            <a:noFill/>
            <a:ln w="38100" cmpd="sng">
              <a:solidFill>
                <a:srgbClr val="FF4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203" name="Arc 202">
              <a:extLst>
                <a:ext uri="{FF2B5EF4-FFF2-40B4-BE49-F238E27FC236}">
                  <a16:creationId xmlns:a16="http://schemas.microsoft.com/office/drawing/2014/main" id="{C9FDE825-C1A3-4E43-A374-9F01229765CD}"/>
                </a:ext>
              </a:extLst>
            </p:cNvPr>
            <p:cNvSpPr/>
            <p:nvPr/>
          </p:nvSpPr>
          <p:spPr>
            <a:xfrm>
              <a:off x="336601" y="447653"/>
              <a:ext cx="158915" cy="552191"/>
            </a:xfrm>
            <a:prstGeom prst="arc">
              <a:avLst>
                <a:gd name="adj1" fmla="val 16200000"/>
                <a:gd name="adj2" fmla="val 5375449"/>
              </a:avLst>
            </a:prstGeom>
            <a:noFill/>
            <a:ln w="38100" cmpd="sng">
              <a:solidFill>
                <a:srgbClr val="FF4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</p:grp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D94B0A48-253A-D14D-9315-D8301797D771}"/>
              </a:ext>
            </a:extLst>
          </p:cNvPr>
          <p:cNvCxnSpPr>
            <a:cxnSpLocks/>
          </p:cNvCxnSpPr>
          <p:nvPr/>
        </p:nvCxnSpPr>
        <p:spPr bwMode="auto">
          <a:xfrm flipH="1">
            <a:off x="5451657" y="3433897"/>
            <a:ext cx="8524" cy="50477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40FF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05" name="Rectangle 204">
            <a:extLst>
              <a:ext uri="{FF2B5EF4-FFF2-40B4-BE49-F238E27FC236}">
                <a16:creationId xmlns:a16="http://schemas.microsoft.com/office/drawing/2014/main" id="{E311C097-FC56-8147-AEF7-FC7507B32BB2}"/>
              </a:ext>
            </a:extLst>
          </p:cNvPr>
          <p:cNvSpPr/>
          <p:nvPr/>
        </p:nvSpPr>
        <p:spPr bwMode="auto">
          <a:xfrm>
            <a:off x="4935170" y="3916840"/>
            <a:ext cx="1319399" cy="45851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FF40FF"/>
                </a:solidFill>
              </a:rPr>
              <a:t>2’b11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FD6B8DB9-FA8D-6841-94C2-707A7E7456E0}"/>
              </a:ext>
            </a:extLst>
          </p:cNvPr>
          <p:cNvCxnSpPr>
            <a:cxnSpLocks/>
          </p:cNvCxnSpPr>
          <p:nvPr/>
        </p:nvCxnSpPr>
        <p:spPr bwMode="auto">
          <a:xfrm>
            <a:off x="5321652" y="3293284"/>
            <a:ext cx="310855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40FF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07" name="Trapezoid 206">
            <a:extLst>
              <a:ext uri="{FF2B5EF4-FFF2-40B4-BE49-F238E27FC236}">
                <a16:creationId xmlns:a16="http://schemas.microsoft.com/office/drawing/2014/main" id="{C17C2404-7BD5-8B4A-A2DF-2F63B63579EC}"/>
              </a:ext>
            </a:extLst>
          </p:cNvPr>
          <p:cNvSpPr/>
          <p:nvPr/>
        </p:nvSpPr>
        <p:spPr bwMode="auto">
          <a:xfrm rot="5400000">
            <a:off x="5875338" y="2973040"/>
            <a:ext cx="731841" cy="225122"/>
          </a:xfrm>
          <a:prstGeom prst="trapezoid">
            <a:avLst>
              <a:gd name="adj" fmla="val 51210"/>
            </a:avLst>
          </a:prstGeom>
          <a:noFill/>
          <a:ln w="38100" cap="flat" cmpd="sng" algn="ctr">
            <a:solidFill>
              <a:srgbClr val="FF4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2231CD55-C836-B046-A932-0FC26315E042}"/>
              </a:ext>
            </a:extLst>
          </p:cNvPr>
          <p:cNvSpPr/>
          <p:nvPr/>
        </p:nvSpPr>
        <p:spPr bwMode="auto">
          <a:xfrm>
            <a:off x="5172631" y="783479"/>
            <a:ext cx="1874960" cy="45851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FF40FF"/>
                </a:solidFill>
              </a:rPr>
              <a:t>Counter = </a:t>
            </a:r>
            <a:r>
              <a:rPr lang="en-US" sz="1600" b="1" dirty="0">
                <a:solidFill>
                  <a:schemeClr val="tx2"/>
                </a:solidFill>
              </a:rPr>
              <a:t>2</a:t>
            </a:r>
            <a:r>
              <a:rPr lang="en-US" sz="1600" b="1" baseline="30000" dirty="0">
                <a:solidFill>
                  <a:schemeClr val="tx2"/>
                </a:solidFill>
              </a:rPr>
              <a:t>32 </a:t>
            </a:r>
            <a:r>
              <a:rPr lang="en-US" sz="1600" b="1" dirty="0">
                <a:solidFill>
                  <a:schemeClr val="tx2"/>
                </a:solidFill>
              </a:rPr>
              <a:t>- 1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368979F-4C57-B84A-BE0B-671F0B54AE5B}"/>
              </a:ext>
            </a:extLst>
          </p:cNvPr>
          <p:cNvGrpSpPr/>
          <p:nvPr/>
        </p:nvGrpSpPr>
        <p:grpSpPr>
          <a:xfrm>
            <a:off x="5407408" y="1592067"/>
            <a:ext cx="1827918" cy="458516"/>
            <a:chOff x="1208052" y="5641679"/>
            <a:chExt cx="1827918" cy="458516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71ABE659-6326-F541-BD7A-9617A5943DC9}"/>
                </a:ext>
              </a:extLst>
            </p:cNvPr>
            <p:cNvSpPr/>
            <p:nvPr/>
          </p:nvSpPr>
          <p:spPr bwMode="auto">
            <a:xfrm>
              <a:off x="1334001" y="5658237"/>
              <a:ext cx="1573402" cy="256881"/>
            </a:xfrm>
            <a:prstGeom prst="rect">
              <a:avLst/>
            </a:prstGeom>
            <a:noFill/>
            <a:ln w="38100" cap="flat" cmpd="sng" algn="ctr">
              <a:solidFill>
                <a:srgbClr val="FF4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1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217D5E46-7D71-174D-97A3-27EC80C1E0FC}"/>
                </a:ext>
              </a:extLst>
            </p:cNvPr>
            <p:cNvSpPr/>
            <p:nvPr/>
          </p:nvSpPr>
          <p:spPr bwMode="auto">
            <a:xfrm>
              <a:off x="1208052" y="5641679"/>
              <a:ext cx="1827918" cy="458516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rgbClr val="FF40FF"/>
                  </a:solidFill>
                </a:rPr>
                <a:t>=0xFFFFFFFF?</a:t>
              </a:r>
            </a:p>
          </p:txBody>
        </p:sp>
      </p:grp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AE78B9BA-9937-DF4F-843A-4D42B9448CB9}"/>
              </a:ext>
            </a:extLst>
          </p:cNvPr>
          <p:cNvCxnSpPr>
            <a:cxnSpLocks/>
          </p:cNvCxnSpPr>
          <p:nvPr/>
        </p:nvCxnSpPr>
        <p:spPr bwMode="auto">
          <a:xfrm>
            <a:off x="5444072" y="3445684"/>
            <a:ext cx="215077" cy="1431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40FF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311BFD5C-F8B8-1C40-AE3C-1970FF6C0B1D}"/>
              </a:ext>
            </a:extLst>
          </p:cNvPr>
          <p:cNvCxnSpPr>
            <a:cxnSpLocks/>
          </p:cNvCxnSpPr>
          <p:nvPr/>
        </p:nvCxnSpPr>
        <p:spPr bwMode="auto">
          <a:xfrm>
            <a:off x="6223894" y="1898348"/>
            <a:ext cx="9282" cy="84986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40FF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3FD0A984-1D22-A94C-977E-52B7040ED317}"/>
              </a:ext>
            </a:extLst>
          </p:cNvPr>
          <p:cNvCxnSpPr>
            <a:cxnSpLocks/>
          </p:cNvCxnSpPr>
          <p:nvPr/>
        </p:nvCxnSpPr>
        <p:spPr bwMode="auto">
          <a:xfrm>
            <a:off x="5303498" y="2850498"/>
            <a:ext cx="760021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40FF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E70A198B-F554-C44E-84FE-1A2C8A2ABAAA}"/>
              </a:ext>
            </a:extLst>
          </p:cNvPr>
          <p:cNvCxnSpPr>
            <a:cxnSpLocks/>
          </p:cNvCxnSpPr>
          <p:nvPr/>
        </p:nvCxnSpPr>
        <p:spPr bwMode="auto">
          <a:xfrm>
            <a:off x="6364477" y="3075476"/>
            <a:ext cx="500861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40FF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9E65929-F7C6-384C-B41A-920F26FA4BF1}"/>
              </a:ext>
            </a:extLst>
          </p:cNvPr>
          <p:cNvSpPr/>
          <p:nvPr/>
        </p:nvSpPr>
        <p:spPr bwMode="auto">
          <a:xfrm>
            <a:off x="6553378" y="2629330"/>
            <a:ext cx="1408924" cy="45851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600" b="1" dirty="0"/>
              <a:t>2’b00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4343DC65-0F49-6840-9E31-38F9F135B35C}"/>
              </a:ext>
            </a:extLst>
          </p:cNvPr>
          <p:cNvSpPr/>
          <p:nvPr/>
        </p:nvSpPr>
        <p:spPr bwMode="auto">
          <a:xfrm>
            <a:off x="6559259" y="3708918"/>
            <a:ext cx="1408924" cy="45851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600" b="1" dirty="0"/>
              <a:t>2’b00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878236AF-FEA2-D84E-A173-4659C92D26A3}"/>
              </a:ext>
            </a:extLst>
          </p:cNvPr>
          <p:cNvSpPr/>
          <p:nvPr/>
        </p:nvSpPr>
        <p:spPr bwMode="auto">
          <a:xfrm>
            <a:off x="7557173" y="2632179"/>
            <a:ext cx="1408924" cy="45851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600" b="1" dirty="0"/>
              <a:t>2’b00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32FA213C-BBAD-7A43-A048-53A28E3A8363}"/>
              </a:ext>
            </a:extLst>
          </p:cNvPr>
          <p:cNvSpPr txBox="1"/>
          <p:nvPr/>
        </p:nvSpPr>
        <p:spPr>
          <a:xfrm>
            <a:off x="4455917" y="4709065"/>
            <a:ext cx="2042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00"/>
                </a:solidFill>
              </a:rPr>
              <a:t>2’b00</a:t>
            </a:r>
            <a:r>
              <a:rPr lang="en-US" sz="1600" dirty="0"/>
              <a:t> 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9C8B50EF-F8CA-8C44-BC0D-271545ACBEB1}"/>
              </a:ext>
            </a:extLst>
          </p:cNvPr>
          <p:cNvSpPr/>
          <p:nvPr/>
        </p:nvSpPr>
        <p:spPr bwMode="auto">
          <a:xfrm>
            <a:off x="7540027" y="3727963"/>
            <a:ext cx="1408924" cy="45851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600" b="1" dirty="0"/>
              <a:t>2’b01</a:t>
            </a:r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7CCA4D01-AE9C-5F41-99E4-74FADBC06A4A}"/>
              </a:ext>
            </a:extLst>
          </p:cNvPr>
          <p:cNvGrpSpPr/>
          <p:nvPr/>
        </p:nvGrpSpPr>
        <p:grpSpPr>
          <a:xfrm>
            <a:off x="7412416" y="1099963"/>
            <a:ext cx="1447637" cy="878800"/>
            <a:chOff x="4544430" y="5364919"/>
            <a:chExt cx="1447637" cy="878800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47B7FBBE-7A2E-5D47-B320-9948997B5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430" y="5480448"/>
              <a:ext cx="224325" cy="208182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ACD82E0-B4BB-6040-A3E2-71B8162B6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430" y="5938250"/>
              <a:ext cx="224325" cy="20818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F85AFB3-627C-C642-AE72-9C27A30C7489}"/>
                </a:ext>
              </a:extLst>
            </p:cNvPr>
            <p:cNvSpPr/>
            <p:nvPr/>
          </p:nvSpPr>
          <p:spPr>
            <a:xfrm>
              <a:off x="4746215" y="5364919"/>
              <a:ext cx="106952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>
                  <a:latin typeface="Arial"/>
                  <a:cs typeface="Arial"/>
                </a:rPr>
                <a:t>Original</a:t>
              </a: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46AEFA43-34A9-5445-A024-2EDDD6980857}"/>
                </a:ext>
              </a:extLst>
            </p:cNvPr>
            <p:cNvSpPr/>
            <p:nvPr/>
          </p:nvSpPr>
          <p:spPr>
            <a:xfrm>
              <a:off x="4736595" y="5843609"/>
              <a:ext cx="125547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>
                  <a:latin typeface="Arial"/>
                  <a:cs typeface="Arial"/>
                </a:rPr>
                <a:t>Duplicate</a:t>
              </a:r>
            </a:p>
          </p:txBody>
        </p:sp>
      </p:grpSp>
      <p:sp>
        <p:nvSpPr>
          <p:cNvPr id="240" name="TextBox 239">
            <a:extLst>
              <a:ext uri="{FF2B5EF4-FFF2-40B4-BE49-F238E27FC236}">
                <a16:creationId xmlns:a16="http://schemas.microsoft.com/office/drawing/2014/main" id="{AF9EB22B-520F-2140-A9BA-9813793DBD45}"/>
              </a:ext>
            </a:extLst>
          </p:cNvPr>
          <p:cNvSpPr txBox="1"/>
          <p:nvPr/>
        </p:nvSpPr>
        <p:spPr>
          <a:xfrm>
            <a:off x="7309029" y="4740912"/>
            <a:ext cx="2042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00"/>
                </a:solidFill>
              </a:rPr>
              <a:t>2’b11</a:t>
            </a:r>
            <a:r>
              <a:rPr lang="en-US" sz="1600" dirty="0"/>
              <a:t> 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1EFB09AC-DEC3-354E-B6CB-6913297A7B67}"/>
              </a:ext>
            </a:extLst>
          </p:cNvPr>
          <p:cNvSpPr txBox="1"/>
          <p:nvPr/>
        </p:nvSpPr>
        <p:spPr>
          <a:xfrm>
            <a:off x="1549899" y="1459617"/>
            <a:ext cx="2042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00"/>
                </a:solidFill>
              </a:rPr>
              <a:t>2’b10</a:t>
            </a:r>
            <a:r>
              <a:rPr lang="en-US" sz="1600" dirty="0"/>
              <a:t> 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019B0D5C-6D47-A14A-BF79-69C7E6B18505}"/>
              </a:ext>
            </a:extLst>
          </p:cNvPr>
          <p:cNvSpPr txBox="1"/>
          <p:nvPr/>
        </p:nvSpPr>
        <p:spPr>
          <a:xfrm>
            <a:off x="1537577" y="3560205"/>
            <a:ext cx="2042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00"/>
                </a:solidFill>
              </a:rPr>
              <a:t>2’b11</a:t>
            </a:r>
            <a:r>
              <a:rPr lang="en-US" sz="1600" dirty="0"/>
              <a:t>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C4F93A7-66C9-3148-A44E-9C857C1D1B2D}"/>
              </a:ext>
            </a:extLst>
          </p:cNvPr>
          <p:cNvSpPr txBox="1"/>
          <p:nvPr/>
        </p:nvSpPr>
        <p:spPr>
          <a:xfrm>
            <a:off x="4879865" y="2076945"/>
            <a:ext cx="2042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00"/>
                </a:solidFill>
              </a:rPr>
              <a:t>1’b1</a:t>
            </a:r>
            <a:r>
              <a:rPr lang="en-US" sz="1600" dirty="0"/>
              <a:t> </a:t>
            </a:r>
          </a:p>
        </p:txBody>
      </p:sp>
      <p:pic>
        <p:nvPicPr>
          <p:cNvPr id="192" name="Picture 191">
            <a:extLst>
              <a:ext uri="{FF2B5EF4-FFF2-40B4-BE49-F238E27FC236}">
                <a16:creationId xmlns:a16="http://schemas.microsoft.com/office/drawing/2014/main" id="{DB02A889-A400-194D-996D-E050700BED9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137" y="1942393"/>
            <a:ext cx="619742" cy="619742"/>
          </a:xfrm>
          <a:prstGeom prst="rect">
            <a:avLst/>
          </a:prstGeom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D4EFA58D-2531-3A4D-8669-FAB49592C99C}"/>
              </a:ext>
            </a:extLst>
          </p:cNvPr>
          <p:cNvSpPr txBox="1"/>
          <p:nvPr/>
        </p:nvSpPr>
        <p:spPr>
          <a:xfrm>
            <a:off x="5558495" y="2528727"/>
            <a:ext cx="2042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00"/>
                </a:solidFill>
              </a:rPr>
              <a:t>2’b11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473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ounded Rectangle 242">
            <a:extLst>
              <a:ext uri="{FF2B5EF4-FFF2-40B4-BE49-F238E27FC236}">
                <a16:creationId xmlns:a16="http://schemas.microsoft.com/office/drawing/2014/main" id="{CBBF5A81-F8FA-8A42-9C06-77126321B1B7}"/>
              </a:ext>
            </a:extLst>
          </p:cNvPr>
          <p:cNvSpPr/>
          <p:nvPr/>
        </p:nvSpPr>
        <p:spPr bwMode="auto">
          <a:xfrm>
            <a:off x="104775" y="813459"/>
            <a:ext cx="8896237" cy="5578037"/>
          </a:xfrm>
          <a:prstGeom prst="roundRect">
            <a:avLst>
              <a:gd name="adj" fmla="val 8127"/>
            </a:avLst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endParaRPr lang="en-US" b="1" dirty="0">
              <a:solidFill>
                <a:schemeClr val="tx1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065" name="Title 1"/>
              <p:cNvSpPr>
                <a:spLocks noGrp="1"/>
              </p:cNvSpPr>
              <p:nvPr>
                <p:ph type="title" idx="4294967295"/>
              </p:nvPr>
            </p:nvSpPr>
            <p:spPr>
              <a:xfrm>
                <a:off x="104775" y="84502"/>
                <a:ext cx="8966200" cy="646973"/>
              </a:xfrm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FFFF00"/>
                    </a:solidFill>
                    <a:latin typeface="Arial" charset="0"/>
                  </a:rPr>
                  <a:t>State 4</a:t>
                </a:r>
                <a:r>
                  <a:rPr lang="en-US" dirty="0">
                    <a:solidFill>
                      <a:srgbClr val="D5EBFF"/>
                    </a:solidFill>
                    <a:latin typeface="Arial" charset="0"/>
                  </a:rPr>
                  <a:t>: QED Check fails (R1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D5EB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>
                    <a:solidFill>
                      <a:srgbClr val="D5EBFF"/>
                    </a:solidFill>
                    <a:latin typeface="Arial" charset="0"/>
                  </a:rPr>
                  <a:t> R3)</a:t>
                </a:r>
              </a:p>
            </p:txBody>
          </p:sp>
        </mc:Choice>
        <mc:Fallback xmlns="">
          <p:sp>
            <p:nvSpPr>
              <p:cNvPr id="8806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104775" y="84502"/>
                <a:ext cx="8966200" cy="646973"/>
              </a:xfrm>
              <a:blipFill>
                <a:blip r:embed="rId3"/>
                <a:stretch>
                  <a:fillRect t="-11538" b="-3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E7E56-B016-494E-8621-38D29C1E66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spcBef>
                <a:spcPct val="0"/>
              </a:spcBef>
              <a:defRPr/>
            </a:pPr>
            <a:r>
              <a:rPr lang="en-US" sz="1800" dirty="0">
                <a:solidFill>
                  <a:srgbClr val="FFFFFF"/>
                </a:solidFill>
              </a:rPr>
              <a:t>	</a:t>
            </a:r>
            <a:fld id="{FA17CE2F-D5EA-F84D-9285-651FCE7717BD}" type="slidenum">
              <a:rPr lang="en-US" sz="1800" smtClean="0">
                <a:solidFill>
                  <a:srgbClr val="FFFFFF"/>
                </a:solidFill>
              </a:rPr>
              <a:pPr algn="l">
                <a:spcBef>
                  <a:spcPct val="0"/>
                </a:spcBef>
                <a:defRPr/>
              </a:pPr>
              <a:t>7</a:t>
            </a:fld>
            <a:r>
              <a:rPr lang="en-US" sz="1800" dirty="0">
                <a:solidFill>
                  <a:srgbClr val="FFFFFF"/>
                </a:solidFill>
              </a:rPr>
              <a:t>	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96ACD58-9854-0E4B-AECE-70FE5D801283}"/>
              </a:ext>
            </a:extLst>
          </p:cNvPr>
          <p:cNvGrpSpPr/>
          <p:nvPr/>
        </p:nvGrpSpPr>
        <p:grpSpPr>
          <a:xfrm rot="5400000">
            <a:off x="5337922" y="1007894"/>
            <a:ext cx="2042324" cy="489597"/>
            <a:chOff x="1546933" y="4970905"/>
            <a:chExt cx="2042324" cy="489597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BC74B24F-56DC-AA47-A552-01C0DBA5F9CC}"/>
                </a:ext>
              </a:extLst>
            </p:cNvPr>
            <p:cNvGrpSpPr/>
            <p:nvPr/>
          </p:nvGrpSpPr>
          <p:grpSpPr>
            <a:xfrm>
              <a:off x="2394789" y="5260274"/>
              <a:ext cx="508618" cy="200228"/>
              <a:chOff x="1019930" y="2474853"/>
              <a:chExt cx="508618" cy="200228"/>
            </a:xfrm>
          </p:grpSpPr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EAF2F0E0-3F55-1C4A-AE40-1469240BA1F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19930" y="2574967"/>
                <a:ext cx="508618" cy="5496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40FF"/>
                </a:solidFill>
                <a:prstDash val="solid"/>
                <a:round/>
                <a:headEnd type="none" w="sm" len="sm"/>
                <a:tailEnd type="triangle" w="lg" len="lg"/>
              </a:ln>
              <a:effectLst/>
            </p:spPr>
          </p:cxn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04E5BBB2-54F4-524F-94DE-90BC12E31D1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11153" y="2474853"/>
                <a:ext cx="126139" cy="200228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40FF"/>
                </a:solidFill>
                <a:prstDash val="solid"/>
                <a:round/>
                <a:headEnd type="none" w="sm" len="sm"/>
                <a:tailEnd type="none" w="lg" len="lg"/>
              </a:ln>
              <a:effectLst/>
            </p:spPr>
          </p:cxnSp>
        </p:grp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AE43C44A-4F0C-D84A-BC6B-FBAA445516AB}"/>
                </a:ext>
              </a:extLst>
            </p:cNvPr>
            <p:cNvSpPr txBox="1"/>
            <p:nvPr/>
          </p:nvSpPr>
          <p:spPr>
            <a:xfrm>
              <a:off x="1546933" y="4970905"/>
              <a:ext cx="20423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40FF"/>
                  </a:solidFill>
                </a:rPr>
                <a:t>32 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C399F0C-C022-184F-B181-28EB6974CA3F}"/>
              </a:ext>
            </a:extLst>
          </p:cNvPr>
          <p:cNvGrpSpPr/>
          <p:nvPr/>
        </p:nvGrpSpPr>
        <p:grpSpPr>
          <a:xfrm>
            <a:off x="1775124" y="1418644"/>
            <a:ext cx="505832" cy="1058283"/>
            <a:chOff x="6085395" y="2155558"/>
            <a:chExt cx="274169" cy="657172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DB33C0F-F8F6-2C4E-8976-A165870FD57F}"/>
                </a:ext>
              </a:extLst>
            </p:cNvPr>
            <p:cNvSpPr/>
            <p:nvPr/>
          </p:nvSpPr>
          <p:spPr bwMode="auto">
            <a:xfrm>
              <a:off x="6085395" y="2155558"/>
              <a:ext cx="274169" cy="657172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1600" b="1" dirty="0"/>
            </a:p>
          </p:txBody>
        </p:sp>
        <p:sp>
          <p:nvSpPr>
            <p:cNvPr id="191" name="Triangle 190">
              <a:extLst>
                <a:ext uri="{FF2B5EF4-FFF2-40B4-BE49-F238E27FC236}">
                  <a16:creationId xmlns:a16="http://schemas.microsoft.com/office/drawing/2014/main" id="{A2FCE841-FE19-324B-8CB1-F86A005328C6}"/>
                </a:ext>
              </a:extLst>
            </p:cNvPr>
            <p:cNvSpPr/>
            <p:nvPr/>
          </p:nvSpPr>
          <p:spPr bwMode="auto">
            <a:xfrm>
              <a:off x="6140444" y="2653892"/>
              <a:ext cx="163305" cy="158838"/>
            </a:xfrm>
            <a:prstGeom prst="triangle">
              <a:avLst>
                <a:gd name="adj" fmla="val 48702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65E77A4-E726-134F-B47F-FD923ED61780}"/>
              </a:ext>
            </a:extLst>
          </p:cNvPr>
          <p:cNvGrpSpPr/>
          <p:nvPr/>
        </p:nvGrpSpPr>
        <p:grpSpPr>
          <a:xfrm>
            <a:off x="1265616" y="1798234"/>
            <a:ext cx="508618" cy="200228"/>
            <a:chOff x="1019930" y="2474853"/>
            <a:chExt cx="508618" cy="200228"/>
          </a:xfrm>
        </p:grpSpPr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B3D917A2-79AF-EB48-B3D5-2CD040ABD6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19930" y="2574967"/>
              <a:ext cx="508618" cy="5496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77578503-0D14-FA4E-A6B2-799299FF928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111153" y="2474853"/>
              <a:ext cx="126139" cy="200228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D7F6C13-08DB-3647-A261-7EB71AF41E37}"/>
              </a:ext>
            </a:extLst>
          </p:cNvPr>
          <p:cNvGrpSpPr/>
          <p:nvPr/>
        </p:nvGrpSpPr>
        <p:grpSpPr>
          <a:xfrm>
            <a:off x="1265615" y="3878435"/>
            <a:ext cx="508618" cy="200228"/>
            <a:chOff x="1019930" y="2474853"/>
            <a:chExt cx="508618" cy="200228"/>
          </a:xfrm>
        </p:grpSpPr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15BBAB85-9BCA-D241-816A-3D8FCAF0963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19930" y="2574967"/>
              <a:ext cx="508618" cy="5496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9748F797-4BEF-4B4C-959B-1F3F1B67D7F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111153" y="2474853"/>
              <a:ext cx="126139" cy="200228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FF28C30-239B-A744-B89F-D20CF90B9100}"/>
              </a:ext>
            </a:extLst>
          </p:cNvPr>
          <p:cNvSpPr txBox="1"/>
          <p:nvPr/>
        </p:nvSpPr>
        <p:spPr>
          <a:xfrm>
            <a:off x="420424" y="1476955"/>
            <a:ext cx="2042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A4E2C4-428E-D347-8C9F-057274A5CEB7}"/>
              </a:ext>
            </a:extLst>
          </p:cNvPr>
          <p:cNvSpPr txBox="1"/>
          <p:nvPr/>
        </p:nvSpPr>
        <p:spPr>
          <a:xfrm>
            <a:off x="398745" y="3560205"/>
            <a:ext cx="2042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B01029C-7222-AC41-91DD-4DF4EEEED931}"/>
              </a:ext>
            </a:extLst>
          </p:cNvPr>
          <p:cNvSpPr/>
          <p:nvPr/>
        </p:nvSpPr>
        <p:spPr bwMode="auto">
          <a:xfrm>
            <a:off x="32661" y="1759675"/>
            <a:ext cx="1319399" cy="45851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600" b="1" dirty="0"/>
              <a:t>Operand 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A7B9688-BBC2-AE47-9963-3EAD4442DDC6}"/>
              </a:ext>
            </a:extLst>
          </p:cNvPr>
          <p:cNvSpPr/>
          <p:nvPr/>
        </p:nvSpPr>
        <p:spPr bwMode="auto">
          <a:xfrm>
            <a:off x="-12102" y="3811212"/>
            <a:ext cx="1408924" cy="45851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600" b="1" dirty="0"/>
              <a:t>Operand B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432DF82-3FAD-3D4D-A4A5-5375EFB9AA7B}"/>
              </a:ext>
            </a:extLst>
          </p:cNvPr>
          <p:cNvGrpSpPr/>
          <p:nvPr/>
        </p:nvGrpSpPr>
        <p:grpSpPr>
          <a:xfrm>
            <a:off x="1769563" y="3549448"/>
            <a:ext cx="505832" cy="1058283"/>
            <a:chOff x="6085395" y="2155558"/>
            <a:chExt cx="274169" cy="657172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B687AF1-8CBD-9C4D-8203-74D88495B82E}"/>
                </a:ext>
              </a:extLst>
            </p:cNvPr>
            <p:cNvSpPr/>
            <p:nvPr/>
          </p:nvSpPr>
          <p:spPr bwMode="auto">
            <a:xfrm>
              <a:off x="6085395" y="2155558"/>
              <a:ext cx="274169" cy="657172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endParaRPr lang="en-US" sz="1600" b="1" dirty="0"/>
            </a:p>
          </p:txBody>
        </p:sp>
        <p:sp>
          <p:nvSpPr>
            <p:cNvPr id="185" name="Triangle 184">
              <a:extLst>
                <a:ext uri="{FF2B5EF4-FFF2-40B4-BE49-F238E27FC236}">
                  <a16:creationId xmlns:a16="http://schemas.microsoft.com/office/drawing/2014/main" id="{5B789A48-3422-1F41-96DE-B670A1577A2A}"/>
                </a:ext>
              </a:extLst>
            </p:cNvPr>
            <p:cNvSpPr/>
            <p:nvPr/>
          </p:nvSpPr>
          <p:spPr bwMode="auto">
            <a:xfrm>
              <a:off x="6140444" y="2653892"/>
              <a:ext cx="163305" cy="158838"/>
            </a:xfrm>
            <a:prstGeom prst="triangle">
              <a:avLst>
                <a:gd name="adj" fmla="val 48702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CBAD099-5ED8-FE4A-B616-397B98A35773}"/>
              </a:ext>
            </a:extLst>
          </p:cNvPr>
          <p:cNvGrpSpPr/>
          <p:nvPr/>
        </p:nvGrpSpPr>
        <p:grpSpPr>
          <a:xfrm>
            <a:off x="3833378" y="4722789"/>
            <a:ext cx="2230141" cy="1622095"/>
            <a:chOff x="5147619" y="4755208"/>
            <a:chExt cx="2230141" cy="1622095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63FB0619-CF18-F444-81E9-3B576A8B10CC}"/>
                </a:ext>
              </a:extLst>
            </p:cNvPr>
            <p:cNvSpPr txBox="1"/>
            <p:nvPr/>
          </p:nvSpPr>
          <p:spPr>
            <a:xfrm>
              <a:off x="5147619" y="5645685"/>
              <a:ext cx="20423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2 </a:t>
              </a:r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AB39BF25-23FC-8C45-B852-67724DE86C37}"/>
                </a:ext>
              </a:extLst>
            </p:cNvPr>
            <p:cNvGrpSpPr/>
            <p:nvPr/>
          </p:nvGrpSpPr>
          <p:grpSpPr>
            <a:xfrm>
              <a:off x="5502185" y="5093915"/>
              <a:ext cx="1875575" cy="1283388"/>
              <a:chOff x="5502185" y="5093915"/>
              <a:chExt cx="1875575" cy="1283388"/>
            </a:xfrm>
          </p:grpSpPr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9EB58F57-488B-A34F-8B45-202DA5FEFB39}"/>
                  </a:ext>
                </a:extLst>
              </p:cNvPr>
              <p:cNvGrpSpPr/>
              <p:nvPr/>
            </p:nvGrpSpPr>
            <p:grpSpPr>
              <a:xfrm rot="5400000">
                <a:off x="6237535" y="4743975"/>
                <a:ext cx="358404" cy="1058283"/>
                <a:chOff x="6085395" y="2155558"/>
                <a:chExt cx="274169" cy="657172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93728FF1-EE7E-EE4F-98A5-1936459B2D59}"/>
                    </a:ext>
                  </a:extLst>
                </p:cNvPr>
                <p:cNvSpPr/>
                <p:nvPr/>
              </p:nvSpPr>
              <p:spPr bwMode="auto">
                <a:xfrm>
                  <a:off x="6085395" y="2155558"/>
                  <a:ext cx="274169" cy="657172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1600" b="1" dirty="0"/>
                </a:p>
              </p:txBody>
            </p:sp>
            <p:sp>
              <p:nvSpPr>
                <p:cNvPr id="183" name="Triangle 182">
                  <a:extLst>
                    <a:ext uri="{FF2B5EF4-FFF2-40B4-BE49-F238E27FC236}">
                      <a16:creationId xmlns:a16="http://schemas.microsoft.com/office/drawing/2014/main" id="{25B8B2F3-E1C3-FF49-AAC9-D9721CE9BA34}"/>
                    </a:ext>
                  </a:extLst>
                </p:cNvPr>
                <p:cNvSpPr/>
                <p:nvPr/>
              </p:nvSpPr>
              <p:spPr bwMode="auto">
                <a:xfrm>
                  <a:off x="6140444" y="2653892"/>
                  <a:ext cx="163305" cy="158838"/>
                </a:xfrm>
                <a:prstGeom prst="triangle">
                  <a:avLst>
                    <a:gd name="adj" fmla="val 48702"/>
                  </a:avLst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08D58F14-47E6-7A48-BF7C-9D60B7F0881A}"/>
                  </a:ext>
                </a:extLst>
              </p:cNvPr>
              <p:cNvGrpSpPr/>
              <p:nvPr/>
            </p:nvGrpSpPr>
            <p:grpSpPr>
              <a:xfrm rot="16200000">
                <a:off x="6162428" y="5606704"/>
                <a:ext cx="508618" cy="200228"/>
                <a:chOff x="1019930" y="2474853"/>
                <a:chExt cx="508618" cy="200228"/>
              </a:xfrm>
            </p:grpSpPr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A7B814B0-033B-A84E-A7C5-0AFB04BAB26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19930" y="2574967"/>
                  <a:ext cx="508618" cy="5496"/>
                </a:xfrm>
                <a:prstGeom prst="straightConnector1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lg" len="lg"/>
                </a:ln>
                <a:effectLst/>
              </p:spPr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4EA90CFE-6707-E448-8A3F-E91F732587F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111153" y="2474853"/>
                  <a:ext cx="126139" cy="200228"/>
                </a:xfrm>
                <a:prstGeom prst="straightConnector1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lg" len="lg"/>
                </a:ln>
                <a:effectLst/>
              </p:spPr>
            </p:cxnSp>
          </p:grp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65AEBE03-9E38-F84B-ADAB-A9C53A5F15F9}"/>
                  </a:ext>
                </a:extLst>
              </p:cNvPr>
              <p:cNvSpPr/>
              <p:nvPr/>
            </p:nvSpPr>
            <p:spPr bwMode="auto">
              <a:xfrm>
                <a:off x="5502185" y="5918787"/>
                <a:ext cx="1875575" cy="458516"/>
              </a:xfrm>
              <a:prstGeom prst="rect">
                <a:avLst/>
              </a:prstGeom>
              <a:noFill/>
              <a:ln w="381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/>
                  <a:t>OPCODE</a:t>
                </a:r>
              </a:p>
            </p:txBody>
          </p:sp>
        </p:grp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A0C8E093-7359-8841-BAD1-C6EAC2A353F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11298" y="4755208"/>
              <a:ext cx="0" cy="370682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283FF4CD-38CB-E544-BCAC-77932FB4953B}"/>
              </a:ext>
            </a:extLst>
          </p:cNvPr>
          <p:cNvSpPr txBox="1"/>
          <p:nvPr/>
        </p:nvSpPr>
        <p:spPr>
          <a:xfrm>
            <a:off x="4000267" y="3275329"/>
            <a:ext cx="204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2 </a:t>
            </a:r>
          </a:p>
        </p:txBody>
      </p:sp>
      <p:sp>
        <p:nvSpPr>
          <p:cNvPr id="123" name="Trapezoid 122">
            <a:extLst>
              <a:ext uri="{FF2B5EF4-FFF2-40B4-BE49-F238E27FC236}">
                <a16:creationId xmlns:a16="http://schemas.microsoft.com/office/drawing/2014/main" id="{4F5AFFD4-FDF5-4940-BAEB-E8E0825B322D}"/>
              </a:ext>
            </a:extLst>
          </p:cNvPr>
          <p:cNvSpPr/>
          <p:nvPr/>
        </p:nvSpPr>
        <p:spPr bwMode="auto">
          <a:xfrm rot="5400000">
            <a:off x="3411116" y="2937914"/>
            <a:ext cx="3362031" cy="390883"/>
          </a:xfrm>
          <a:prstGeom prst="trapezoid">
            <a:avLst>
              <a:gd name="adj" fmla="val 5121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0223054-E7CE-EE47-B05D-A2010CC6FDE6}"/>
              </a:ext>
            </a:extLst>
          </p:cNvPr>
          <p:cNvGrpSpPr/>
          <p:nvPr/>
        </p:nvGrpSpPr>
        <p:grpSpPr>
          <a:xfrm>
            <a:off x="2337649" y="1520247"/>
            <a:ext cx="3770838" cy="828787"/>
            <a:chOff x="3611395" y="2039698"/>
            <a:chExt cx="3770838" cy="828787"/>
          </a:xfrm>
        </p:grpSpPr>
        <p:sp>
          <p:nvSpPr>
            <p:cNvPr id="166" name="Delay 46">
              <a:extLst>
                <a:ext uri="{FF2B5EF4-FFF2-40B4-BE49-F238E27FC236}">
                  <a16:creationId xmlns:a16="http://schemas.microsoft.com/office/drawing/2014/main" id="{193B0A05-D7E9-5B4C-9489-9E5CF442C3D8}"/>
                </a:ext>
              </a:extLst>
            </p:cNvPr>
            <p:cNvSpPr/>
            <p:nvPr/>
          </p:nvSpPr>
          <p:spPr>
            <a:xfrm>
              <a:off x="4965406" y="2067599"/>
              <a:ext cx="599174" cy="625465"/>
            </a:xfrm>
            <a:prstGeom prst="flowChartDelay">
              <a:avLst/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72943FCA-4099-8F48-B919-2693D600B4F4}"/>
                </a:ext>
              </a:extLst>
            </p:cNvPr>
            <p:cNvSpPr txBox="1"/>
            <p:nvPr/>
          </p:nvSpPr>
          <p:spPr>
            <a:xfrm>
              <a:off x="5339909" y="2193041"/>
              <a:ext cx="2042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0 </a:t>
              </a:r>
            </a:p>
          </p:txBody>
        </p: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6F4C1535-0B9A-0040-9117-1B2986FDF7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52985" y="2397976"/>
              <a:ext cx="640080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FF95EDE1-0494-9348-AEE5-B11CBF0695D1}"/>
                </a:ext>
              </a:extLst>
            </p:cNvPr>
            <p:cNvGrpSpPr/>
            <p:nvPr/>
          </p:nvGrpSpPr>
          <p:grpSpPr>
            <a:xfrm>
              <a:off x="3611395" y="2039698"/>
              <a:ext cx="1353623" cy="828787"/>
              <a:chOff x="3624095" y="2039698"/>
              <a:chExt cx="1353623" cy="828787"/>
            </a:xfrm>
          </p:grpSpPr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D73459BD-CFB2-3F48-B305-F4D95D19759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37638" y="2204761"/>
                <a:ext cx="640080" cy="0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54B6E2DB-B242-6F43-9910-217AE3FD20F7}"/>
                  </a:ext>
                </a:extLst>
              </p:cNvPr>
              <p:cNvSpPr/>
              <p:nvPr/>
            </p:nvSpPr>
            <p:spPr bwMode="auto">
              <a:xfrm>
                <a:off x="3636796" y="2039698"/>
                <a:ext cx="1162115" cy="458516"/>
              </a:xfrm>
              <a:prstGeom prst="rect">
                <a:avLst/>
              </a:prstGeom>
              <a:noFill/>
              <a:ln w="381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/>
                  <a:t>A</a:t>
                </a: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16B653A4-6A00-1044-B6F7-9DF4DB19925E}"/>
                  </a:ext>
                </a:extLst>
              </p:cNvPr>
              <p:cNvSpPr/>
              <p:nvPr/>
            </p:nvSpPr>
            <p:spPr bwMode="auto">
              <a:xfrm>
                <a:off x="3624095" y="2409969"/>
                <a:ext cx="1162115" cy="458516"/>
              </a:xfrm>
              <a:prstGeom prst="rect">
                <a:avLst/>
              </a:prstGeom>
              <a:noFill/>
              <a:ln w="381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/>
                  <a:t>B</a:t>
                </a:r>
              </a:p>
            </p:txBody>
          </p: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B76A491A-6E1E-1F41-A612-6558FCE10C0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35891" y="2562373"/>
                <a:ext cx="640080" cy="0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C8A8D8A-E47C-8D46-B8B3-532AA5CA4B73}"/>
              </a:ext>
            </a:extLst>
          </p:cNvPr>
          <p:cNvGrpSpPr/>
          <p:nvPr/>
        </p:nvGrpSpPr>
        <p:grpSpPr>
          <a:xfrm>
            <a:off x="2293669" y="2293087"/>
            <a:ext cx="2976550" cy="828787"/>
            <a:chOff x="525275" y="1276537"/>
            <a:chExt cx="2976550" cy="828787"/>
          </a:xfrm>
        </p:grpSpPr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7EBC6B67-64BA-5940-B52E-2361722CF3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05321" y="1648277"/>
              <a:ext cx="611504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40736822-50F2-2C4D-91AC-477180B9C57A}"/>
                </a:ext>
              </a:extLst>
            </p:cNvPr>
            <p:cNvGrpSpPr/>
            <p:nvPr/>
          </p:nvGrpSpPr>
          <p:grpSpPr>
            <a:xfrm>
              <a:off x="525275" y="1276537"/>
              <a:ext cx="2976550" cy="828787"/>
              <a:chOff x="3601256" y="2763587"/>
              <a:chExt cx="2976550" cy="828787"/>
            </a:xfrm>
          </p:grpSpPr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16D70CD5-3EB6-5443-A104-E3D2F010610E}"/>
                  </a:ext>
                </a:extLst>
              </p:cNvPr>
              <p:cNvSpPr txBox="1"/>
              <p:nvPr/>
            </p:nvSpPr>
            <p:spPr>
              <a:xfrm>
                <a:off x="6080227" y="2940528"/>
                <a:ext cx="497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/>
                  <a:t>1 </a:t>
                </a:r>
              </a:p>
            </p:txBody>
          </p: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7975DA77-A06D-4044-BFAB-B50B24A7E41E}"/>
                  </a:ext>
                </a:extLst>
              </p:cNvPr>
              <p:cNvGrpSpPr/>
              <p:nvPr/>
            </p:nvGrpSpPr>
            <p:grpSpPr>
              <a:xfrm rot="16200000">
                <a:off x="4894085" y="2720639"/>
                <a:ext cx="589678" cy="808730"/>
                <a:chOff x="4391487" y="3941248"/>
                <a:chExt cx="341698" cy="338609"/>
              </a:xfrm>
            </p:grpSpPr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7BA92594-405C-604A-90FA-1519BF479E63}"/>
                    </a:ext>
                  </a:extLst>
                </p:cNvPr>
                <p:cNvSpPr/>
                <p:nvPr/>
              </p:nvSpPr>
              <p:spPr>
                <a:xfrm rot="16200000">
                  <a:off x="4332233" y="4049754"/>
                  <a:ext cx="289359" cy="170848"/>
                </a:xfrm>
                <a:custGeom>
                  <a:avLst/>
                  <a:gdLst>
                    <a:gd name="connsiteX0" fmla="*/ 741459 w 741459"/>
                    <a:gd name="connsiteY0" fmla="*/ 0 h 441752"/>
                    <a:gd name="connsiteX1" fmla="*/ 291851 w 741459"/>
                    <a:gd name="connsiteY1" fmla="*/ 118327 h 441752"/>
                    <a:gd name="connsiteX2" fmla="*/ 0 w 741459"/>
                    <a:gd name="connsiteY2" fmla="*/ 441752 h 4417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1459" h="441752">
                      <a:moveTo>
                        <a:pt x="741459" y="0"/>
                      </a:moveTo>
                      <a:cubicBezTo>
                        <a:pt x="578443" y="22351"/>
                        <a:pt x="415427" y="44702"/>
                        <a:pt x="291851" y="118327"/>
                      </a:cubicBezTo>
                      <a:cubicBezTo>
                        <a:pt x="168275" y="191952"/>
                        <a:pt x="0" y="441752"/>
                        <a:pt x="0" y="441752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164" name="Freeform 163">
                  <a:extLst>
                    <a:ext uri="{FF2B5EF4-FFF2-40B4-BE49-F238E27FC236}">
                      <a16:creationId xmlns:a16="http://schemas.microsoft.com/office/drawing/2014/main" id="{92802B74-C261-E946-8444-968AE8E952C8}"/>
                    </a:ext>
                  </a:extLst>
                </p:cNvPr>
                <p:cNvSpPr/>
                <p:nvPr/>
              </p:nvSpPr>
              <p:spPr>
                <a:xfrm rot="5400000" flipH="1">
                  <a:off x="4505591" y="4047244"/>
                  <a:ext cx="284340" cy="170848"/>
                </a:xfrm>
                <a:custGeom>
                  <a:avLst/>
                  <a:gdLst>
                    <a:gd name="connsiteX0" fmla="*/ 741459 w 741459"/>
                    <a:gd name="connsiteY0" fmla="*/ 0 h 441752"/>
                    <a:gd name="connsiteX1" fmla="*/ 291851 w 741459"/>
                    <a:gd name="connsiteY1" fmla="*/ 118327 h 441752"/>
                    <a:gd name="connsiteX2" fmla="*/ 0 w 741459"/>
                    <a:gd name="connsiteY2" fmla="*/ 441752 h 4417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1459" h="441752">
                      <a:moveTo>
                        <a:pt x="741459" y="0"/>
                      </a:moveTo>
                      <a:cubicBezTo>
                        <a:pt x="578443" y="22351"/>
                        <a:pt x="415427" y="44702"/>
                        <a:pt x="291851" y="118327"/>
                      </a:cubicBezTo>
                      <a:cubicBezTo>
                        <a:pt x="168275" y="191952"/>
                        <a:pt x="0" y="441752"/>
                        <a:pt x="0" y="441752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165" name="Arc 164">
                  <a:extLst>
                    <a:ext uri="{FF2B5EF4-FFF2-40B4-BE49-F238E27FC236}">
                      <a16:creationId xmlns:a16="http://schemas.microsoft.com/office/drawing/2014/main" id="{97CC703E-661A-D842-83E4-4D12EA73F86A}"/>
                    </a:ext>
                  </a:extLst>
                </p:cNvPr>
                <p:cNvSpPr/>
                <p:nvPr/>
              </p:nvSpPr>
              <p:spPr>
                <a:xfrm rot="5400000">
                  <a:off x="4519240" y="3813495"/>
                  <a:ext cx="86192" cy="341697"/>
                </a:xfrm>
                <a:prstGeom prst="arc">
                  <a:avLst>
                    <a:gd name="adj1" fmla="val 16200000"/>
                    <a:gd name="adj2" fmla="val 5375449"/>
                  </a:avLst>
                </a:pr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85061122-59A8-B444-A9F2-D917F43D47EA}"/>
                  </a:ext>
                </a:extLst>
              </p:cNvPr>
              <p:cNvGrpSpPr/>
              <p:nvPr/>
            </p:nvGrpSpPr>
            <p:grpSpPr>
              <a:xfrm>
                <a:off x="3601256" y="2763587"/>
                <a:ext cx="1353623" cy="828787"/>
                <a:chOff x="3624095" y="2039698"/>
                <a:chExt cx="1353623" cy="828787"/>
              </a:xfrm>
            </p:grpSpPr>
            <p:cxnSp>
              <p:nvCxnSpPr>
                <p:cNvPr id="159" name="Straight Arrow Connector 158">
                  <a:extLst>
                    <a:ext uri="{FF2B5EF4-FFF2-40B4-BE49-F238E27FC236}">
                      <a16:creationId xmlns:a16="http://schemas.microsoft.com/office/drawing/2014/main" id="{26170F69-BE0A-8E44-A3FF-9FE1B975E4A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337638" y="2204761"/>
                  <a:ext cx="640080" cy="0"/>
                </a:xfrm>
                <a:prstGeom prst="straightConnector1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</p:cxn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582BA812-315D-E348-A36F-630E89665D44}"/>
                    </a:ext>
                  </a:extLst>
                </p:cNvPr>
                <p:cNvSpPr/>
                <p:nvPr/>
              </p:nvSpPr>
              <p:spPr bwMode="auto">
                <a:xfrm>
                  <a:off x="3636796" y="2039698"/>
                  <a:ext cx="1162115" cy="458516"/>
                </a:xfrm>
                <a:prstGeom prst="rect">
                  <a:avLst/>
                </a:prstGeom>
                <a:noFill/>
                <a:ln w="38100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600" b="1" dirty="0"/>
                    <a:t>A</a:t>
                  </a:r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F8CEDF33-5A46-424C-8D7F-8AED60C7B64E}"/>
                    </a:ext>
                  </a:extLst>
                </p:cNvPr>
                <p:cNvSpPr/>
                <p:nvPr/>
              </p:nvSpPr>
              <p:spPr bwMode="auto">
                <a:xfrm>
                  <a:off x="3624095" y="2409969"/>
                  <a:ext cx="1162115" cy="458516"/>
                </a:xfrm>
                <a:prstGeom prst="rect">
                  <a:avLst/>
                </a:prstGeom>
                <a:noFill/>
                <a:ln w="38100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600" b="1" dirty="0"/>
                    <a:t>B</a:t>
                  </a:r>
                </a:p>
              </p:txBody>
            </p:sp>
            <p:cxnSp>
              <p:nvCxnSpPr>
                <p:cNvPr id="162" name="Straight Arrow Connector 161">
                  <a:extLst>
                    <a:ext uri="{FF2B5EF4-FFF2-40B4-BE49-F238E27FC236}">
                      <a16:creationId xmlns:a16="http://schemas.microsoft.com/office/drawing/2014/main" id="{7C67A25A-9325-BD44-BFA9-360CFF2D136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335891" y="2562373"/>
                  <a:ext cx="640080" cy="0"/>
                </a:xfrm>
                <a:prstGeom prst="straightConnector1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</p:cxnSp>
          </p:grp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8A6BE76-9CDF-F94B-8803-7710247EAC18}"/>
              </a:ext>
            </a:extLst>
          </p:cNvPr>
          <p:cNvGrpSpPr/>
          <p:nvPr/>
        </p:nvGrpSpPr>
        <p:grpSpPr>
          <a:xfrm>
            <a:off x="3480832" y="3148860"/>
            <a:ext cx="808732" cy="606553"/>
            <a:chOff x="336601" y="447652"/>
            <a:chExt cx="741459" cy="552192"/>
          </a:xfrm>
        </p:grpSpPr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203A90FD-E0B6-984F-8AD7-ABAD093DD958}"/>
                </a:ext>
              </a:extLst>
            </p:cNvPr>
            <p:cNvSpPr/>
            <p:nvPr/>
          </p:nvSpPr>
          <p:spPr>
            <a:xfrm rot="10800000">
              <a:off x="544557" y="723747"/>
              <a:ext cx="533503" cy="276095"/>
            </a:xfrm>
            <a:custGeom>
              <a:avLst/>
              <a:gdLst>
                <a:gd name="connsiteX0" fmla="*/ 741459 w 741459"/>
                <a:gd name="connsiteY0" fmla="*/ 0 h 441752"/>
                <a:gd name="connsiteX1" fmla="*/ 291851 w 741459"/>
                <a:gd name="connsiteY1" fmla="*/ 118327 h 441752"/>
                <a:gd name="connsiteX2" fmla="*/ 0 w 741459"/>
                <a:gd name="connsiteY2" fmla="*/ 441752 h 441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1459" h="441752">
                  <a:moveTo>
                    <a:pt x="741459" y="0"/>
                  </a:moveTo>
                  <a:cubicBezTo>
                    <a:pt x="578443" y="22351"/>
                    <a:pt x="415427" y="44702"/>
                    <a:pt x="291851" y="118327"/>
                  </a:cubicBezTo>
                  <a:cubicBezTo>
                    <a:pt x="168275" y="191952"/>
                    <a:pt x="0" y="441752"/>
                    <a:pt x="0" y="441752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5497E230-0BED-3E43-984F-6E621F77B10D}"/>
                </a:ext>
              </a:extLst>
            </p:cNvPr>
            <p:cNvSpPr/>
            <p:nvPr/>
          </p:nvSpPr>
          <p:spPr>
            <a:xfrm flipH="1">
              <a:off x="544557" y="447652"/>
              <a:ext cx="524247" cy="276095"/>
            </a:xfrm>
            <a:custGeom>
              <a:avLst/>
              <a:gdLst>
                <a:gd name="connsiteX0" fmla="*/ 741459 w 741459"/>
                <a:gd name="connsiteY0" fmla="*/ 0 h 441752"/>
                <a:gd name="connsiteX1" fmla="*/ 291851 w 741459"/>
                <a:gd name="connsiteY1" fmla="*/ 118327 h 441752"/>
                <a:gd name="connsiteX2" fmla="*/ 0 w 741459"/>
                <a:gd name="connsiteY2" fmla="*/ 441752 h 441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1459" h="441752">
                  <a:moveTo>
                    <a:pt x="741459" y="0"/>
                  </a:moveTo>
                  <a:cubicBezTo>
                    <a:pt x="578443" y="22351"/>
                    <a:pt x="415427" y="44702"/>
                    <a:pt x="291851" y="118327"/>
                  </a:cubicBezTo>
                  <a:cubicBezTo>
                    <a:pt x="168275" y="191952"/>
                    <a:pt x="0" y="441752"/>
                    <a:pt x="0" y="441752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52" name="Arc 151">
              <a:extLst>
                <a:ext uri="{FF2B5EF4-FFF2-40B4-BE49-F238E27FC236}">
                  <a16:creationId xmlns:a16="http://schemas.microsoft.com/office/drawing/2014/main" id="{09E66B5A-25F1-C84B-B3F5-AF1E051CFD35}"/>
                </a:ext>
              </a:extLst>
            </p:cNvPr>
            <p:cNvSpPr/>
            <p:nvPr/>
          </p:nvSpPr>
          <p:spPr>
            <a:xfrm>
              <a:off x="453751" y="447653"/>
              <a:ext cx="158915" cy="552191"/>
            </a:xfrm>
            <a:prstGeom prst="arc">
              <a:avLst>
                <a:gd name="adj1" fmla="val 16200000"/>
                <a:gd name="adj2" fmla="val 5375449"/>
              </a:avLst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53" name="Arc 152">
              <a:extLst>
                <a:ext uri="{FF2B5EF4-FFF2-40B4-BE49-F238E27FC236}">
                  <a16:creationId xmlns:a16="http://schemas.microsoft.com/office/drawing/2014/main" id="{C6C9AFC9-F40B-E946-A02D-E80F8395E324}"/>
                </a:ext>
              </a:extLst>
            </p:cNvPr>
            <p:cNvSpPr/>
            <p:nvPr/>
          </p:nvSpPr>
          <p:spPr>
            <a:xfrm>
              <a:off x="336601" y="447653"/>
              <a:ext cx="158915" cy="552191"/>
            </a:xfrm>
            <a:prstGeom prst="arc">
              <a:avLst>
                <a:gd name="adj1" fmla="val 16200000"/>
                <a:gd name="adj2" fmla="val 5375449"/>
              </a:avLst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A98BEE8-8938-BA46-9464-A85232FE4187}"/>
              </a:ext>
            </a:extLst>
          </p:cNvPr>
          <p:cNvCxnSpPr>
            <a:cxnSpLocks/>
          </p:cNvCxnSpPr>
          <p:nvPr/>
        </p:nvCxnSpPr>
        <p:spPr bwMode="auto">
          <a:xfrm>
            <a:off x="4263547" y="3436068"/>
            <a:ext cx="64008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C401FE7-E294-EE46-824E-5BFAB509EEE7}"/>
              </a:ext>
            </a:extLst>
          </p:cNvPr>
          <p:cNvGrpSpPr/>
          <p:nvPr/>
        </p:nvGrpSpPr>
        <p:grpSpPr>
          <a:xfrm>
            <a:off x="2271392" y="3121773"/>
            <a:ext cx="1353623" cy="828787"/>
            <a:chOff x="3624095" y="2039698"/>
            <a:chExt cx="1353623" cy="828787"/>
          </a:xfrm>
        </p:grpSpPr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A2657FDD-1BD8-444D-92F9-20AFA882EA5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37638" y="2204761"/>
              <a:ext cx="640080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AFF2EA0-8ADB-E043-A00C-1BD9E9B7F8FC}"/>
                </a:ext>
              </a:extLst>
            </p:cNvPr>
            <p:cNvSpPr/>
            <p:nvPr/>
          </p:nvSpPr>
          <p:spPr bwMode="auto">
            <a:xfrm>
              <a:off x="3636796" y="2039698"/>
              <a:ext cx="1162115" cy="458516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/>
                <a:t>A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C1DCE70-178D-BA4E-BEA7-DEBC5F547AB3}"/>
                </a:ext>
              </a:extLst>
            </p:cNvPr>
            <p:cNvSpPr/>
            <p:nvPr/>
          </p:nvSpPr>
          <p:spPr bwMode="auto">
            <a:xfrm>
              <a:off x="3624095" y="2409969"/>
              <a:ext cx="1162115" cy="458516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/>
                <a:t>B</a:t>
              </a: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F75C04B-1EE1-1640-8D12-FADA6B7872C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35891" y="2562373"/>
              <a:ext cx="640080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C9B7A2B-86A1-6F4B-8FC0-A1CAFA97CAA0}"/>
              </a:ext>
            </a:extLst>
          </p:cNvPr>
          <p:cNvGrpSpPr/>
          <p:nvPr/>
        </p:nvGrpSpPr>
        <p:grpSpPr>
          <a:xfrm>
            <a:off x="2314073" y="3932959"/>
            <a:ext cx="3775472" cy="828787"/>
            <a:chOff x="3587819" y="4274610"/>
            <a:chExt cx="3775472" cy="82878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D1EB0B5-B463-CD4B-93D4-EBF45FE20B85}"/>
                </a:ext>
              </a:extLst>
            </p:cNvPr>
            <p:cNvSpPr txBox="1"/>
            <p:nvPr/>
          </p:nvSpPr>
          <p:spPr>
            <a:xfrm>
              <a:off x="5320967" y="4382121"/>
              <a:ext cx="2042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3 </a:t>
              </a: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B8C59B4C-A203-E74E-894A-78D66F243003}"/>
                </a:ext>
              </a:extLst>
            </p:cNvPr>
            <p:cNvGrpSpPr/>
            <p:nvPr/>
          </p:nvGrpSpPr>
          <p:grpSpPr>
            <a:xfrm>
              <a:off x="3587819" y="4274610"/>
              <a:ext cx="2619534" cy="828787"/>
              <a:chOff x="3587819" y="4274610"/>
              <a:chExt cx="2619534" cy="828787"/>
            </a:xfrm>
          </p:grpSpPr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4360D319-CE69-D345-A549-980677DC226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642598" y="4576581"/>
                <a:ext cx="564755" cy="0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0122BD34-5551-C649-A9FC-530830ECE624}"/>
                  </a:ext>
                </a:extLst>
              </p:cNvPr>
              <p:cNvGrpSpPr/>
              <p:nvPr/>
            </p:nvGrpSpPr>
            <p:grpSpPr>
              <a:xfrm>
                <a:off x="3587819" y="4274610"/>
                <a:ext cx="2045846" cy="828787"/>
                <a:chOff x="3587819" y="4274610"/>
                <a:chExt cx="2045846" cy="828787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D36095FD-95E6-A642-9CF2-0CBB4494CD41}"/>
                    </a:ext>
                  </a:extLst>
                </p:cNvPr>
                <p:cNvGrpSpPr/>
                <p:nvPr/>
              </p:nvGrpSpPr>
              <p:grpSpPr>
                <a:xfrm>
                  <a:off x="4811622" y="4300276"/>
                  <a:ext cx="822043" cy="614906"/>
                  <a:chOff x="4435466" y="4439420"/>
                  <a:chExt cx="878388" cy="589678"/>
                </a:xfrm>
              </p:grpSpPr>
              <p:grpSp>
                <p:nvGrpSpPr>
                  <p:cNvPr id="138" name="Group 137">
                    <a:extLst>
                      <a:ext uri="{FF2B5EF4-FFF2-40B4-BE49-F238E27FC236}">
                        <a16:creationId xmlns:a16="http://schemas.microsoft.com/office/drawing/2014/main" id="{D1D43C4E-1B7C-5A41-888A-0D7E7DC42BDF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4496704" y="4378182"/>
                    <a:ext cx="589678" cy="712153"/>
                    <a:chOff x="4391487" y="3941248"/>
                    <a:chExt cx="341698" cy="338609"/>
                  </a:xfrm>
                </p:grpSpPr>
                <p:sp>
                  <p:nvSpPr>
                    <p:cNvPr id="140" name="Freeform 139">
                      <a:extLst>
                        <a:ext uri="{FF2B5EF4-FFF2-40B4-BE49-F238E27FC236}">
                          <a16:creationId xmlns:a16="http://schemas.microsoft.com/office/drawing/2014/main" id="{DEC791E3-6368-E844-8289-319A220C6D6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332233" y="4049754"/>
                      <a:ext cx="289359" cy="170848"/>
                    </a:xfrm>
                    <a:custGeom>
                      <a:avLst/>
                      <a:gdLst>
                        <a:gd name="connsiteX0" fmla="*/ 741459 w 741459"/>
                        <a:gd name="connsiteY0" fmla="*/ 0 h 441752"/>
                        <a:gd name="connsiteX1" fmla="*/ 291851 w 741459"/>
                        <a:gd name="connsiteY1" fmla="*/ 118327 h 441752"/>
                        <a:gd name="connsiteX2" fmla="*/ 0 w 741459"/>
                        <a:gd name="connsiteY2" fmla="*/ 441752 h 4417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41459" h="441752">
                          <a:moveTo>
                            <a:pt x="741459" y="0"/>
                          </a:moveTo>
                          <a:cubicBezTo>
                            <a:pt x="578443" y="22351"/>
                            <a:pt x="415427" y="44702"/>
                            <a:pt x="291851" y="118327"/>
                          </a:cubicBezTo>
                          <a:cubicBezTo>
                            <a:pt x="168275" y="191952"/>
                            <a:pt x="0" y="441752"/>
                            <a:pt x="0" y="441752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141" name="Freeform 140">
                      <a:extLst>
                        <a:ext uri="{FF2B5EF4-FFF2-40B4-BE49-F238E27FC236}">
                          <a16:creationId xmlns:a16="http://schemas.microsoft.com/office/drawing/2014/main" id="{287D9A3D-C29C-574C-895C-66F38FBED03D}"/>
                        </a:ext>
                      </a:extLst>
                    </p:cNvPr>
                    <p:cNvSpPr/>
                    <p:nvPr/>
                  </p:nvSpPr>
                  <p:spPr>
                    <a:xfrm rot="5400000" flipH="1">
                      <a:off x="4505591" y="4047244"/>
                      <a:ext cx="284340" cy="170848"/>
                    </a:xfrm>
                    <a:custGeom>
                      <a:avLst/>
                      <a:gdLst>
                        <a:gd name="connsiteX0" fmla="*/ 741459 w 741459"/>
                        <a:gd name="connsiteY0" fmla="*/ 0 h 441752"/>
                        <a:gd name="connsiteX1" fmla="*/ 291851 w 741459"/>
                        <a:gd name="connsiteY1" fmla="*/ 118327 h 441752"/>
                        <a:gd name="connsiteX2" fmla="*/ 0 w 741459"/>
                        <a:gd name="connsiteY2" fmla="*/ 441752 h 4417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41459" h="441752">
                          <a:moveTo>
                            <a:pt x="741459" y="0"/>
                          </a:moveTo>
                          <a:cubicBezTo>
                            <a:pt x="578443" y="22351"/>
                            <a:pt x="415427" y="44702"/>
                            <a:pt x="291851" y="118327"/>
                          </a:cubicBezTo>
                          <a:cubicBezTo>
                            <a:pt x="168275" y="191952"/>
                            <a:pt x="0" y="441752"/>
                            <a:pt x="0" y="441752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142" name="Arc 141">
                      <a:extLst>
                        <a:ext uri="{FF2B5EF4-FFF2-40B4-BE49-F238E27FC236}">
                          <a16:creationId xmlns:a16="http://schemas.microsoft.com/office/drawing/2014/main" id="{11E9D306-367A-8846-AE60-FC4C3ED10C4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519240" y="3813495"/>
                      <a:ext cx="86192" cy="341697"/>
                    </a:xfrm>
                    <a:prstGeom prst="arc">
                      <a:avLst>
                        <a:gd name="adj1" fmla="val 16200000"/>
                        <a:gd name="adj2" fmla="val 5375449"/>
                      </a:avLst>
                    </a:prstGeom>
                    <a:noFill/>
                    <a:ln w="381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/>
                        <a:cs typeface="Arial"/>
                      </a:endParaRPr>
                    </a:p>
                  </p:txBody>
                </p:sp>
              </p:grpSp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2211F05C-7595-CB4E-AC04-2ACCBCC12FF0}"/>
                      </a:ext>
                    </a:extLst>
                  </p:cNvPr>
                  <p:cNvSpPr/>
                  <p:nvPr/>
                </p:nvSpPr>
                <p:spPr bwMode="auto">
                  <a:xfrm rot="21274675">
                    <a:off x="5145852" y="4629891"/>
                    <a:ext cx="168002" cy="188451"/>
                  </a:xfrm>
                  <a:prstGeom prst="ellipse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6995F6FB-A2A8-1C4A-BB4F-67C3C4B08E3B}"/>
                    </a:ext>
                  </a:extLst>
                </p:cNvPr>
                <p:cNvGrpSpPr/>
                <p:nvPr/>
              </p:nvGrpSpPr>
              <p:grpSpPr>
                <a:xfrm>
                  <a:off x="3587819" y="4274610"/>
                  <a:ext cx="1353623" cy="828787"/>
                  <a:chOff x="3624095" y="2039698"/>
                  <a:chExt cx="1353623" cy="828787"/>
                </a:xfrm>
              </p:grpSpPr>
              <p:cxnSp>
                <p:nvCxnSpPr>
                  <p:cNvPr id="134" name="Straight Arrow Connector 133">
                    <a:extLst>
                      <a:ext uri="{FF2B5EF4-FFF2-40B4-BE49-F238E27FC236}">
                        <a16:creationId xmlns:a16="http://schemas.microsoft.com/office/drawing/2014/main" id="{E4618D8E-3680-FF46-905F-6779DA5F31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337638" y="2204761"/>
                    <a:ext cx="640080" cy="0"/>
                  </a:xfrm>
                  <a:prstGeom prst="straightConnector1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med" len="med"/>
                  </a:ln>
                  <a:effectLst/>
                </p:spPr>
              </p:cxn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188EEAEE-A1B3-DB4E-88AD-0BD497C438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636796" y="2039698"/>
                    <a:ext cx="1162115" cy="458516"/>
                  </a:xfrm>
                  <a:prstGeom prst="rect">
                    <a:avLst/>
                  </a:prstGeom>
                  <a:noFill/>
                  <a:ln w="38100" cap="flat" cmpd="sng" algn="ctr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sz="1600" b="1" dirty="0"/>
                      <a:t>A</a:t>
                    </a:r>
                  </a:p>
                </p:txBody>
              </p: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C35A8311-45E5-1448-936D-FD68CF98DF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624095" y="2409969"/>
                    <a:ext cx="1162115" cy="458516"/>
                  </a:xfrm>
                  <a:prstGeom prst="rect">
                    <a:avLst/>
                  </a:prstGeom>
                  <a:noFill/>
                  <a:ln w="38100" cap="flat" cmpd="sng" algn="ctr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sz="1600" b="1" dirty="0"/>
                      <a:t>B</a:t>
                    </a:r>
                  </a:p>
                </p:txBody>
              </p:sp>
              <p:cxnSp>
                <p:nvCxnSpPr>
                  <p:cNvPr id="137" name="Straight Arrow Connector 136">
                    <a:extLst>
                      <a:ext uri="{FF2B5EF4-FFF2-40B4-BE49-F238E27FC236}">
                        <a16:creationId xmlns:a16="http://schemas.microsoft.com/office/drawing/2014/main" id="{9A0F0480-3324-B141-BA54-98047F4AD0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335891" y="2562373"/>
                    <a:ext cx="640080" cy="0"/>
                  </a:xfrm>
                  <a:prstGeom prst="straightConnector1">
                    <a:avLst/>
                  </a:prstGeom>
                  <a:solidFill>
                    <a:schemeClr val="bg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med" len="med"/>
                  </a:ln>
                  <a:effectLst/>
                </p:spPr>
              </p:cxnSp>
            </p:grpSp>
          </p:grpSp>
        </p:grp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69D1864-06EB-5A42-A2D5-853D3637C2A3}"/>
              </a:ext>
            </a:extLst>
          </p:cNvPr>
          <p:cNvCxnSpPr>
            <a:cxnSpLocks/>
          </p:cNvCxnSpPr>
          <p:nvPr/>
        </p:nvCxnSpPr>
        <p:spPr bwMode="auto">
          <a:xfrm>
            <a:off x="2293669" y="1878525"/>
            <a:ext cx="558780" cy="1199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F44EC99-E516-7644-8BC5-4554AB16CAE8}"/>
              </a:ext>
            </a:extLst>
          </p:cNvPr>
          <p:cNvCxnSpPr>
            <a:cxnSpLocks/>
          </p:cNvCxnSpPr>
          <p:nvPr/>
        </p:nvCxnSpPr>
        <p:spPr bwMode="auto">
          <a:xfrm>
            <a:off x="2293669" y="3978549"/>
            <a:ext cx="55878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E8DF3DC0-D392-2C4C-BEEA-3CC4BA5DB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2711" y="2183748"/>
            <a:ext cx="980752" cy="1064024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latin typeface="Arial"/>
              <a:cs typeface="Arial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E61A16-36F5-104F-816C-F6A95F5B6048}"/>
              </a:ext>
            </a:extLst>
          </p:cNvPr>
          <p:cNvSpPr txBox="1"/>
          <p:nvPr/>
        </p:nvSpPr>
        <p:spPr>
          <a:xfrm>
            <a:off x="6816510" y="2188036"/>
            <a:ext cx="81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Reg 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C273A8A-5F41-B640-B7F3-2314EA360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463" y="2183748"/>
            <a:ext cx="980752" cy="1064024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latin typeface="Arial"/>
              <a:cs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68A5B0C-E3A9-1C45-B815-B22BDB9F9924}"/>
              </a:ext>
            </a:extLst>
          </p:cNvPr>
          <p:cNvSpPr txBox="1"/>
          <p:nvPr/>
        </p:nvSpPr>
        <p:spPr>
          <a:xfrm>
            <a:off x="7797262" y="2188036"/>
            <a:ext cx="81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Reg 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271A95C-6BC3-0A4A-8240-C312DED95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2711" y="3247772"/>
            <a:ext cx="980752" cy="1064024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latin typeface="Arial"/>
              <a:cs typeface="Arial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D9B57BB-F41C-4A46-8CF1-E457131F02A1}"/>
              </a:ext>
            </a:extLst>
          </p:cNvPr>
          <p:cNvSpPr txBox="1"/>
          <p:nvPr/>
        </p:nvSpPr>
        <p:spPr>
          <a:xfrm>
            <a:off x="6803504" y="3252060"/>
            <a:ext cx="83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Reg 2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F4CE7B7-B930-7F45-A044-B9AC0190B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463" y="3247772"/>
            <a:ext cx="980752" cy="1064024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latin typeface="Arial"/>
              <a:cs typeface="Arial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706A80F-DD99-9140-BD95-1730427A1DCD}"/>
              </a:ext>
            </a:extLst>
          </p:cNvPr>
          <p:cNvSpPr txBox="1"/>
          <p:nvPr/>
        </p:nvSpPr>
        <p:spPr>
          <a:xfrm>
            <a:off x="7771249" y="3252060"/>
            <a:ext cx="83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Reg 3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B17AA9B-2839-B742-8437-10AE1E3B30A1}"/>
              </a:ext>
            </a:extLst>
          </p:cNvPr>
          <p:cNvGrpSpPr/>
          <p:nvPr/>
        </p:nvGrpSpPr>
        <p:grpSpPr>
          <a:xfrm>
            <a:off x="6769932" y="4769401"/>
            <a:ext cx="1934980" cy="1622095"/>
            <a:chOff x="5147619" y="4755208"/>
            <a:chExt cx="2230141" cy="1622095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21EB4F3-9639-7948-86FE-2CCC67F3F32F}"/>
                </a:ext>
              </a:extLst>
            </p:cNvPr>
            <p:cNvSpPr txBox="1"/>
            <p:nvPr/>
          </p:nvSpPr>
          <p:spPr>
            <a:xfrm>
              <a:off x="5147619" y="5645685"/>
              <a:ext cx="20423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2 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6B55FFE2-E805-1841-B115-BF86BD732422}"/>
                </a:ext>
              </a:extLst>
            </p:cNvPr>
            <p:cNvGrpSpPr/>
            <p:nvPr/>
          </p:nvGrpSpPr>
          <p:grpSpPr>
            <a:xfrm>
              <a:off x="5502185" y="5093915"/>
              <a:ext cx="1875575" cy="1283388"/>
              <a:chOff x="5502185" y="5093915"/>
              <a:chExt cx="1875575" cy="1283388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88AA03FB-C733-6B4C-BBD7-F155C7F6F306}"/>
                  </a:ext>
                </a:extLst>
              </p:cNvPr>
              <p:cNvGrpSpPr/>
              <p:nvPr/>
            </p:nvGrpSpPr>
            <p:grpSpPr>
              <a:xfrm rot="5400000">
                <a:off x="6237535" y="4743975"/>
                <a:ext cx="358404" cy="1058283"/>
                <a:chOff x="6085395" y="2155558"/>
                <a:chExt cx="274169" cy="657172"/>
              </a:xfrm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D2843631-DF12-B241-95AD-06B59C874945}"/>
                    </a:ext>
                  </a:extLst>
                </p:cNvPr>
                <p:cNvSpPr/>
                <p:nvPr/>
              </p:nvSpPr>
              <p:spPr bwMode="auto">
                <a:xfrm>
                  <a:off x="6085395" y="2155558"/>
                  <a:ext cx="274169" cy="657172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1600" b="1" dirty="0"/>
                </a:p>
              </p:txBody>
            </p:sp>
            <p:sp>
              <p:nvSpPr>
                <p:cNvPr id="120" name="Triangle 119">
                  <a:extLst>
                    <a:ext uri="{FF2B5EF4-FFF2-40B4-BE49-F238E27FC236}">
                      <a16:creationId xmlns:a16="http://schemas.microsoft.com/office/drawing/2014/main" id="{BEB16833-50C5-9F4C-AD17-39D544524936}"/>
                    </a:ext>
                  </a:extLst>
                </p:cNvPr>
                <p:cNvSpPr/>
                <p:nvPr/>
              </p:nvSpPr>
              <p:spPr bwMode="auto">
                <a:xfrm>
                  <a:off x="6140444" y="2653892"/>
                  <a:ext cx="163305" cy="158838"/>
                </a:xfrm>
                <a:prstGeom prst="triangle">
                  <a:avLst>
                    <a:gd name="adj" fmla="val 48702"/>
                  </a:avLst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AD3AA033-51C0-B643-9ABA-F3F14DB27362}"/>
                  </a:ext>
                </a:extLst>
              </p:cNvPr>
              <p:cNvGrpSpPr/>
              <p:nvPr/>
            </p:nvGrpSpPr>
            <p:grpSpPr>
              <a:xfrm rot="16200000">
                <a:off x="6162428" y="5606704"/>
                <a:ext cx="508618" cy="200228"/>
                <a:chOff x="1019930" y="2474853"/>
                <a:chExt cx="508618" cy="200228"/>
              </a:xfrm>
            </p:grpSpPr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645067D5-79CB-7A48-856F-B786CF1AFD6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19930" y="2574967"/>
                  <a:ext cx="508618" cy="5496"/>
                </a:xfrm>
                <a:prstGeom prst="straightConnector1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lg" len="lg"/>
                </a:ln>
                <a:effectLst/>
              </p:spPr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34647958-3451-A040-B942-0312AAC5071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111153" y="2474853"/>
                  <a:ext cx="126139" cy="200228"/>
                </a:xfrm>
                <a:prstGeom prst="straightConnector1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lg" len="lg"/>
                </a:ln>
                <a:effectLst/>
              </p:spPr>
            </p:cxnSp>
          </p:grp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2F116DB-8857-F04C-8000-8621E0DE34E8}"/>
                  </a:ext>
                </a:extLst>
              </p:cNvPr>
              <p:cNvSpPr/>
              <p:nvPr/>
            </p:nvSpPr>
            <p:spPr bwMode="auto">
              <a:xfrm>
                <a:off x="5502185" y="5918787"/>
                <a:ext cx="1875575" cy="458516"/>
              </a:xfrm>
              <a:prstGeom prst="rect">
                <a:avLst/>
              </a:prstGeom>
              <a:noFill/>
              <a:ln w="381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/>
                  <a:t>Write Address</a:t>
                </a:r>
              </a:p>
            </p:txBody>
          </p:sp>
        </p:grp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9E0D943-20FB-B040-8AA0-635A83F8F8F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11298" y="4755208"/>
              <a:ext cx="0" cy="370682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8DE17E5-028C-8B47-83B6-E5BB87AAEE55}"/>
              </a:ext>
            </a:extLst>
          </p:cNvPr>
          <p:cNvSpPr/>
          <p:nvPr/>
        </p:nvSpPr>
        <p:spPr bwMode="auto">
          <a:xfrm>
            <a:off x="6846604" y="4330841"/>
            <a:ext cx="1967611" cy="39992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600" b="1" dirty="0"/>
              <a:t>Decoder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22E91782-8E91-A040-8B16-5D0D9E14D842}"/>
              </a:ext>
            </a:extLst>
          </p:cNvPr>
          <p:cNvGrpSpPr/>
          <p:nvPr/>
        </p:nvGrpSpPr>
        <p:grpSpPr>
          <a:xfrm>
            <a:off x="5521019" y="3158202"/>
            <a:ext cx="599389" cy="432396"/>
            <a:chOff x="336601" y="447652"/>
            <a:chExt cx="741459" cy="552192"/>
          </a:xfrm>
        </p:grpSpPr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E3C9062B-F6E1-4948-A2DE-5ABDBACB9082}"/>
                </a:ext>
              </a:extLst>
            </p:cNvPr>
            <p:cNvSpPr/>
            <p:nvPr/>
          </p:nvSpPr>
          <p:spPr>
            <a:xfrm rot="10800000">
              <a:off x="544557" y="723747"/>
              <a:ext cx="533503" cy="276095"/>
            </a:xfrm>
            <a:custGeom>
              <a:avLst/>
              <a:gdLst>
                <a:gd name="connsiteX0" fmla="*/ 741459 w 741459"/>
                <a:gd name="connsiteY0" fmla="*/ 0 h 441752"/>
                <a:gd name="connsiteX1" fmla="*/ 291851 w 741459"/>
                <a:gd name="connsiteY1" fmla="*/ 118327 h 441752"/>
                <a:gd name="connsiteX2" fmla="*/ 0 w 741459"/>
                <a:gd name="connsiteY2" fmla="*/ 441752 h 441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1459" h="441752">
                  <a:moveTo>
                    <a:pt x="741459" y="0"/>
                  </a:moveTo>
                  <a:cubicBezTo>
                    <a:pt x="578443" y="22351"/>
                    <a:pt x="415427" y="44702"/>
                    <a:pt x="291851" y="118327"/>
                  </a:cubicBezTo>
                  <a:cubicBezTo>
                    <a:pt x="168275" y="191952"/>
                    <a:pt x="0" y="441752"/>
                    <a:pt x="0" y="441752"/>
                  </a:cubicBezTo>
                </a:path>
              </a:pathLst>
            </a:custGeom>
            <a:noFill/>
            <a:ln w="38100" cmpd="sng">
              <a:solidFill>
                <a:srgbClr val="FF4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B04DBFAC-C1C3-9246-B0F4-7ECBE6EAB1C0}"/>
                </a:ext>
              </a:extLst>
            </p:cNvPr>
            <p:cNvSpPr/>
            <p:nvPr/>
          </p:nvSpPr>
          <p:spPr>
            <a:xfrm flipH="1">
              <a:off x="544557" y="447652"/>
              <a:ext cx="524247" cy="276095"/>
            </a:xfrm>
            <a:custGeom>
              <a:avLst/>
              <a:gdLst>
                <a:gd name="connsiteX0" fmla="*/ 741459 w 741459"/>
                <a:gd name="connsiteY0" fmla="*/ 0 h 441752"/>
                <a:gd name="connsiteX1" fmla="*/ 291851 w 741459"/>
                <a:gd name="connsiteY1" fmla="*/ 118327 h 441752"/>
                <a:gd name="connsiteX2" fmla="*/ 0 w 741459"/>
                <a:gd name="connsiteY2" fmla="*/ 441752 h 441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1459" h="441752">
                  <a:moveTo>
                    <a:pt x="741459" y="0"/>
                  </a:moveTo>
                  <a:cubicBezTo>
                    <a:pt x="578443" y="22351"/>
                    <a:pt x="415427" y="44702"/>
                    <a:pt x="291851" y="118327"/>
                  </a:cubicBezTo>
                  <a:cubicBezTo>
                    <a:pt x="168275" y="191952"/>
                    <a:pt x="0" y="441752"/>
                    <a:pt x="0" y="441752"/>
                  </a:cubicBezTo>
                </a:path>
              </a:pathLst>
            </a:custGeom>
            <a:noFill/>
            <a:ln w="38100" cmpd="sng">
              <a:solidFill>
                <a:srgbClr val="FF4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202" name="Arc 201">
              <a:extLst>
                <a:ext uri="{FF2B5EF4-FFF2-40B4-BE49-F238E27FC236}">
                  <a16:creationId xmlns:a16="http://schemas.microsoft.com/office/drawing/2014/main" id="{E0704218-03F4-C44A-96B4-CFCE0B85584E}"/>
                </a:ext>
              </a:extLst>
            </p:cNvPr>
            <p:cNvSpPr/>
            <p:nvPr/>
          </p:nvSpPr>
          <p:spPr>
            <a:xfrm>
              <a:off x="453751" y="447653"/>
              <a:ext cx="158915" cy="552191"/>
            </a:xfrm>
            <a:prstGeom prst="arc">
              <a:avLst>
                <a:gd name="adj1" fmla="val 16200000"/>
                <a:gd name="adj2" fmla="val 5375449"/>
              </a:avLst>
            </a:prstGeom>
            <a:noFill/>
            <a:ln w="38100" cmpd="sng">
              <a:solidFill>
                <a:srgbClr val="FF4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203" name="Arc 202">
              <a:extLst>
                <a:ext uri="{FF2B5EF4-FFF2-40B4-BE49-F238E27FC236}">
                  <a16:creationId xmlns:a16="http://schemas.microsoft.com/office/drawing/2014/main" id="{C9FDE825-C1A3-4E43-A374-9F01229765CD}"/>
                </a:ext>
              </a:extLst>
            </p:cNvPr>
            <p:cNvSpPr/>
            <p:nvPr/>
          </p:nvSpPr>
          <p:spPr>
            <a:xfrm>
              <a:off x="336601" y="447653"/>
              <a:ext cx="158915" cy="552191"/>
            </a:xfrm>
            <a:prstGeom prst="arc">
              <a:avLst>
                <a:gd name="adj1" fmla="val 16200000"/>
                <a:gd name="adj2" fmla="val 5375449"/>
              </a:avLst>
            </a:prstGeom>
            <a:noFill/>
            <a:ln w="38100" cmpd="sng">
              <a:solidFill>
                <a:srgbClr val="FF4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</p:grp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D94B0A48-253A-D14D-9315-D8301797D771}"/>
              </a:ext>
            </a:extLst>
          </p:cNvPr>
          <p:cNvCxnSpPr>
            <a:cxnSpLocks/>
          </p:cNvCxnSpPr>
          <p:nvPr/>
        </p:nvCxnSpPr>
        <p:spPr bwMode="auto">
          <a:xfrm flipH="1">
            <a:off x="5451657" y="3433897"/>
            <a:ext cx="8524" cy="50477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40FF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05" name="Rectangle 204">
            <a:extLst>
              <a:ext uri="{FF2B5EF4-FFF2-40B4-BE49-F238E27FC236}">
                <a16:creationId xmlns:a16="http://schemas.microsoft.com/office/drawing/2014/main" id="{E311C097-FC56-8147-AEF7-FC7507B32BB2}"/>
              </a:ext>
            </a:extLst>
          </p:cNvPr>
          <p:cNvSpPr/>
          <p:nvPr/>
        </p:nvSpPr>
        <p:spPr bwMode="auto">
          <a:xfrm>
            <a:off x="4935170" y="3916840"/>
            <a:ext cx="1319399" cy="45851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FF40FF"/>
                </a:solidFill>
              </a:rPr>
              <a:t>2’b11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FD6B8DB9-FA8D-6841-94C2-707A7E7456E0}"/>
              </a:ext>
            </a:extLst>
          </p:cNvPr>
          <p:cNvCxnSpPr>
            <a:cxnSpLocks/>
          </p:cNvCxnSpPr>
          <p:nvPr/>
        </p:nvCxnSpPr>
        <p:spPr bwMode="auto">
          <a:xfrm>
            <a:off x="5321652" y="3293284"/>
            <a:ext cx="310855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40FF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07" name="Trapezoid 206">
            <a:extLst>
              <a:ext uri="{FF2B5EF4-FFF2-40B4-BE49-F238E27FC236}">
                <a16:creationId xmlns:a16="http://schemas.microsoft.com/office/drawing/2014/main" id="{C17C2404-7BD5-8B4A-A2DF-2F63B63579EC}"/>
              </a:ext>
            </a:extLst>
          </p:cNvPr>
          <p:cNvSpPr/>
          <p:nvPr/>
        </p:nvSpPr>
        <p:spPr bwMode="auto">
          <a:xfrm rot="5400000">
            <a:off x="5875338" y="2973040"/>
            <a:ext cx="731841" cy="225122"/>
          </a:xfrm>
          <a:prstGeom prst="trapezoid">
            <a:avLst>
              <a:gd name="adj" fmla="val 51210"/>
            </a:avLst>
          </a:prstGeom>
          <a:noFill/>
          <a:ln w="38100" cap="flat" cmpd="sng" algn="ctr">
            <a:solidFill>
              <a:srgbClr val="FF4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2231CD55-C836-B046-A932-0FC26315E042}"/>
              </a:ext>
            </a:extLst>
          </p:cNvPr>
          <p:cNvSpPr/>
          <p:nvPr/>
        </p:nvSpPr>
        <p:spPr bwMode="auto">
          <a:xfrm>
            <a:off x="5172631" y="783479"/>
            <a:ext cx="1874960" cy="45851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FF40FF"/>
                </a:solidFill>
              </a:rPr>
              <a:t>Counter = </a:t>
            </a:r>
            <a:r>
              <a:rPr lang="en-US" sz="1600" b="1" dirty="0">
                <a:solidFill>
                  <a:schemeClr val="tx2"/>
                </a:solidFill>
              </a:rPr>
              <a:t>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368979F-4C57-B84A-BE0B-671F0B54AE5B}"/>
              </a:ext>
            </a:extLst>
          </p:cNvPr>
          <p:cNvGrpSpPr/>
          <p:nvPr/>
        </p:nvGrpSpPr>
        <p:grpSpPr>
          <a:xfrm>
            <a:off x="5407408" y="1592067"/>
            <a:ext cx="1827918" cy="458516"/>
            <a:chOff x="1208052" y="5641679"/>
            <a:chExt cx="1827918" cy="458516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71ABE659-6326-F541-BD7A-9617A5943DC9}"/>
                </a:ext>
              </a:extLst>
            </p:cNvPr>
            <p:cNvSpPr/>
            <p:nvPr/>
          </p:nvSpPr>
          <p:spPr bwMode="auto">
            <a:xfrm>
              <a:off x="1334001" y="5658237"/>
              <a:ext cx="1573402" cy="256881"/>
            </a:xfrm>
            <a:prstGeom prst="rect">
              <a:avLst/>
            </a:prstGeom>
            <a:noFill/>
            <a:ln w="38100" cap="flat" cmpd="sng" algn="ctr">
              <a:solidFill>
                <a:srgbClr val="FF4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1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217D5E46-7D71-174D-97A3-27EC80C1E0FC}"/>
                </a:ext>
              </a:extLst>
            </p:cNvPr>
            <p:cNvSpPr/>
            <p:nvPr/>
          </p:nvSpPr>
          <p:spPr bwMode="auto">
            <a:xfrm>
              <a:off x="1208052" y="5641679"/>
              <a:ext cx="1827918" cy="458516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rgbClr val="FF40FF"/>
                  </a:solidFill>
                </a:rPr>
                <a:t>=0xFFFFFFFF?</a:t>
              </a:r>
            </a:p>
          </p:txBody>
        </p:sp>
      </p:grp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AE78B9BA-9937-DF4F-843A-4D42B9448CB9}"/>
              </a:ext>
            </a:extLst>
          </p:cNvPr>
          <p:cNvCxnSpPr>
            <a:cxnSpLocks/>
          </p:cNvCxnSpPr>
          <p:nvPr/>
        </p:nvCxnSpPr>
        <p:spPr bwMode="auto">
          <a:xfrm>
            <a:off x="5444072" y="3445684"/>
            <a:ext cx="215077" cy="1431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40FF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311BFD5C-F8B8-1C40-AE3C-1970FF6C0B1D}"/>
              </a:ext>
            </a:extLst>
          </p:cNvPr>
          <p:cNvCxnSpPr>
            <a:cxnSpLocks/>
          </p:cNvCxnSpPr>
          <p:nvPr/>
        </p:nvCxnSpPr>
        <p:spPr bwMode="auto">
          <a:xfrm>
            <a:off x="6223894" y="1898348"/>
            <a:ext cx="9282" cy="84986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40FF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3FD0A984-1D22-A94C-977E-52B7040ED317}"/>
              </a:ext>
            </a:extLst>
          </p:cNvPr>
          <p:cNvCxnSpPr>
            <a:cxnSpLocks/>
          </p:cNvCxnSpPr>
          <p:nvPr/>
        </p:nvCxnSpPr>
        <p:spPr bwMode="auto">
          <a:xfrm>
            <a:off x="5303498" y="2850498"/>
            <a:ext cx="760021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40FF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E70A198B-F554-C44E-84FE-1A2C8A2ABAAA}"/>
              </a:ext>
            </a:extLst>
          </p:cNvPr>
          <p:cNvCxnSpPr>
            <a:cxnSpLocks/>
          </p:cNvCxnSpPr>
          <p:nvPr/>
        </p:nvCxnSpPr>
        <p:spPr bwMode="auto">
          <a:xfrm>
            <a:off x="6364477" y="3075476"/>
            <a:ext cx="500861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40FF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9E65929-F7C6-384C-B41A-920F26FA4BF1}"/>
              </a:ext>
            </a:extLst>
          </p:cNvPr>
          <p:cNvSpPr/>
          <p:nvPr/>
        </p:nvSpPr>
        <p:spPr bwMode="auto">
          <a:xfrm>
            <a:off x="6553378" y="2629330"/>
            <a:ext cx="1408924" cy="45851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600" b="1" dirty="0"/>
              <a:t>2’b00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4343DC65-0F49-6840-9E31-38F9F135B35C}"/>
              </a:ext>
            </a:extLst>
          </p:cNvPr>
          <p:cNvSpPr/>
          <p:nvPr/>
        </p:nvSpPr>
        <p:spPr bwMode="auto">
          <a:xfrm>
            <a:off x="6559259" y="3708918"/>
            <a:ext cx="1408924" cy="45851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600" b="1" dirty="0"/>
              <a:t>2’b00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878236AF-FEA2-D84E-A173-4659C92D26A3}"/>
              </a:ext>
            </a:extLst>
          </p:cNvPr>
          <p:cNvSpPr/>
          <p:nvPr/>
        </p:nvSpPr>
        <p:spPr bwMode="auto">
          <a:xfrm>
            <a:off x="7557173" y="2632179"/>
            <a:ext cx="1408924" cy="45851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600" b="1" dirty="0"/>
              <a:t>2’b11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32FA213C-BBAD-7A43-A048-53A28E3A8363}"/>
              </a:ext>
            </a:extLst>
          </p:cNvPr>
          <p:cNvSpPr txBox="1"/>
          <p:nvPr/>
        </p:nvSpPr>
        <p:spPr>
          <a:xfrm>
            <a:off x="4455917" y="4709065"/>
            <a:ext cx="2042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00"/>
                </a:solidFill>
              </a:rPr>
              <a:t>2’b10</a:t>
            </a:r>
            <a:r>
              <a:rPr lang="en-US" sz="1600" dirty="0"/>
              <a:t> 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9C8B50EF-F8CA-8C44-BC0D-271545ACBEB1}"/>
              </a:ext>
            </a:extLst>
          </p:cNvPr>
          <p:cNvSpPr/>
          <p:nvPr/>
        </p:nvSpPr>
        <p:spPr bwMode="auto">
          <a:xfrm>
            <a:off x="7540027" y="3727963"/>
            <a:ext cx="1408924" cy="458516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600" b="1" dirty="0"/>
              <a:t>2’b01</a:t>
            </a:r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7CCA4D01-AE9C-5F41-99E4-74FADBC06A4A}"/>
              </a:ext>
            </a:extLst>
          </p:cNvPr>
          <p:cNvGrpSpPr/>
          <p:nvPr/>
        </p:nvGrpSpPr>
        <p:grpSpPr>
          <a:xfrm>
            <a:off x="7412416" y="1099963"/>
            <a:ext cx="1447637" cy="878800"/>
            <a:chOff x="4544430" y="5364919"/>
            <a:chExt cx="1447637" cy="878800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47B7FBBE-7A2E-5D47-B320-9948997B5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430" y="5480448"/>
              <a:ext cx="224325" cy="208182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ACD82E0-B4BB-6040-A3E2-71B8162B6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430" y="5938250"/>
              <a:ext cx="224325" cy="20818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F85AFB3-627C-C642-AE72-9C27A30C7489}"/>
                </a:ext>
              </a:extLst>
            </p:cNvPr>
            <p:cNvSpPr/>
            <p:nvPr/>
          </p:nvSpPr>
          <p:spPr>
            <a:xfrm>
              <a:off x="4746215" y="5364919"/>
              <a:ext cx="106952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>
                  <a:latin typeface="Arial"/>
                  <a:cs typeface="Arial"/>
                </a:rPr>
                <a:t>Original</a:t>
              </a: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46AEFA43-34A9-5445-A024-2EDDD6980857}"/>
                </a:ext>
              </a:extLst>
            </p:cNvPr>
            <p:cNvSpPr/>
            <p:nvPr/>
          </p:nvSpPr>
          <p:spPr>
            <a:xfrm>
              <a:off x="4736595" y="5843609"/>
              <a:ext cx="125547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>
                  <a:latin typeface="Arial"/>
                  <a:cs typeface="Arial"/>
                </a:rPr>
                <a:t>Duplicate</a:t>
              </a:r>
            </a:p>
          </p:txBody>
        </p:sp>
      </p:grpSp>
      <p:sp>
        <p:nvSpPr>
          <p:cNvPr id="240" name="TextBox 239">
            <a:extLst>
              <a:ext uri="{FF2B5EF4-FFF2-40B4-BE49-F238E27FC236}">
                <a16:creationId xmlns:a16="http://schemas.microsoft.com/office/drawing/2014/main" id="{AF9EB22B-520F-2140-A9BA-9813793DBD45}"/>
              </a:ext>
            </a:extLst>
          </p:cNvPr>
          <p:cNvSpPr txBox="1"/>
          <p:nvPr/>
        </p:nvSpPr>
        <p:spPr>
          <a:xfrm>
            <a:off x="7309029" y="4740912"/>
            <a:ext cx="2042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00"/>
                </a:solidFill>
              </a:rPr>
              <a:t>2’b01</a:t>
            </a:r>
            <a:r>
              <a:rPr lang="en-US" sz="1600" dirty="0"/>
              <a:t> 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1EFB09AC-DEC3-354E-B6CB-6913297A7B67}"/>
              </a:ext>
            </a:extLst>
          </p:cNvPr>
          <p:cNvSpPr txBox="1"/>
          <p:nvPr/>
        </p:nvSpPr>
        <p:spPr>
          <a:xfrm>
            <a:off x="1549899" y="1459617"/>
            <a:ext cx="2042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00"/>
                </a:solidFill>
              </a:rPr>
              <a:t>2’b01</a:t>
            </a:r>
            <a:r>
              <a:rPr lang="en-US" sz="1600" dirty="0"/>
              <a:t> 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019B0D5C-6D47-A14A-BF79-69C7E6B18505}"/>
              </a:ext>
            </a:extLst>
          </p:cNvPr>
          <p:cNvSpPr txBox="1"/>
          <p:nvPr/>
        </p:nvSpPr>
        <p:spPr>
          <a:xfrm>
            <a:off x="1537577" y="3560205"/>
            <a:ext cx="2042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00"/>
                </a:solidFill>
              </a:rPr>
              <a:t>2’b01</a:t>
            </a:r>
            <a:r>
              <a:rPr lang="en-US" sz="1600" dirty="0"/>
              <a:t>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C4F93A7-66C9-3148-A44E-9C857C1D1B2D}"/>
              </a:ext>
            </a:extLst>
          </p:cNvPr>
          <p:cNvSpPr txBox="1"/>
          <p:nvPr/>
        </p:nvSpPr>
        <p:spPr>
          <a:xfrm>
            <a:off x="4879865" y="2076945"/>
            <a:ext cx="2042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00"/>
                </a:solidFill>
              </a:rPr>
              <a:t>1’b0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243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advice99_3">
  <a:themeElements>
    <a:clrScheme name="Custom 1">
      <a:dk1>
        <a:srgbClr val="969696"/>
      </a:dk1>
      <a:lt1>
        <a:srgbClr val="FFFFFF"/>
      </a:lt1>
      <a:dk2>
        <a:srgbClr val="00387D"/>
      </a:dk2>
      <a:lt2>
        <a:srgbClr val="FFFF00"/>
      </a:lt2>
      <a:accent1>
        <a:srgbClr val="0057AD"/>
      </a:accent1>
      <a:accent2>
        <a:srgbClr val="99CCFF"/>
      </a:accent2>
      <a:accent3>
        <a:srgbClr val="AAAEBF"/>
      </a:accent3>
      <a:accent4>
        <a:srgbClr val="DADADA"/>
      </a:accent4>
      <a:accent5>
        <a:srgbClr val="0080FF"/>
      </a:accent5>
      <a:accent6>
        <a:srgbClr val="8AB9E7"/>
      </a:accent6>
      <a:hlink>
        <a:srgbClr val="9933FF"/>
      </a:hlink>
      <a:folHlink>
        <a:srgbClr val="66FFFF"/>
      </a:folHlink>
    </a:clrScheme>
    <a:fontScheme name="advice99_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dvice99_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vice99_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vice99_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vice99_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vice99_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vice99_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vice99_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39532</TotalTime>
  <Words>395</Words>
  <Application>Microsoft Office PowerPoint</Application>
  <PresentationFormat>Letter Paper (8.5x11 in)</PresentationFormat>
  <Paragraphs>241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(Headings)</vt:lpstr>
      <vt:lpstr>Calibri</vt:lpstr>
      <vt:lpstr>Cambria Math</vt:lpstr>
      <vt:lpstr>Times New Roman</vt:lpstr>
      <vt:lpstr>Trebuchet MS</vt:lpstr>
      <vt:lpstr>Wingdings</vt:lpstr>
      <vt:lpstr>advice99_3</vt:lpstr>
      <vt:lpstr>PowerPoint Presentation</vt:lpstr>
      <vt:lpstr>Simple 2-bit CPU (no Trojan)</vt:lpstr>
      <vt:lpstr>Simple 2-bit CPU (with Trojan)</vt:lpstr>
      <vt:lpstr>Detecting Trojan (State 1: Initialization)</vt:lpstr>
      <vt:lpstr>State 2: Formal Analysis Begins</vt:lpstr>
      <vt:lpstr>State 3: Trojan Activates!</vt:lpstr>
      <vt:lpstr>State 4: QED Check fails (R1 ≠ R3)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Eshan Singh</cp:lastModifiedBy>
  <cp:revision>2284</cp:revision>
  <dcterms:created xsi:type="dcterms:W3CDTF">2010-03-09T10:50:31Z</dcterms:created>
  <dcterms:modified xsi:type="dcterms:W3CDTF">2020-04-27T23:56:46Z</dcterms:modified>
</cp:coreProperties>
</file>