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99" r:id="rId4"/>
    <p:sldId id="305" r:id="rId5"/>
    <p:sldId id="266" r:id="rId6"/>
    <p:sldId id="306" r:id="rId7"/>
    <p:sldId id="269" r:id="rId8"/>
    <p:sldId id="270" r:id="rId9"/>
    <p:sldId id="271" r:id="rId10"/>
    <p:sldId id="272" r:id="rId11"/>
    <p:sldId id="273" r:id="rId12"/>
    <p:sldId id="310" r:id="rId13"/>
    <p:sldId id="307" r:id="rId14"/>
    <p:sldId id="275" r:id="rId15"/>
    <p:sldId id="300" r:id="rId16"/>
    <p:sldId id="302" r:id="rId17"/>
    <p:sldId id="301" r:id="rId18"/>
    <p:sldId id="309" r:id="rId19"/>
    <p:sldId id="308" r:id="rId20"/>
    <p:sldId id="277" r:id="rId21"/>
    <p:sldId id="278" r:id="rId22"/>
    <p:sldId id="303" r:id="rId23"/>
    <p:sldId id="304" r:id="rId24"/>
    <p:sldId id="276" r:id="rId25"/>
  </p:sldIdLst>
  <p:sldSz cx="9144000" cy="6858000" type="screen4x3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12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#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030DD5-E1A1-4F5D-A527-016BA4895539}" type="doc">
      <dgm:prSet loTypeId="urn:microsoft.com/office/officeart/2005/8/layout/chevron1" loCatId="process" qsTypeId="urn:microsoft.com/office/officeart/2005/8/quickstyle/simple4#1" qsCatId="simple" csTypeId="urn:microsoft.com/office/officeart/2005/8/colors/colorful2#1" csCatId="colorful" phldr="1"/>
      <dgm:spPr/>
    </dgm:pt>
    <dgm:pt modelId="{89D84D32-D370-4327-996A-F5828C86468E}">
      <dgm:prSet phldrT="[文本]" custT="1"/>
      <dgm:spPr/>
      <dgm:t>
        <a:bodyPr/>
        <a:lstStyle/>
        <a:p>
          <a:r>
            <a:rPr lang="zh-CN" altLang="en-US" sz="1600" b="0" dirty="0">
              <a:solidFill>
                <a:srgbClr val="000000"/>
              </a:solidFill>
              <a:latin typeface="苹方 粗体" panose="020B0600000000000000" pitchFamily="34" charset="-122"/>
              <a:ea typeface="苹方 粗体" panose="020B0600000000000000" pitchFamily="34" charset="-122"/>
            </a:rPr>
            <a:t>客户提出建站申请</a:t>
          </a:r>
        </a:p>
      </dgm:t>
    </dgm:pt>
    <dgm:pt modelId="{BB110463-85FB-465A-B63E-3473D0AF8345}" type="parTrans" cxnId="{F3466EA7-5C95-468D-BFCB-63D0C128CD0F}">
      <dgm:prSet/>
      <dgm:spPr/>
      <dgm:t>
        <a:bodyPr/>
        <a:lstStyle/>
        <a:p>
          <a:endParaRPr lang="zh-CN" altLang="en-US"/>
        </a:p>
      </dgm:t>
    </dgm:pt>
    <dgm:pt modelId="{09CBAD39-E0E8-4BBC-8D3B-36A8A20BA15C}" type="sibTrans" cxnId="{F3466EA7-5C95-468D-BFCB-63D0C128CD0F}">
      <dgm:prSet/>
      <dgm:spPr/>
      <dgm:t>
        <a:bodyPr/>
        <a:lstStyle/>
        <a:p>
          <a:endParaRPr lang="zh-CN" altLang="en-US"/>
        </a:p>
      </dgm:t>
    </dgm:pt>
    <dgm:pt modelId="{828F9CB6-5F32-41D6-AC2F-5EB202A456DE}">
      <dgm:prSet phldrT="[文本]" custT="1"/>
      <dgm:spPr/>
      <dgm:t>
        <a:bodyPr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dirty="0">
              <a:solidFill>
                <a:srgbClr val="000000"/>
              </a:solidFill>
              <a:latin typeface="苹方 粗体" panose="020B0600000000000000" pitchFamily="34" charset="-122"/>
              <a:ea typeface="苹方 粗体" panose="020B0600000000000000" pitchFamily="34" charset="-122"/>
            </a:rPr>
            <a:t>制定网站建设方案</a:t>
          </a:r>
        </a:p>
      </dgm:t>
    </dgm:pt>
    <dgm:pt modelId="{B697551A-4641-406E-BF9F-E45EE5D39AAB}" type="parTrans" cxnId="{CD6D5FAE-C551-49DD-9210-D1A8BFA2032F}">
      <dgm:prSet/>
      <dgm:spPr/>
      <dgm:t>
        <a:bodyPr/>
        <a:lstStyle/>
        <a:p>
          <a:endParaRPr lang="zh-CN" altLang="en-US"/>
        </a:p>
      </dgm:t>
    </dgm:pt>
    <dgm:pt modelId="{A151D401-CF73-48A2-84E9-5065DA16B2AF}" type="sibTrans" cxnId="{CD6D5FAE-C551-49DD-9210-D1A8BFA2032F}">
      <dgm:prSet/>
      <dgm:spPr/>
      <dgm:t>
        <a:bodyPr/>
        <a:lstStyle/>
        <a:p>
          <a:endParaRPr lang="zh-CN" altLang="en-US"/>
        </a:p>
      </dgm:t>
    </dgm:pt>
    <dgm:pt modelId="{AB51B365-AA04-4068-9519-70470B629AA4}">
      <dgm:prSet phldrT="[文本]" custT="1"/>
      <dgm:spPr/>
      <dgm:t>
        <a:bodyPr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kern="1200" dirty="0">
              <a:solidFill>
                <a:srgbClr val="000000"/>
              </a:solidFill>
              <a:latin typeface="苹方 粗体" panose="020B0600000000000000" pitchFamily="34" charset="-122"/>
              <a:ea typeface="苹方 粗体" panose="020B0600000000000000" pitchFamily="34" charset="-122"/>
              <a:cs typeface="Gill Sans Light"/>
            </a:rPr>
            <a:t>设计网站页面初稿</a:t>
          </a:r>
        </a:p>
      </dgm:t>
    </dgm:pt>
    <dgm:pt modelId="{38D40D3F-0637-405E-825A-A1F07DB329BC}" type="parTrans" cxnId="{AD15F56A-BA45-41AC-A235-7F081A65DEC3}">
      <dgm:prSet/>
      <dgm:spPr/>
      <dgm:t>
        <a:bodyPr/>
        <a:lstStyle/>
        <a:p>
          <a:endParaRPr lang="zh-CN" altLang="en-US"/>
        </a:p>
      </dgm:t>
    </dgm:pt>
    <dgm:pt modelId="{47FD47D0-24B6-4D1A-B406-4DC07C7A80CF}" type="sibTrans" cxnId="{AD15F56A-BA45-41AC-A235-7F081A65DEC3}">
      <dgm:prSet/>
      <dgm:spPr/>
      <dgm:t>
        <a:bodyPr/>
        <a:lstStyle/>
        <a:p>
          <a:endParaRPr lang="zh-CN" altLang="en-US"/>
        </a:p>
      </dgm:t>
    </dgm:pt>
    <dgm:pt modelId="{C5977A49-7395-4BDB-BF59-6F7B804E4358}">
      <dgm:prSet phldrT="[文本]" custT="1"/>
      <dgm:spPr/>
      <dgm:t>
        <a:bodyPr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kern="1200" dirty="0">
              <a:solidFill>
                <a:srgbClr val="000000"/>
              </a:solidFill>
              <a:latin typeface="苹方 粗体" panose="020B0600000000000000" pitchFamily="34" charset="-122"/>
              <a:ea typeface="苹方 粗体" panose="020B0600000000000000" pitchFamily="34" charset="-122"/>
              <a:cs typeface="Gill Sans Light"/>
            </a:rPr>
            <a:t>网站测试</a:t>
          </a:r>
        </a:p>
      </dgm:t>
    </dgm:pt>
    <dgm:pt modelId="{99C1BF96-A3AC-4C91-8033-11580529CDE2}" type="parTrans" cxnId="{A6BFAC9F-BC32-40B0-A34A-C4A016A62582}">
      <dgm:prSet/>
      <dgm:spPr/>
      <dgm:t>
        <a:bodyPr/>
        <a:lstStyle/>
        <a:p>
          <a:endParaRPr lang="zh-CN" altLang="en-US"/>
        </a:p>
      </dgm:t>
    </dgm:pt>
    <dgm:pt modelId="{E1DD14C7-EB99-4601-AD28-2585A289A460}" type="sibTrans" cxnId="{A6BFAC9F-BC32-40B0-A34A-C4A016A62582}">
      <dgm:prSet/>
      <dgm:spPr/>
      <dgm:t>
        <a:bodyPr/>
        <a:lstStyle/>
        <a:p>
          <a:endParaRPr lang="zh-CN" altLang="en-US"/>
        </a:p>
      </dgm:t>
    </dgm:pt>
    <dgm:pt modelId="{B2922CDA-2383-49E6-A12C-EE77DA35D98F}">
      <dgm:prSet phldrT="[文本]" custT="1"/>
      <dgm:spPr/>
      <dgm:t>
        <a:bodyPr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kern="1200" dirty="0">
              <a:solidFill>
                <a:srgbClr val="000000"/>
              </a:solidFill>
              <a:latin typeface="苹方 粗体" panose="020B0600000000000000" pitchFamily="34" charset="-122"/>
              <a:ea typeface="苹方 粗体" panose="020B0600000000000000" pitchFamily="34" charset="-122"/>
              <a:cs typeface="Gill Sans Light"/>
            </a:rPr>
            <a:t>前端完成代码实现</a:t>
          </a:r>
        </a:p>
      </dgm:t>
    </dgm:pt>
    <dgm:pt modelId="{1D7085B4-3085-4453-8B4B-8C0AA993EBE1}" type="parTrans" cxnId="{83217316-6125-4C1D-9C82-20775F7E582A}">
      <dgm:prSet/>
      <dgm:spPr/>
      <dgm:t>
        <a:bodyPr/>
        <a:lstStyle/>
        <a:p>
          <a:endParaRPr lang="zh-CN" altLang="en-US"/>
        </a:p>
      </dgm:t>
    </dgm:pt>
    <dgm:pt modelId="{48CFB390-1791-40AD-BAE8-10CDF8350B0C}" type="sibTrans" cxnId="{83217316-6125-4C1D-9C82-20775F7E582A}">
      <dgm:prSet/>
      <dgm:spPr/>
      <dgm:t>
        <a:bodyPr/>
        <a:lstStyle/>
        <a:p>
          <a:endParaRPr lang="zh-CN" altLang="en-US"/>
        </a:p>
      </dgm:t>
    </dgm:pt>
    <dgm:pt modelId="{23BF3394-0490-47EA-B9AF-6FF432136410}">
      <dgm:prSet phldrT="[文本]" custT="1"/>
      <dgm:spPr/>
      <dgm:t>
        <a:bodyPr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kern="1200" dirty="0">
              <a:solidFill>
                <a:srgbClr val="000000"/>
              </a:solidFill>
              <a:latin typeface="苹方 粗体" panose="020B0600000000000000" pitchFamily="34" charset="-122"/>
              <a:ea typeface="苹方 粗体" panose="020B0600000000000000" pitchFamily="34" charset="-122"/>
              <a:cs typeface="Gill Sans Light"/>
            </a:rPr>
            <a:t>后端完成业务逻辑</a:t>
          </a:r>
        </a:p>
      </dgm:t>
    </dgm:pt>
    <dgm:pt modelId="{29C55379-4A55-48F0-B1DC-F837D363A23D}" type="parTrans" cxnId="{F6C3FA09-E4AB-490A-BAC3-992CF34E781E}">
      <dgm:prSet/>
      <dgm:spPr/>
      <dgm:t>
        <a:bodyPr/>
        <a:lstStyle/>
        <a:p>
          <a:endParaRPr lang="zh-CN" altLang="en-US"/>
        </a:p>
      </dgm:t>
    </dgm:pt>
    <dgm:pt modelId="{56BE9BB3-1DC8-4B23-AC98-7682E25AD4E4}" type="sibTrans" cxnId="{F6C3FA09-E4AB-490A-BAC3-992CF34E781E}">
      <dgm:prSet/>
      <dgm:spPr/>
      <dgm:t>
        <a:bodyPr/>
        <a:lstStyle/>
        <a:p>
          <a:endParaRPr lang="zh-CN" altLang="en-US"/>
        </a:p>
      </dgm:t>
    </dgm:pt>
    <dgm:pt modelId="{1E9A4362-AC6F-4BBD-80AF-7ED93EE8C36E}">
      <dgm:prSet phldrT="[文本]" custT="1"/>
      <dgm:spPr/>
      <dgm:t>
        <a:bodyPr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kern="1200" dirty="0">
              <a:solidFill>
                <a:srgbClr val="000000"/>
              </a:solidFill>
              <a:latin typeface="苹方 粗体" panose="020B0600000000000000" pitchFamily="34" charset="-122"/>
              <a:ea typeface="苹方 粗体" panose="020B0600000000000000" pitchFamily="34" charset="-122"/>
              <a:cs typeface="Gill Sans Light"/>
            </a:rPr>
            <a:t>网站后期维护工作</a:t>
          </a:r>
        </a:p>
      </dgm:t>
    </dgm:pt>
    <dgm:pt modelId="{294C8F61-C494-4F6A-97C7-B1CB81FAFB84}" type="parTrans" cxnId="{244C3A94-1B58-4EE6-8D18-F3CB5C744E58}">
      <dgm:prSet/>
      <dgm:spPr/>
      <dgm:t>
        <a:bodyPr/>
        <a:lstStyle/>
        <a:p>
          <a:endParaRPr lang="zh-CN" altLang="en-US"/>
        </a:p>
      </dgm:t>
    </dgm:pt>
    <dgm:pt modelId="{29A58228-7FCD-49DE-9FE9-A8ED90C15794}" type="sibTrans" cxnId="{244C3A94-1B58-4EE6-8D18-F3CB5C744E58}">
      <dgm:prSet/>
      <dgm:spPr/>
      <dgm:t>
        <a:bodyPr/>
        <a:lstStyle/>
        <a:p>
          <a:endParaRPr lang="zh-CN" altLang="en-US"/>
        </a:p>
      </dgm:t>
    </dgm:pt>
    <dgm:pt modelId="{860C4184-8FC3-4516-80D7-FE2D9271B3FC}">
      <dgm:prSet phldrT="[文本]" custT="1"/>
      <dgm:spPr/>
      <dgm:t>
        <a:bodyPr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kern="1200" dirty="0">
              <a:solidFill>
                <a:srgbClr val="000000"/>
              </a:solidFill>
              <a:latin typeface="苹方 粗体" panose="020B0600000000000000" pitchFamily="34" charset="-122"/>
              <a:ea typeface="苹方 粗体" panose="020B0600000000000000" pitchFamily="34" charset="-122"/>
              <a:cs typeface="Gill Sans Light"/>
            </a:rPr>
            <a:t>客户验收</a:t>
          </a:r>
        </a:p>
      </dgm:t>
    </dgm:pt>
    <dgm:pt modelId="{EA963266-F234-4556-875F-9B76EEC3CE57}" type="parTrans" cxnId="{CA13168C-6957-4D03-9B9F-422EAB4B04B3}">
      <dgm:prSet/>
      <dgm:spPr/>
      <dgm:t>
        <a:bodyPr/>
        <a:lstStyle/>
        <a:p>
          <a:endParaRPr lang="zh-CN" altLang="en-US"/>
        </a:p>
      </dgm:t>
    </dgm:pt>
    <dgm:pt modelId="{FBBE39F6-690D-4269-A21D-728F835F035C}" type="sibTrans" cxnId="{CA13168C-6957-4D03-9B9F-422EAB4B04B3}">
      <dgm:prSet/>
      <dgm:spPr/>
      <dgm:t>
        <a:bodyPr/>
        <a:lstStyle/>
        <a:p>
          <a:endParaRPr lang="zh-CN" altLang="en-US"/>
        </a:p>
      </dgm:t>
    </dgm:pt>
    <dgm:pt modelId="{1301BE39-B9A4-4C1E-A757-E219D19F77CA}" type="pres">
      <dgm:prSet presAssocID="{C7030DD5-E1A1-4F5D-A527-016BA4895539}" presName="Name0" presStyleCnt="0">
        <dgm:presLayoutVars>
          <dgm:dir/>
          <dgm:animLvl val="lvl"/>
          <dgm:resizeHandles val="exact"/>
        </dgm:presLayoutVars>
      </dgm:prSet>
      <dgm:spPr/>
    </dgm:pt>
    <dgm:pt modelId="{60DECD7F-70C5-4678-A840-47E72A8B1DE3}" type="pres">
      <dgm:prSet presAssocID="{89D84D32-D370-4327-996A-F5828C86468E}" presName="parTxOnly" presStyleLbl="node1" presStyleIdx="0" presStyleCnt="8" custLinFactY="-100000" custLinFactNeighborX="43681" custLinFactNeighborY="-1402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82A623-65D9-45FD-87F1-87A53F687AC1}" type="pres">
      <dgm:prSet presAssocID="{09CBAD39-E0E8-4BBC-8D3B-36A8A20BA15C}" presName="parTxOnlySpace" presStyleCnt="0"/>
      <dgm:spPr/>
    </dgm:pt>
    <dgm:pt modelId="{CCC60E62-5421-4022-9981-C9A9961A0627}" type="pres">
      <dgm:prSet presAssocID="{828F9CB6-5F32-41D6-AC2F-5EB202A456DE}" presName="parTxOnly" presStyleLbl="node1" presStyleIdx="1" presStyleCnt="8" custScaleX="107039" custLinFactY="-100000" custLinFactNeighborX="43681" custLinFactNeighborY="-1402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0D3E26-A15F-44E6-B3D6-C1C3EE72BF0F}" type="pres">
      <dgm:prSet presAssocID="{A151D401-CF73-48A2-84E9-5065DA16B2AF}" presName="parTxOnlySpace" presStyleCnt="0"/>
      <dgm:spPr/>
    </dgm:pt>
    <dgm:pt modelId="{F75B5475-9E79-47F5-8C20-734382E057EF}" type="pres">
      <dgm:prSet presAssocID="{AB51B365-AA04-4068-9519-70470B629AA4}" presName="parTxOnly" presStyleLbl="node1" presStyleIdx="2" presStyleCnt="8" custLinFactX="-74896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F58AF1-022D-4F43-923C-2EEE01D4DC95}" type="pres">
      <dgm:prSet presAssocID="{47FD47D0-24B6-4D1A-B406-4DC07C7A80CF}" presName="parTxOnlySpace" presStyleCnt="0"/>
      <dgm:spPr/>
    </dgm:pt>
    <dgm:pt modelId="{C99AC70C-652C-445A-BF32-F9C280B5E48C}" type="pres">
      <dgm:prSet presAssocID="{B2922CDA-2383-49E6-A12C-EE77DA35D98F}" presName="parTxOnly" presStyleLbl="node1" presStyleIdx="3" presStyleCnt="8" custLinFactX="-74896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537F5E-AB41-49EF-BBE5-DB91FB4F33F4}" type="pres">
      <dgm:prSet presAssocID="{48CFB390-1791-40AD-BAE8-10CDF8350B0C}" presName="parTxOnlySpace" presStyleCnt="0"/>
      <dgm:spPr/>
    </dgm:pt>
    <dgm:pt modelId="{DDC60AED-6746-45BB-A614-00B27EA42EA8}" type="pres">
      <dgm:prSet presAssocID="{23BF3394-0490-47EA-B9AF-6FF432136410}" presName="parTxOnly" presStyleLbl="node1" presStyleIdx="4" presStyleCnt="8" custLinFactX="-74896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4232A8-0B29-4FF3-A409-C119B59AB9EE}" type="pres">
      <dgm:prSet presAssocID="{56BE9BB3-1DC8-4B23-AC98-7682E25AD4E4}" presName="parTxOnlySpace" presStyleCnt="0"/>
      <dgm:spPr/>
    </dgm:pt>
    <dgm:pt modelId="{2DA2F86B-1540-4D03-A4EE-F654CB60C57C}" type="pres">
      <dgm:prSet presAssocID="{C5977A49-7395-4BDB-BF59-6F7B804E4358}" presName="parTxOnly" presStyleLbl="node1" presStyleIdx="5" presStyleCnt="8" custLinFactX="-154961" custLinFactY="100000" custLinFactNeighborX="-200000" custLinFactNeighborY="1464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123311-06F8-4B76-B9AC-9C1EA7A24BE7}" type="pres">
      <dgm:prSet presAssocID="{E1DD14C7-EB99-4601-AD28-2585A289A460}" presName="parTxOnlySpace" presStyleCnt="0"/>
      <dgm:spPr/>
    </dgm:pt>
    <dgm:pt modelId="{6E2EA924-E5AA-4BFD-AE94-57C0196B8C37}" type="pres">
      <dgm:prSet presAssocID="{860C4184-8FC3-4516-80D7-FE2D9271B3FC}" presName="parTxOnly" presStyleLbl="node1" presStyleIdx="6" presStyleCnt="8" custLinFactX="-154961" custLinFactY="100000" custLinFactNeighborX="-200000" custLinFactNeighborY="1464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46E147-DF69-4AAD-BAC5-5DEE9EE21585}" type="pres">
      <dgm:prSet presAssocID="{FBBE39F6-690D-4269-A21D-728F835F035C}" presName="parTxOnlySpace" presStyleCnt="0"/>
      <dgm:spPr/>
    </dgm:pt>
    <dgm:pt modelId="{EECC0B98-0F26-4525-BD7D-8147A88ED03D}" type="pres">
      <dgm:prSet presAssocID="{1E9A4362-AC6F-4BBD-80AF-7ED93EE8C36E}" presName="parTxOnly" presStyleLbl="node1" presStyleIdx="7" presStyleCnt="8" custLinFactX="-154961" custLinFactY="100000" custLinFactNeighborX="-200000" custLinFactNeighborY="1464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D6D5FAE-C551-49DD-9210-D1A8BFA2032F}" srcId="{C7030DD5-E1A1-4F5D-A527-016BA4895539}" destId="{828F9CB6-5F32-41D6-AC2F-5EB202A456DE}" srcOrd="1" destOrd="0" parTransId="{B697551A-4641-406E-BF9F-E45EE5D39AAB}" sibTransId="{A151D401-CF73-48A2-84E9-5065DA16B2AF}"/>
    <dgm:cxn modelId="{1C62D342-3145-4312-B34D-8BDB1CB2B2EA}" type="presOf" srcId="{89D84D32-D370-4327-996A-F5828C86468E}" destId="{60DECD7F-70C5-4678-A840-47E72A8B1DE3}" srcOrd="0" destOrd="0" presId="urn:microsoft.com/office/officeart/2005/8/layout/chevron1"/>
    <dgm:cxn modelId="{F3466EA7-5C95-468D-BFCB-63D0C128CD0F}" srcId="{C7030DD5-E1A1-4F5D-A527-016BA4895539}" destId="{89D84D32-D370-4327-996A-F5828C86468E}" srcOrd="0" destOrd="0" parTransId="{BB110463-85FB-465A-B63E-3473D0AF8345}" sibTransId="{09CBAD39-E0E8-4BBC-8D3B-36A8A20BA15C}"/>
    <dgm:cxn modelId="{F6C3FA09-E4AB-490A-BAC3-992CF34E781E}" srcId="{C7030DD5-E1A1-4F5D-A527-016BA4895539}" destId="{23BF3394-0490-47EA-B9AF-6FF432136410}" srcOrd="4" destOrd="0" parTransId="{29C55379-4A55-48F0-B1DC-F837D363A23D}" sibTransId="{56BE9BB3-1DC8-4B23-AC98-7682E25AD4E4}"/>
    <dgm:cxn modelId="{6A46EE86-F2BB-4AFC-8EA2-BDBF4E7137F1}" type="presOf" srcId="{23BF3394-0490-47EA-B9AF-6FF432136410}" destId="{DDC60AED-6746-45BB-A614-00B27EA42EA8}" srcOrd="0" destOrd="0" presId="urn:microsoft.com/office/officeart/2005/8/layout/chevron1"/>
    <dgm:cxn modelId="{C2666388-0A1A-47AF-8B5C-4FAB35AE2E6A}" type="presOf" srcId="{B2922CDA-2383-49E6-A12C-EE77DA35D98F}" destId="{C99AC70C-652C-445A-BF32-F9C280B5E48C}" srcOrd="0" destOrd="0" presId="urn:microsoft.com/office/officeart/2005/8/layout/chevron1"/>
    <dgm:cxn modelId="{EBE38A0C-3B47-46CC-96CE-5BB750B370E2}" type="presOf" srcId="{1E9A4362-AC6F-4BBD-80AF-7ED93EE8C36E}" destId="{EECC0B98-0F26-4525-BD7D-8147A88ED03D}" srcOrd="0" destOrd="0" presId="urn:microsoft.com/office/officeart/2005/8/layout/chevron1"/>
    <dgm:cxn modelId="{A6BFAC9F-BC32-40B0-A34A-C4A016A62582}" srcId="{C7030DD5-E1A1-4F5D-A527-016BA4895539}" destId="{C5977A49-7395-4BDB-BF59-6F7B804E4358}" srcOrd="5" destOrd="0" parTransId="{99C1BF96-A3AC-4C91-8033-11580529CDE2}" sibTransId="{E1DD14C7-EB99-4601-AD28-2585A289A460}"/>
    <dgm:cxn modelId="{9C70E1AB-8010-4AA0-BA3A-AC0D294EF5C1}" type="presOf" srcId="{C5977A49-7395-4BDB-BF59-6F7B804E4358}" destId="{2DA2F86B-1540-4D03-A4EE-F654CB60C57C}" srcOrd="0" destOrd="0" presId="urn:microsoft.com/office/officeart/2005/8/layout/chevron1"/>
    <dgm:cxn modelId="{83217316-6125-4C1D-9C82-20775F7E582A}" srcId="{C7030DD5-E1A1-4F5D-A527-016BA4895539}" destId="{B2922CDA-2383-49E6-A12C-EE77DA35D98F}" srcOrd="3" destOrd="0" parTransId="{1D7085B4-3085-4453-8B4B-8C0AA993EBE1}" sibTransId="{48CFB390-1791-40AD-BAE8-10CDF8350B0C}"/>
    <dgm:cxn modelId="{CA13168C-6957-4D03-9B9F-422EAB4B04B3}" srcId="{C7030DD5-E1A1-4F5D-A527-016BA4895539}" destId="{860C4184-8FC3-4516-80D7-FE2D9271B3FC}" srcOrd="6" destOrd="0" parTransId="{EA963266-F234-4556-875F-9B76EEC3CE57}" sibTransId="{FBBE39F6-690D-4269-A21D-728F835F035C}"/>
    <dgm:cxn modelId="{A0F30B5F-372D-4456-AEE1-EE0D9387E3AA}" type="presOf" srcId="{860C4184-8FC3-4516-80D7-FE2D9271B3FC}" destId="{6E2EA924-E5AA-4BFD-AE94-57C0196B8C37}" srcOrd="0" destOrd="0" presId="urn:microsoft.com/office/officeart/2005/8/layout/chevron1"/>
    <dgm:cxn modelId="{CF01796A-1854-430E-B747-3FC0F9295732}" type="presOf" srcId="{828F9CB6-5F32-41D6-AC2F-5EB202A456DE}" destId="{CCC60E62-5421-4022-9981-C9A9961A0627}" srcOrd="0" destOrd="0" presId="urn:microsoft.com/office/officeart/2005/8/layout/chevron1"/>
    <dgm:cxn modelId="{D7BCFD24-20B5-4DCC-BB83-C7FB499B93AD}" type="presOf" srcId="{AB51B365-AA04-4068-9519-70470B629AA4}" destId="{F75B5475-9E79-47F5-8C20-734382E057EF}" srcOrd="0" destOrd="0" presId="urn:microsoft.com/office/officeart/2005/8/layout/chevron1"/>
    <dgm:cxn modelId="{11C385E2-9505-45BA-9C9F-EC82B261D750}" type="presOf" srcId="{C7030DD5-E1A1-4F5D-A527-016BA4895539}" destId="{1301BE39-B9A4-4C1E-A757-E219D19F77CA}" srcOrd="0" destOrd="0" presId="urn:microsoft.com/office/officeart/2005/8/layout/chevron1"/>
    <dgm:cxn modelId="{244C3A94-1B58-4EE6-8D18-F3CB5C744E58}" srcId="{C7030DD5-E1A1-4F5D-A527-016BA4895539}" destId="{1E9A4362-AC6F-4BBD-80AF-7ED93EE8C36E}" srcOrd="7" destOrd="0" parTransId="{294C8F61-C494-4F6A-97C7-B1CB81FAFB84}" sibTransId="{29A58228-7FCD-49DE-9FE9-A8ED90C15794}"/>
    <dgm:cxn modelId="{AD15F56A-BA45-41AC-A235-7F081A65DEC3}" srcId="{C7030DD5-E1A1-4F5D-A527-016BA4895539}" destId="{AB51B365-AA04-4068-9519-70470B629AA4}" srcOrd="2" destOrd="0" parTransId="{38D40D3F-0637-405E-825A-A1F07DB329BC}" sibTransId="{47FD47D0-24B6-4D1A-B406-4DC07C7A80CF}"/>
    <dgm:cxn modelId="{8E40BEE9-736F-48D2-953A-58D2F6935DBF}" type="presParOf" srcId="{1301BE39-B9A4-4C1E-A757-E219D19F77CA}" destId="{60DECD7F-70C5-4678-A840-47E72A8B1DE3}" srcOrd="0" destOrd="0" presId="urn:microsoft.com/office/officeart/2005/8/layout/chevron1"/>
    <dgm:cxn modelId="{32B39BF9-6E10-457B-A2D9-D9A5E9270ADA}" type="presParOf" srcId="{1301BE39-B9A4-4C1E-A757-E219D19F77CA}" destId="{5D82A623-65D9-45FD-87F1-87A53F687AC1}" srcOrd="1" destOrd="0" presId="urn:microsoft.com/office/officeart/2005/8/layout/chevron1"/>
    <dgm:cxn modelId="{0B9E8324-F88C-4E05-B9FE-8C99A540A1E7}" type="presParOf" srcId="{1301BE39-B9A4-4C1E-A757-E219D19F77CA}" destId="{CCC60E62-5421-4022-9981-C9A9961A0627}" srcOrd="2" destOrd="0" presId="urn:microsoft.com/office/officeart/2005/8/layout/chevron1"/>
    <dgm:cxn modelId="{50DE4D29-FF3B-48E0-B268-AE62B3D1546E}" type="presParOf" srcId="{1301BE39-B9A4-4C1E-A757-E219D19F77CA}" destId="{ED0D3E26-A15F-44E6-B3D6-C1C3EE72BF0F}" srcOrd="3" destOrd="0" presId="urn:microsoft.com/office/officeart/2005/8/layout/chevron1"/>
    <dgm:cxn modelId="{4692A698-D6E0-4C10-A4D8-F70AED6A585A}" type="presParOf" srcId="{1301BE39-B9A4-4C1E-A757-E219D19F77CA}" destId="{F75B5475-9E79-47F5-8C20-734382E057EF}" srcOrd="4" destOrd="0" presId="urn:microsoft.com/office/officeart/2005/8/layout/chevron1"/>
    <dgm:cxn modelId="{2D2F7E0F-6C17-44AD-BEFA-52E9991497FA}" type="presParOf" srcId="{1301BE39-B9A4-4C1E-A757-E219D19F77CA}" destId="{17F58AF1-022D-4F43-923C-2EEE01D4DC95}" srcOrd="5" destOrd="0" presId="urn:microsoft.com/office/officeart/2005/8/layout/chevron1"/>
    <dgm:cxn modelId="{744828F7-DC94-4761-9B92-52F0647C7B14}" type="presParOf" srcId="{1301BE39-B9A4-4C1E-A757-E219D19F77CA}" destId="{C99AC70C-652C-445A-BF32-F9C280B5E48C}" srcOrd="6" destOrd="0" presId="urn:microsoft.com/office/officeart/2005/8/layout/chevron1"/>
    <dgm:cxn modelId="{D0321DC1-C0A6-4CA4-A153-E2B2AE643C4E}" type="presParOf" srcId="{1301BE39-B9A4-4C1E-A757-E219D19F77CA}" destId="{BD537F5E-AB41-49EF-BBE5-DB91FB4F33F4}" srcOrd="7" destOrd="0" presId="urn:microsoft.com/office/officeart/2005/8/layout/chevron1"/>
    <dgm:cxn modelId="{24760C16-56B9-400C-B054-74698EDFC4A8}" type="presParOf" srcId="{1301BE39-B9A4-4C1E-A757-E219D19F77CA}" destId="{DDC60AED-6746-45BB-A614-00B27EA42EA8}" srcOrd="8" destOrd="0" presId="urn:microsoft.com/office/officeart/2005/8/layout/chevron1"/>
    <dgm:cxn modelId="{EA3E8565-4B6F-4680-8A4E-40099E553A06}" type="presParOf" srcId="{1301BE39-B9A4-4C1E-A757-E219D19F77CA}" destId="{204232A8-0B29-4FF3-A409-C119B59AB9EE}" srcOrd="9" destOrd="0" presId="urn:microsoft.com/office/officeart/2005/8/layout/chevron1"/>
    <dgm:cxn modelId="{17A822A2-A43C-45CF-9841-EF4ED94BA9FE}" type="presParOf" srcId="{1301BE39-B9A4-4C1E-A757-E219D19F77CA}" destId="{2DA2F86B-1540-4D03-A4EE-F654CB60C57C}" srcOrd="10" destOrd="0" presId="urn:microsoft.com/office/officeart/2005/8/layout/chevron1"/>
    <dgm:cxn modelId="{AC8AF485-908D-4225-BDAD-2313F1627ADB}" type="presParOf" srcId="{1301BE39-B9A4-4C1E-A757-E219D19F77CA}" destId="{ED123311-06F8-4B76-B9AC-9C1EA7A24BE7}" srcOrd="11" destOrd="0" presId="urn:microsoft.com/office/officeart/2005/8/layout/chevron1"/>
    <dgm:cxn modelId="{F9C607D3-B906-46B2-A816-79C2BDAD5C9A}" type="presParOf" srcId="{1301BE39-B9A4-4C1E-A757-E219D19F77CA}" destId="{6E2EA924-E5AA-4BFD-AE94-57C0196B8C37}" srcOrd="12" destOrd="0" presId="urn:microsoft.com/office/officeart/2005/8/layout/chevron1"/>
    <dgm:cxn modelId="{690E1A63-2F0A-4201-BD0E-9ADDD85ED5A9}" type="presParOf" srcId="{1301BE39-B9A4-4C1E-A757-E219D19F77CA}" destId="{F646E147-DF69-4AAD-BAC5-5DEE9EE21585}" srcOrd="13" destOrd="0" presId="urn:microsoft.com/office/officeart/2005/8/layout/chevron1"/>
    <dgm:cxn modelId="{9210397D-69EA-4D92-87ED-426546B34689}" type="presParOf" srcId="{1301BE39-B9A4-4C1E-A757-E219D19F77CA}" destId="{EECC0B98-0F26-4525-BD7D-8147A88ED03D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9E5465-167B-4E03-A600-AE0C1929FC8E}" type="doc">
      <dgm:prSet loTypeId="urn:microsoft.com/office/officeart/2005/8/layout/chart3#1" loCatId="cycle" qsTypeId="urn:microsoft.com/office/officeart/2005/8/quickstyle/simple4#2" qsCatId="simple" csTypeId="urn:microsoft.com/office/officeart/2005/8/colors/colorful2#2" csCatId="colorful" phldr="1"/>
      <dgm:spPr/>
    </dgm:pt>
    <dgm:pt modelId="{F707C624-BEFA-49ED-92F2-8F5B8D0DC57E}">
      <dgm:prSet phldrT="[文本]"/>
      <dgm:spPr/>
      <dgm:t>
        <a:bodyPr/>
        <a:lstStyle/>
        <a:p>
          <a:r>
            <a:rPr lang="zh-CN" altLang="en-US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rPr>
            <a:t>后端</a:t>
          </a:r>
        </a:p>
      </dgm:t>
    </dgm:pt>
    <dgm:pt modelId="{1A87375F-AD0D-494D-9EB0-0C71C895E26B}" type="parTrans" cxnId="{E5981535-81AD-4221-8F18-3C92FDEF429E}">
      <dgm:prSet/>
      <dgm:spPr/>
      <dgm:t>
        <a:bodyPr/>
        <a:lstStyle/>
        <a:p>
          <a:endParaRPr lang="zh-CN" altLang="en-US"/>
        </a:p>
      </dgm:t>
    </dgm:pt>
    <dgm:pt modelId="{0386102B-5378-4CFB-B677-AB6999D94952}" type="sibTrans" cxnId="{E5981535-81AD-4221-8F18-3C92FDEF429E}">
      <dgm:prSet/>
      <dgm:spPr/>
      <dgm:t>
        <a:bodyPr/>
        <a:lstStyle/>
        <a:p>
          <a:endParaRPr lang="zh-CN" altLang="en-US"/>
        </a:p>
      </dgm:t>
    </dgm:pt>
    <dgm:pt modelId="{C6B1A2D9-167D-47EB-97F8-D3075B27AED6}">
      <dgm:prSet phldrT="[文本]"/>
      <dgm:spPr/>
      <dgm:t>
        <a:bodyPr/>
        <a:lstStyle/>
        <a:p>
          <a:r>
            <a:rPr lang="zh-CN" altLang="en-US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rPr>
            <a:t>前端</a:t>
          </a:r>
        </a:p>
      </dgm:t>
    </dgm:pt>
    <dgm:pt modelId="{BED0FCDC-29AD-4119-8F3E-3EC02A756FD0}" type="parTrans" cxnId="{25994752-670A-42E7-9403-4CF0B91F7B0C}">
      <dgm:prSet/>
      <dgm:spPr/>
      <dgm:t>
        <a:bodyPr/>
        <a:lstStyle/>
        <a:p>
          <a:endParaRPr lang="zh-CN" altLang="en-US"/>
        </a:p>
      </dgm:t>
    </dgm:pt>
    <dgm:pt modelId="{51E87C21-9EBE-44A2-B59C-BA35639A62F6}" type="sibTrans" cxnId="{25994752-670A-42E7-9403-4CF0B91F7B0C}">
      <dgm:prSet/>
      <dgm:spPr/>
      <dgm:t>
        <a:bodyPr/>
        <a:lstStyle/>
        <a:p>
          <a:endParaRPr lang="zh-CN" altLang="en-US"/>
        </a:p>
      </dgm:t>
    </dgm:pt>
    <dgm:pt modelId="{9C6542B1-692F-458C-89F4-66C2F5673319}">
      <dgm:prSet phldrT="[文本]"/>
      <dgm:spPr/>
      <dgm:t>
        <a:bodyPr/>
        <a:lstStyle/>
        <a:p>
          <a:r>
            <a:rPr lang="zh-CN" altLang="en-US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rPr>
            <a:t>设计</a:t>
          </a:r>
        </a:p>
      </dgm:t>
    </dgm:pt>
    <dgm:pt modelId="{20384B2A-50D9-4BBA-8166-293C80D1CC80}" type="parTrans" cxnId="{86BCAAC4-9996-49D1-9242-E9BC90F2D952}">
      <dgm:prSet/>
      <dgm:spPr/>
      <dgm:t>
        <a:bodyPr/>
        <a:lstStyle/>
        <a:p>
          <a:endParaRPr lang="zh-CN" altLang="en-US"/>
        </a:p>
      </dgm:t>
    </dgm:pt>
    <dgm:pt modelId="{B2279ECE-E1A7-4FAA-AA15-131073CF01C0}" type="sibTrans" cxnId="{86BCAAC4-9996-49D1-9242-E9BC90F2D952}">
      <dgm:prSet/>
      <dgm:spPr/>
      <dgm:t>
        <a:bodyPr/>
        <a:lstStyle/>
        <a:p>
          <a:endParaRPr lang="zh-CN" altLang="en-US"/>
        </a:p>
      </dgm:t>
    </dgm:pt>
    <dgm:pt modelId="{415720AE-A6DA-4E04-A7E0-E996C7F4EDD7}" type="pres">
      <dgm:prSet presAssocID="{8E9E5465-167B-4E03-A600-AE0C1929FC8E}" presName="compositeShape" presStyleCnt="0">
        <dgm:presLayoutVars>
          <dgm:chMax val="7"/>
          <dgm:dir/>
          <dgm:resizeHandles val="exact"/>
        </dgm:presLayoutVars>
      </dgm:prSet>
      <dgm:spPr/>
    </dgm:pt>
    <dgm:pt modelId="{7A252574-FB78-4DC6-8F23-BD1B9E083D69}" type="pres">
      <dgm:prSet presAssocID="{8E9E5465-167B-4E03-A600-AE0C1929FC8E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BBB8038D-AD44-48CE-A6A5-21A00CCEA2AC}" type="pres">
      <dgm:prSet presAssocID="{8E9E5465-167B-4E03-A600-AE0C1929FC8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79AFB5-A806-4F0B-B616-C0D69B7BF3DF}" type="pres">
      <dgm:prSet presAssocID="{8E9E5465-167B-4E03-A600-AE0C1929FC8E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A9E225BE-7824-4770-8ED7-8403B4F16155}" type="pres">
      <dgm:prSet presAssocID="{8E9E5465-167B-4E03-A600-AE0C1929FC8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F3B9E9-E99A-4CEA-B17F-D17F416EBFE5}" type="pres">
      <dgm:prSet presAssocID="{8E9E5465-167B-4E03-A600-AE0C1929FC8E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9EA5E7C4-DD22-469A-B8D4-9829BBC93D4E}" type="pres">
      <dgm:prSet presAssocID="{8E9E5465-167B-4E03-A600-AE0C1929FC8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994752-670A-42E7-9403-4CF0B91F7B0C}" srcId="{8E9E5465-167B-4E03-A600-AE0C1929FC8E}" destId="{C6B1A2D9-167D-47EB-97F8-D3075B27AED6}" srcOrd="1" destOrd="0" parTransId="{BED0FCDC-29AD-4119-8F3E-3EC02A756FD0}" sibTransId="{51E87C21-9EBE-44A2-B59C-BA35639A62F6}"/>
    <dgm:cxn modelId="{DA944351-6BBD-4548-9009-9D233F5C6C63}" type="presOf" srcId="{8E9E5465-167B-4E03-A600-AE0C1929FC8E}" destId="{415720AE-A6DA-4E04-A7E0-E996C7F4EDD7}" srcOrd="0" destOrd="0" presId="urn:microsoft.com/office/officeart/2005/8/layout/chart3#1"/>
    <dgm:cxn modelId="{E5981535-81AD-4221-8F18-3C92FDEF429E}" srcId="{8E9E5465-167B-4E03-A600-AE0C1929FC8E}" destId="{F707C624-BEFA-49ED-92F2-8F5B8D0DC57E}" srcOrd="0" destOrd="0" parTransId="{1A87375F-AD0D-494D-9EB0-0C71C895E26B}" sibTransId="{0386102B-5378-4CFB-B677-AB6999D94952}"/>
    <dgm:cxn modelId="{50188DE0-5B87-43AE-8DDC-5227D1811B68}" type="presOf" srcId="{C6B1A2D9-167D-47EB-97F8-D3075B27AED6}" destId="{3779AFB5-A806-4F0B-B616-C0D69B7BF3DF}" srcOrd="0" destOrd="0" presId="urn:microsoft.com/office/officeart/2005/8/layout/chart3#1"/>
    <dgm:cxn modelId="{528BF1BD-C7A0-4B38-BB79-5434F368B1AD}" type="presOf" srcId="{F707C624-BEFA-49ED-92F2-8F5B8D0DC57E}" destId="{BBB8038D-AD44-48CE-A6A5-21A00CCEA2AC}" srcOrd="1" destOrd="0" presId="urn:microsoft.com/office/officeart/2005/8/layout/chart3#1"/>
    <dgm:cxn modelId="{C9608592-1A42-4B0F-884C-96F7C9658361}" type="presOf" srcId="{C6B1A2D9-167D-47EB-97F8-D3075B27AED6}" destId="{A9E225BE-7824-4770-8ED7-8403B4F16155}" srcOrd="1" destOrd="0" presId="urn:microsoft.com/office/officeart/2005/8/layout/chart3#1"/>
    <dgm:cxn modelId="{E5BE1446-6FF0-4821-B79D-75D96D0E3EC1}" type="presOf" srcId="{F707C624-BEFA-49ED-92F2-8F5B8D0DC57E}" destId="{7A252574-FB78-4DC6-8F23-BD1B9E083D69}" srcOrd="0" destOrd="0" presId="urn:microsoft.com/office/officeart/2005/8/layout/chart3#1"/>
    <dgm:cxn modelId="{9B9F34A7-019B-482E-9560-41BE72EEFFD1}" type="presOf" srcId="{9C6542B1-692F-458C-89F4-66C2F5673319}" destId="{22F3B9E9-E99A-4CEA-B17F-D17F416EBFE5}" srcOrd="0" destOrd="0" presId="urn:microsoft.com/office/officeart/2005/8/layout/chart3#1"/>
    <dgm:cxn modelId="{86BCAAC4-9996-49D1-9242-E9BC90F2D952}" srcId="{8E9E5465-167B-4E03-A600-AE0C1929FC8E}" destId="{9C6542B1-692F-458C-89F4-66C2F5673319}" srcOrd="2" destOrd="0" parTransId="{20384B2A-50D9-4BBA-8166-293C80D1CC80}" sibTransId="{B2279ECE-E1A7-4FAA-AA15-131073CF01C0}"/>
    <dgm:cxn modelId="{3E9048BC-0CBA-4C09-8DD6-6EFE0BA8AE65}" type="presOf" srcId="{9C6542B1-692F-458C-89F4-66C2F5673319}" destId="{9EA5E7C4-DD22-469A-B8D4-9829BBC93D4E}" srcOrd="1" destOrd="0" presId="urn:microsoft.com/office/officeart/2005/8/layout/chart3#1"/>
    <dgm:cxn modelId="{6817B8C3-4434-4CD4-BA79-C9FFFBE618C7}" type="presParOf" srcId="{415720AE-A6DA-4E04-A7E0-E996C7F4EDD7}" destId="{7A252574-FB78-4DC6-8F23-BD1B9E083D69}" srcOrd="0" destOrd="0" presId="urn:microsoft.com/office/officeart/2005/8/layout/chart3#1"/>
    <dgm:cxn modelId="{ACD98BC8-C788-4A66-84F0-E45E0D5FEC81}" type="presParOf" srcId="{415720AE-A6DA-4E04-A7E0-E996C7F4EDD7}" destId="{BBB8038D-AD44-48CE-A6A5-21A00CCEA2AC}" srcOrd="1" destOrd="0" presId="urn:microsoft.com/office/officeart/2005/8/layout/chart3#1"/>
    <dgm:cxn modelId="{FD9D3184-A532-483E-ACA3-D03D334E345B}" type="presParOf" srcId="{415720AE-A6DA-4E04-A7E0-E996C7F4EDD7}" destId="{3779AFB5-A806-4F0B-B616-C0D69B7BF3DF}" srcOrd="2" destOrd="0" presId="urn:microsoft.com/office/officeart/2005/8/layout/chart3#1"/>
    <dgm:cxn modelId="{FA60B8F0-554F-4764-AEA0-4075D191506F}" type="presParOf" srcId="{415720AE-A6DA-4E04-A7E0-E996C7F4EDD7}" destId="{A9E225BE-7824-4770-8ED7-8403B4F16155}" srcOrd="3" destOrd="0" presId="urn:microsoft.com/office/officeart/2005/8/layout/chart3#1"/>
    <dgm:cxn modelId="{48169A24-BC10-4E3B-855A-CDD7DD1E7BD2}" type="presParOf" srcId="{415720AE-A6DA-4E04-A7E0-E996C7F4EDD7}" destId="{22F3B9E9-E99A-4CEA-B17F-D17F416EBFE5}" srcOrd="4" destOrd="0" presId="urn:microsoft.com/office/officeart/2005/8/layout/chart3#1"/>
    <dgm:cxn modelId="{1DADF877-39EA-411E-BE49-86500C4AEBB2}" type="presParOf" srcId="{415720AE-A6DA-4E04-A7E0-E996C7F4EDD7}" destId="{9EA5E7C4-DD22-469A-B8D4-9829BBC93D4E}" srcOrd="5" destOrd="0" presId="urn:microsoft.com/office/officeart/2005/8/layout/char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ECD7F-70C5-4678-A840-47E72A8B1DE3}">
      <dsp:nvSpPr>
        <dsp:cNvPr id="0" name=""/>
        <dsp:cNvSpPr/>
      </dsp:nvSpPr>
      <dsp:spPr>
        <a:xfrm>
          <a:off x="73680" y="824026"/>
          <a:ext cx="1516813" cy="6067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>
              <a:solidFill>
                <a:srgbClr val="000000"/>
              </a:solidFill>
              <a:latin typeface="苹方 粗体" panose="020B0600000000000000" pitchFamily="34" charset="-122"/>
              <a:ea typeface="苹方 粗体" panose="020B0600000000000000" pitchFamily="34" charset="-122"/>
            </a:rPr>
            <a:t>客户提出建站申请</a:t>
          </a:r>
        </a:p>
      </dsp:txBody>
      <dsp:txXfrm>
        <a:off x="377043" y="824026"/>
        <a:ext cx="910088" cy="606725"/>
      </dsp:txXfrm>
    </dsp:sp>
    <dsp:sp modelId="{CCC60E62-5421-4022-9981-C9A9961A0627}">
      <dsp:nvSpPr>
        <dsp:cNvPr id="0" name=""/>
        <dsp:cNvSpPr/>
      </dsp:nvSpPr>
      <dsp:spPr>
        <a:xfrm>
          <a:off x="1438813" y="824026"/>
          <a:ext cx="1623582" cy="606725"/>
        </a:xfrm>
        <a:prstGeom prst="chevron">
          <a:avLst/>
        </a:prstGeom>
        <a:gradFill rotWithShape="0">
          <a:gsLst>
            <a:gs pos="0">
              <a:schemeClr val="accent2">
                <a:hueOff val="-207909"/>
                <a:satOff val="-11990"/>
                <a:lumOff val="123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07909"/>
                <a:satOff val="-11990"/>
                <a:lumOff val="123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07909"/>
                <a:satOff val="-11990"/>
                <a:lumOff val="123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kern="1200" dirty="0">
              <a:solidFill>
                <a:srgbClr val="000000"/>
              </a:solidFill>
              <a:latin typeface="苹方 粗体" panose="020B0600000000000000" pitchFamily="34" charset="-122"/>
              <a:ea typeface="苹方 粗体" panose="020B0600000000000000" pitchFamily="34" charset="-122"/>
            </a:rPr>
            <a:t>制定网站建设方案</a:t>
          </a:r>
        </a:p>
      </dsp:txBody>
      <dsp:txXfrm>
        <a:off x="1742176" y="824026"/>
        <a:ext cx="1016857" cy="606725"/>
      </dsp:txXfrm>
    </dsp:sp>
    <dsp:sp modelId="{F75B5475-9E79-47F5-8C20-734382E057EF}">
      <dsp:nvSpPr>
        <dsp:cNvPr id="0" name=""/>
        <dsp:cNvSpPr/>
      </dsp:nvSpPr>
      <dsp:spPr>
        <a:xfrm>
          <a:off x="1556743" y="2281781"/>
          <a:ext cx="1516813" cy="606725"/>
        </a:xfrm>
        <a:prstGeom prst="chevron">
          <a:avLst/>
        </a:prstGeom>
        <a:gradFill rotWithShape="0">
          <a:gsLst>
            <a:gs pos="0">
              <a:schemeClr val="accent2">
                <a:hueOff val="-415818"/>
                <a:satOff val="-23979"/>
                <a:lumOff val="24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15818"/>
                <a:satOff val="-23979"/>
                <a:lumOff val="24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15818"/>
                <a:satOff val="-23979"/>
                <a:lumOff val="24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kern="1200" dirty="0">
              <a:solidFill>
                <a:srgbClr val="000000"/>
              </a:solidFill>
              <a:latin typeface="苹方 粗体" panose="020B0600000000000000" pitchFamily="34" charset="-122"/>
              <a:ea typeface="苹方 粗体" panose="020B0600000000000000" pitchFamily="34" charset="-122"/>
              <a:cs typeface="Gill Sans Light"/>
            </a:rPr>
            <a:t>设计网站页面初稿</a:t>
          </a:r>
        </a:p>
      </dsp:txBody>
      <dsp:txXfrm>
        <a:off x="1860106" y="2281781"/>
        <a:ext cx="910088" cy="606725"/>
      </dsp:txXfrm>
    </dsp:sp>
    <dsp:sp modelId="{C99AC70C-652C-445A-BF32-F9C280B5E48C}">
      <dsp:nvSpPr>
        <dsp:cNvPr id="0" name=""/>
        <dsp:cNvSpPr/>
      </dsp:nvSpPr>
      <dsp:spPr>
        <a:xfrm>
          <a:off x="2921875" y="2281781"/>
          <a:ext cx="1516813" cy="606725"/>
        </a:xfrm>
        <a:prstGeom prst="chevron">
          <a:avLst/>
        </a:prstGeom>
        <a:gradFill rotWithShape="0">
          <a:gsLst>
            <a:gs pos="0">
              <a:schemeClr val="accent2">
                <a:hueOff val="-623727"/>
                <a:satOff val="-35969"/>
                <a:lumOff val="36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23727"/>
                <a:satOff val="-35969"/>
                <a:lumOff val="36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23727"/>
                <a:satOff val="-35969"/>
                <a:lumOff val="36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kern="1200" dirty="0">
              <a:solidFill>
                <a:srgbClr val="000000"/>
              </a:solidFill>
              <a:latin typeface="苹方 粗体" panose="020B0600000000000000" pitchFamily="34" charset="-122"/>
              <a:ea typeface="苹方 粗体" panose="020B0600000000000000" pitchFamily="34" charset="-122"/>
              <a:cs typeface="Gill Sans Light"/>
            </a:rPr>
            <a:t>前端完成代码实现</a:t>
          </a:r>
        </a:p>
      </dsp:txBody>
      <dsp:txXfrm>
        <a:off x="3225238" y="2281781"/>
        <a:ext cx="910088" cy="606725"/>
      </dsp:txXfrm>
    </dsp:sp>
    <dsp:sp modelId="{DDC60AED-6746-45BB-A614-00B27EA42EA8}">
      <dsp:nvSpPr>
        <dsp:cNvPr id="0" name=""/>
        <dsp:cNvSpPr/>
      </dsp:nvSpPr>
      <dsp:spPr>
        <a:xfrm>
          <a:off x="4287008" y="2281781"/>
          <a:ext cx="1516813" cy="606725"/>
        </a:xfrm>
        <a:prstGeom prst="chevron">
          <a:avLst/>
        </a:prstGeom>
        <a:gradFill rotWithShape="0">
          <a:gsLst>
            <a:gs pos="0">
              <a:schemeClr val="accent2">
                <a:hueOff val="-831636"/>
                <a:satOff val="-47959"/>
                <a:lumOff val="49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31636"/>
                <a:satOff val="-47959"/>
                <a:lumOff val="49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31636"/>
                <a:satOff val="-47959"/>
                <a:lumOff val="49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kern="1200" dirty="0">
              <a:solidFill>
                <a:srgbClr val="000000"/>
              </a:solidFill>
              <a:latin typeface="苹方 粗体" panose="020B0600000000000000" pitchFamily="34" charset="-122"/>
              <a:ea typeface="苹方 粗体" panose="020B0600000000000000" pitchFamily="34" charset="-122"/>
              <a:cs typeface="Gill Sans Light"/>
            </a:rPr>
            <a:t>后端完成业务逻辑</a:t>
          </a:r>
        </a:p>
      </dsp:txBody>
      <dsp:txXfrm>
        <a:off x="4590371" y="2281781"/>
        <a:ext cx="910088" cy="606725"/>
      </dsp:txXfrm>
    </dsp:sp>
    <dsp:sp modelId="{2DA2F86B-1540-4D03-A4EE-F654CB60C57C}">
      <dsp:nvSpPr>
        <dsp:cNvPr id="0" name=""/>
        <dsp:cNvSpPr/>
      </dsp:nvSpPr>
      <dsp:spPr>
        <a:xfrm>
          <a:off x="4286022" y="3776917"/>
          <a:ext cx="1516813" cy="606725"/>
        </a:xfrm>
        <a:prstGeom prst="chevron">
          <a:avLst/>
        </a:prstGeom>
        <a:gradFill rotWithShape="0">
          <a:gsLst>
            <a:gs pos="0">
              <a:schemeClr val="accent2">
                <a:hueOff val="-1039545"/>
                <a:satOff val="-59949"/>
                <a:lumOff val="61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39545"/>
                <a:satOff val="-59949"/>
                <a:lumOff val="61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39545"/>
                <a:satOff val="-59949"/>
                <a:lumOff val="61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kern="1200" dirty="0">
              <a:solidFill>
                <a:srgbClr val="000000"/>
              </a:solidFill>
              <a:latin typeface="苹方 粗体" panose="020B0600000000000000" pitchFamily="34" charset="-122"/>
              <a:ea typeface="苹方 粗体" panose="020B0600000000000000" pitchFamily="34" charset="-122"/>
              <a:cs typeface="Gill Sans Light"/>
            </a:rPr>
            <a:t>网站测试</a:t>
          </a:r>
        </a:p>
      </dsp:txBody>
      <dsp:txXfrm>
        <a:off x="4589385" y="3776917"/>
        <a:ext cx="910088" cy="606725"/>
      </dsp:txXfrm>
    </dsp:sp>
    <dsp:sp modelId="{6E2EA924-E5AA-4BFD-AE94-57C0196B8C37}">
      <dsp:nvSpPr>
        <dsp:cNvPr id="0" name=""/>
        <dsp:cNvSpPr/>
      </dsp:nvSpPr>
      <dsp:spPr>
        <a:xfrm>
          <a:off x="5651154" y="3776917"/>
          <a:ext cx="1516813" cy="606725"/>
        </a:xfrm>
        <a:prstGeom prst="chevron">
          <a:avLst/>
        </a:prstGeom>
        <a:gradFill rotWithShape="0">
          <a:gsLst>
            <a:gs pos="0">
              <a:schemeClr val="accent2">
                <a:hueOff val="-1247454"/>
                <a:satOff val="-71938"/>
                <a:lumOff val="73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47454"/>
                <a:satOff val="-71938"/>
                <a:lumOff val="73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47454"/>
                <a:satOff val="-71938"/>
                <a:lumOff val="73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kern="1200" dirty="0">
              <a:solidFill>
                <a:srgbClr val="000000"/>
              </a:solidFill>
              <a:latin typeface="苹方 粗体" panose="020B0600000000000000" pitchFamily="34" charset="-122"/>
              <a:ea typeface="苹方 粗体" panose="020B0600000000000000" pitchFamily="34" charset="-122"/>
              <a:cs typeface="Gill Sans Light"/>
            </a:rPr>
            <a:t>客户验收</a:t>
          </a:r>
        </a:p>
      </dsp:txBody>
      <dsp:txXfrm>
        <a:off x="5954517" y="3776917"/>
        <a:ext cx="910088" cy="606725"/>
      </dsp:txXfrm>
    </dsp:sp>
    <dsp:sp modelId="{EECC0B98-0F26-4525-BD7D-8147A88ED03D}">
      <dsp:nvSpPr>
        <dsp:cNvPr id="0" name=""/>
        <dsp:cNvSpPr/>
      </dsp:nvSpPr>
      <dsp:spPr>
        <a:xfrm>
          <a:off x="7016286" y="3776917"/>
          <a:ext cx="1516813" cy="606725"/>
        </a:xfrm>
        <a:prstGeom prst="chevron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kern="1200" dirty="0">
              <a:solidFill>
                <a:srgbClr val="000000"/>
              </a:solidFill>
              <a:latin typeface="苹方 粗体" panose="020B0600000000000000" pitchFamily="34" charset="-122"/>
              <a:ea typeface="苹方 粗体" panose="020B0600000000000000" pitchFamily="34" charset="-122"/>
              <a:cs typeface="Gill Sans Light"/>
            </a:rPr>
            <a:t>网站后期维护工作</a:t>
          </a:r>
        </a:p>
      </dsp:txBody>
      <dsp:txXfrm>
        <a:off x="7319649" y="3776917"/>
        <a:ext cx="910088" cy="606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52574-FB78-4DC6-8F23-BD1B9E083D69}">
      <dsp:nvSpPr>
        <dsp:cNvPr id="0" name=""/>
        <dsp:cNvSpPr/>
      </dsp:nvSpPr>
      <dsp:spPr>
        <a:xfrm>
          <a:off x="1429105" y="274319"/>
          <a:ext cx="3413760" cy="3413760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rPr>
            <a:t>后端</a:t>
          </a:r>
        </a:p>
      </dsp:txBody>
      <dsp:txXfrm>
        <a:off x="3285134" y="904239"/>
        <a:ext cx="1158240" cy="1137920"/>
      </dsp:txXfrm>
    </dsp:sp>
    <dsp:sp modelId="{3779AFB5-A806-4F0B-B616-C0D69B7BF3DF}">
      <dsp:nvSpPr>
        <dsp:cNvPr id="0" name=""/>
        <dsp:cNvSpPr/>
      </dsp:nvSpPr>
      <dsp:spPr>
        <a:xfrm>
          <a:off x="1253134" y="375919"/>
          <a:ext cx="3413760" cy="3413760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rPr>
            <a:t>前端</a:t>
          </a:r>
        </a:p>
      </dsp:txBody>
      <dsp:txXfrm>
        <a:off x="2187854" y="2529840"/>
        <a:ext cx="1544320" cy="1056640"/>
      </dsp:txXfrm>
    </dsp:sp>
    <dsp:sp modelId="{22F3B9E9-E99A-4CEA-B17F-D17F416EBFE5}">
      <dsp:nvSpPr>
        <dsp:cNvPr id="0" name=""/>
        <dsp:cNvSpPr/>
      </dsp:nvSpPr>
      <dsp:spPr>
        <a:xfrm>
          <a:off x="1253134" y="375919"/>
          <a:ext cx="3413760" cy="3413760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rPr>
            <a:t>设计</a:t>
          </a:r>
        </a:p>
      </dsp:txBody>
      <dsp:txXfrm>
        <a:off x="1618894" y="1046480"/>
        <a:ext cx="1158240" cy="1137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#1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#2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178DF4C-C58C-4EDE-8285-5023D8A7B400}" type="datetimeFigureOut">
              <a:rPr lang="zh-CN" altLang="en-US"/>
              <a:pPr>
                <a:defRPr/>
              </a:pPr>
              <a:t>2017/11/02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BC66E27-7691-4016-9579-EC7A00F853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展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展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34F86-EC3F-48A5-A0A7-E55783D3D0C2}" type="datetimeFigureOut">
              <a:rPr lang="zh-CN" altLang="en-US"/>
              <a:pPr>
                <a:defRPr/>
              </a:pPr>
              <a:t>2017/11/02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D479C-393A-4132-8433-E8AFD69CD7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67688-BCA1-4EAE-896B-9400C74A9A8B}" type="datetimeFigureOut">
              <a:rPr lang="zh-CN" altLang="en-US"/>
              <a:pPr>
                <a:defRPr/>
              </a:pPr>
              <a:t>2017/11/02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5D4DE-0F9C-4021-A5A4-2341A77160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D47A6-DAF9-4C7F-A9F3-2221D05846C7}" type="datetimeFigureOut">
              <a:rPr lang="zh-CN" altLang="en-US"/>
              <a:pPr>
                <a:defRPr/>
              </a:pPr>
              <a:t>2017/11/02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77231-B651-4A53-812B-1DCB90C753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hape 4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0AF7F-AF3A-4859-BCB2-2C9ED26B85F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FFD71-9961-4D48-90A8-6CD9B0BAA5C7}" type="datetimeFigureOut">
              <a:rPr lang="zh-CN" altLang="en-US"/>
              <a:pPr>
                <a:defRPr/>
              </a:pPr>
              <a:t>2017/11/02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B023C-45D1-4F04-A96D-7B20031EDF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CE452-461B-450D-8E79-5589EE6C1806}" type="datetimeFigureOut">
              <a:rPr lang="zh-CN" altLang="en-US"/>
              <a:pPr>
                <a:defRPr/>
              </a:pPr>
              <a:t>2017/11/02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D5B8C-01ED-4389-9CDF-529718FFA5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A5516-E37F-4F14-A85A-35B408726E1D}" type="datetimeFigureOut">
              <a:rPr lang="zh-CN" altLang="en-US"/>
              <a:pPr>
                <a:defRPr/>
              </a:pPr>
              <a:t>2017/11/02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D24A1-B932-4363-9377-EB0C4A6B99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2D000-E1C9-4AEC-8A7C-B5EBCFE76DC8}" type="datetimeFigureOut">
              <a:rPr lang="zh-CN" altLang="en-US"/>
              <a:pPr>
                <a:defRPr/>
              </a:pPr>
              <a:t>2017/11/02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F9EE1-5A81-4A35-BBEA-DE1F9F4369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991E0-330C-4E12-AC6E-57A5FB1CB2AD}" type="datetimeFigureOut">
              <a:rPr lang="zh-CN" altLang="en-US"/>
              <a:pPr>
                <a:defRPr/>
              </a:pPr>
              <a:t>2017/11/02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ED33E-6CC9-43B4-9077-33AF6ED0F3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F39D0-3F68-4D1A-BC5E-1F3702991914}" type="datetimeFigureOut">
              <a:rPr lang="zh-CN" altLang="en-US"/>
              <a:pPr>
                <a:defRPr/>
              </a:pPr>
              <a:t>2017/11/02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689C3-D3F8-4B47-AA92-6EC2CC16E9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6FCC3-7AD2-4928-90C4-590F6A8C9CC1}" type="datetimeFigureOut">
              <a:rPr lang="zh-CN" altLang="en-US"/>
              <a:pPr>
                <a:defRPr/>
              </a:pPr>
              <a:t>2017/11/02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2CD69-7C4D-4C31-9DCC-6E96688896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413D9-ABDF-4B31-9B4E-F60403C12B97}" type="datetimeFigureOut">
              <a:rPr lang="zh-CN" altLang="en-US"/>
              <a:pPr>
                <a:defRPr/>
              </a:pPr>
              <a:t>2017/11/02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1F642-6A0D-4ADF-A0D8-72ECF132F9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9A8833-9EC3-4A67-BAF8-E12BDFBE0278}" type="datetimeFigureOut">
              <a:rPr lang="zh-CN" altLang="en-US"/>
              <a:pPr>
                <a:defRPr/>
              </a:pPr>
              <a:t>2017/11/02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8B4CD57-210B-40FB-AC9B-99BFEBC197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  <p:sldLayoutId id="2147483673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.yowfung.cn/0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openxmlformats.org/officeDocument/2006/relationships/image" Target="../media/image8.jpeg"/><Relationship Id="rId5" Type="http://schemas.openxmlformats.org/officeDocument/2006/relationships/diagramColors" Target="../diagrams/colors2.xml"/><Relationship Id="rId10" Type="http://schemas.openxmlformats.org/officeDocument/2006/relationships/image" Target="../media/image7.jpe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网园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8275" y="2455863"/>
            <a:ext cx="1965325" cy="19542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20" name="Shape 120"/>
          <p:cNvSpPr/>
          <p:nvPr/>
        </p:nvSpPr>
        <p:spPr>
          <a:xfrm>
            <a:off x="4084638" y="2930525"/>
            <a:ext cx="3617912" cy="676275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ctr">
            <a:spAutoFit/>
          </a:bodyPr>
          <a:lstStyle>
            <a:lvl1pPr algn="l">
              <a:defRPr sz="5600">
                <a:solidFill>
                  <a:srgbClr val="00000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940" dirty="0" err="1">
                <a:solidFill>
                  <a:srgbClr val="0685CC"/>
                </a:solidFill>
              </a:rPr>
              <a:t>网园资讯工作室</a:t>
            </a:r>
            <a:endParaRPr sz="3940" dirty="0">
              <a:solidFill>
                <a:srgbClr val="0685CC"/>
              </a:solidFill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4090988" y="3627438"/>
            <a:ext cx="3427412" cy="265112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ctr">
            <a:spAutoFit/>
          </a:bodyPr>
          <a:lstStyle>
            <a:lvl1pPr algn="l">
              <a:defRPr>
                <a:solidFill>
                  <a:srgbClr val="5A5F5E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65" dirty="0" err="1">
                <a:solidFill>
                  <a:srgbClr val="0685CC"/>
                </a:solidFill>
                <a:latin typeface="Myriad Set Pro" panose="02000203050000020004" pitchFamily="2" charset="0"/>
                <a:ea typeface="+mn-ea"/>
              </a:rPr>
              <a:t>Wangyuan</a:t>
            </a:r>
            <a:r>
              <a:rPr sz="1265" dirty="0">
                <a:solidFill>
                  <a:srgbClr val="0685CC"/>
                </a:solidFill>
                <a:latin typeface="Myriad Set Pro" panose="02000203050000020004" pitchFamily="2" charset="0"/>
                <a:ea typeface="+mn-ea"/>
              </a:rPr>
              <a:t> Info Studio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网园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1825" y="169863"/>
            <a:ext cx="700088" cy="6969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633413" y="2867025"/>
            <a:ext cx="8207375" cy="2479675"/>
            <a:chOff x="633413" y="2867025"/>
            <a:chExt cx="8207375" cy="2479675"/>
          </a:xfrm>
        </p:grpSpPr>
        <p:sp>
          <p:nvSpPr>
            <p:cNvPr id="40962" name="矩形 3"/>
            <p:cNvSpPr>
              <a:spLocks noChangeArrowheads="1"/>
            </p:cNvSpPr>
            <p:nvPr/>
          </p:nvSpPr>
          <p:spPr bwMode="auto">
            <a:xfrm>
              <a:off x="633413" y="4394200"/>
              <a:ext cx="8207375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&lt;html&gt; </a:t>
              </a:r>
              <a:r>
                <a:rPr lang="zh-CN" altLang="en-US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与 </a:t>
              </a:r>
              <a:r>
                <a:rPr lang="en-US" altLang="zh-CN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&lt;/html&gt; </a:t>
              </a:r>
              <a:r>
                <a:rPr lang="zh-CN" altLang="en-US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之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间是</a:t>
              </a:r>
              <a:r>
                <a:rPr lang="zh-CN" altLang="en-US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文本描述网页；</a:t>
              </a:r>
              <a:endParaRPr lang="en-US" altLang="zh-CN" sz="1400" dirty="0">
                <a:solidFill>
                  <a:srgbClr val="000000"/>
                </a:solidFill>
                <a:latin typeface="苹方 中等"/>
                <a:ea typeface="苹方 中等"/>
                <a:cs typeface="苹方 中等"/>
              </a:endParaRP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&lt;head&gt; </a:t>
              </a:r>
              <a:r>
                <a:rPr lang="zh-CN" altLang="en-US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元素是头部元素的容器；</a:t>
              </a:r>
              <a:endParaRPr lang="en-US" altLang="zh-CN" sz="1400" dirty="0">
                <a:solidFill>
                  <a:srgbClr val="000000"/>
                </a:solidFill>
                <a:latin typeface="苹方 中等"/>
                <a:ea typeface="苹方 中等"/>
                <a:cs typeface="苹方 中等"/>
              </a:endParaRP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&lt;head&gt; </a:t>
              </a:r>
              <a:r>
                <a:rPr lang="zh-CN" altLang="en-US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内的元素可包含脚本，指示浏览器在何处可以找到样式表，提供元信息，等等；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&lt;body&gt; </a:t>
              </a:r>
              <a:r>
                <a:rPr lang="zh-CN" altLang="en-US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与 </a:t>
              </a:r>
              <a:r>
                <a:rPr lang="en-US" altLang="zh-CN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&lt;/body&gt; </a:t>
              </a:r>
              <a:r>
                <a:rPr lang="zh-CN" altLang="en-US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之间的文本是可见的页面内容。</a:t>
              </a:r>
            </a:p>
          </p:txBody>
        </p:sp>
        <p:sp>
          <p:nvSpPr>
            <p:cNvPr id="40965" name="矩形 6"/>
            <p:cNvSpPr>
              <a:spLocks noChangeArrowheads="1"/>
            </p:cNvSpPr>
            <p:nvPr/>
          </p:nvSpPr>
          <p:spPr bwMode="auto">
            <a:xfrm>
              <a:off x="633413" y="3435350"/>
              <a:ext cx="8207375" cy="522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HTML </a:t>
              </a:r>
              <a:r>
                <a:rPr lang="zh-CN" altLang="en-US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标签是由</a:t>
              </a:r>
              <a:r>
                <a:rPr lang="zh-CN" altLang="en-US" sz="1400" dirty="0">
                  <a:solidFill>
                    <a:srgbClr val="0685CC"/>
                  </a:solidFill>
                  <a:latin typeface="苹方 中等"/>
                  <a:ea typeface="苹方 中等"/>
                  <a:cs typeface="苹方 中等"/>
                </a:rPr>
                <a:t>尖括号</a:t>
              </a:r>
              <a:r>
                <a:rPr lang="zh-CN" altLang="en-US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包围的关键词，比如 </a:t>
              </a:r>
              <a:r>
                <a:rPr lang="en-US" altLang="zh-CN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&lt;html&gt;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HTML </a:t>
              </a:r>
              <a:r>
                <a:rPr lang="zh-CN" altLang="en-US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标签</a:t>
              </a:r>
              <a:r>
                <a:rPr lang="zh-CN" altLang="en-US" sz="1400" dirty="0">
                  <a:solidFill>
                    <a:srgbClr val="FF0000"/>
                  </a:solidFill>
                  <a:latin typeface="苹方 中等"/>
                  <a:ea typeface="苹方 中等"/>
                  <a:cs typeface="苹方 中等"/>
                </a:rPr>
                <a:t>通常</a:t>
              </a:r>
              <a:r>
                <a:rPr lang="zh-CN" altLang="en-US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是成对出现的，比如 </a:t>
              </a:r>
              <a:r>
                <a:rPr lang="en-US" altLang="zh-CN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&lt;b&gt; </a:t>
              </a:r>
              <a:r>
                <a:rPr lang="zh-CN" altLang="en-US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和 </a:t>
              </a:r>
              <a:r>
                <a:rPr lang="en-US" altLang="zh-CN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&lt;/b&gt;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33413" y="2867025"/>
              <a:ext cx="6384925" cy="4603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65" dirty="0">
                  <a:solidFill>
                    <a:srgbClr val="0685CC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HTML </a:t>
              </a:r>
              <a:r>
                <a:rPr lang="zh-CN" altLang="en-US" sz="2400" dirty="0">
                  <a:solidFill>
                    <a:srgbClr val="0685CC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标签</a:t>
              </a:r>
            </a:p>
          </p:txBody>
        </p:sp>
      </p:grpSp>
      <p:sp>
        <p:nvSpPr>
          <p:cNvPr id="40967" name="矩形 2"/>
          <p:cNvSpPr>
            <a:spLocks noChangeArrowheads="1"/>
          </p:cNvSpPr>
          <p:nvPr/>
        </p:nvSpPr>
        <p:spPr bwMode="auto">
          <a:xfrm>
            <a:off x="633413" y="1111190"/>
            <a:ext cx="40163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685CC"/>
                </a:solidFill>
                <a:latin typeface="苹方 中等"/>
                <a:ea typeface="苹方 中等"/>
                <a:cs typeface="苹方 中等"/>
              </a:rPr>
              <a:t>HTML</a:t>
            </a:r>
            <a:r>
              <a:rPr lang="en-US" altLang="zh-CN" dirty="0">
                <a:solidFill>
                  <a:srgbClr val="000000"/>
                </a:solidFill>
                <a:latin typeface="苹方 中等"/>
                <a:ea typeface="苹方 中等"/>
                <a:cs typeface="苹方 中等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苹方 中等"/>
                <a:ea typeface="苹方 中等"/>
                <a:cs typeface="苹方 中等"/>
              </a:rPr>
              <a:t>是用来描述网页的一种语言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413" y="1804928"/>
            <a:ext cx="7315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苹方 中等"/>
                <a:ea typeface="苹方 中等"/>
                <a:cs typeface="苹方 中等"/>
              </a:rPr>
              <a:t>Web </a:t>
            </a:r>
            <a:r>
              <a:rPr lang="zh-CN" altLang="en-US" sz="1400" dirty="0">
                <a:solidFill>
                  <a:srgbClr val="000000"/>
                </a:solidFill>
                <a:latin typeface="苹方 中等"/>
                <a:ea typeface="苹方 中等"/>
                <a:cs typeface="苹方 中等"/>
              </a:rPr>
              <a:t>浏览器的作用是</a:t>
            </a:r>
            <a:r>
              <a:rPr lang="zh-CN" altLang="en-US" sz="1400" dirty="0">
                <a:solidFill>
                  <a:srgbClr val="0685CC"/>
                </a:solidFill>
                <a:latin typeface="苹方 中等"/>
                <a:ea typeface="苹方 中等"/>
                <a:cs typeface="苹方 中等"/>
              </a:rPr>
              <a:t>读取 </a:t>
            </a:r>
            <a:r>
              <a:rPr lang="en-US" altLang="zh-CN" sz="1400" dirty="0">
                <a:solidFill>
                  <a:srgbClr val="0685CC"/>
                </a:solidFill>
                <a:latin typeface="苹方 中等"/>
                <a:ea typeface="苹方 中等"/>
                <a:cs typeface="苹方 中等"/>
              </a:rPr>
              <a:t>HTML </a:t>
            </a:r>
            <a:r>
              <a:rPr lang="zh-CN" altLang="en-US" sz="1400" dirty="0">
                <a:solidFill>
                  <a:srgbClr val="0685CC"/>
                </a:solidFill>
                <a:latin typeface="苹方 中等"/>
                <a:ea typeface="苹方 中等"/>
                <a:cs typeface="苹方 中等"/>
              </a:rPr>
              <a:t>文档</a:t>
            </a:r>
            <a:r>
              <a:rPr lang="zh-CN" altLang="en-US" sz="1400" dirty="0">
                <a:solidFill>
                  <a:srgbClr val="000000"/>
                </a:solidFill>
                <a:latin typeface="苹方 中等"/>
                <a:ea typeface="苹方 中等"/>
                <a:cs typeface="苹方 中等"/>
              </a:rPr>
              <a:t>，并以网页的形式显示出它们。浏览器不会显示 </a:t>
            </a:r>
            <a:r>
              <a:rPr lang="en-US" altLang="zh-CN" sz="1400" dirty="0">
                <a:solidFill>
                  <a:srgbClr val="000000"/>
                </a:solidFill>
                <a:latin typeface="苹方 中等"/>
                <a:ea typeface="苹方 中等"/>
                <a:cs typeface="苹方 中等"/>
              </a:rPr>
              <a:t>HTML </a:t>
            </a:r>
            <a:r>
              <a:rPr lang="zh-CN" altLang="en-US" sz="1400" dirty="0">
                <a:solidFill>
                  <a:srgbClr val="000000"/>
                </a:solidFill>
                <a:latin typeface="苹方 中等"/>
                <a:ea typeface="苹方 中等"/>
                <a:cs typeface="苹方 中等"/>
              </a:rPr>
              <a:t>标签，而是使用标签来</a:t>
            </a:r>
            <a:r>
              <a:rPr lang="zh-CN" altLang="en-US" sz="1400" dirty="0">
                <a:solidFill>
                  <a:srgbClr val="0685CC"/>
                </a:solidFill>
                <a:latin typeface="苹方 中等"/>
                <a:ea typeface="苹方 中等"/>
                <a:cs typeface="苹方 中等"/>
              </a:rPr>
              <a:t>解释</a:t>
            </a:r>
            <a:r>
              <a:rPr lang="zh-CN" altLang="en-US" sz="1400" dirty="0">
                <a:solidFill>
                  <a:srgbClr val="000000"/>
                </a:solidFill>
                <a:latin typeface="苹方 中等"/>
                <a:ea typeface="苹方 中等"/>
                <a:cs typeface="苹方 中等"/>
              </a:rPr>
              <a:t>页面的内容。</a:t>
            </a:r>
            <a:endParaRPr lang="zh-CN" altLang="en-US" sz="1400" dirty="0">
              <a:latin typeface="苹方 中等"/>
              <a:ea typeface="苹方 中等"/>
              <a:cs typeface="苹方 中等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网园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1825" y="169863"/>
            <a:ext cx="700088" cy="6969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579438" y="554038"/>
            <a:ext cx="3522662" cy="1377950"/>
            <a:chOff x="579438" y="554038"/>
            <a:chExt cx="3522662" cy="1377950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579438" y="1009650"/>
              <a:ext cx="3522662" cy="922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&lt;h1&gt;This is a heading&lt;/h1&gt;</a:t>
              </a:r>
            </a:p>
            <a:p>
              <a:r>
                <a:rPr lang="en-US" altLang="zh-CN" b="1" dirty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&lt;h2&gt;This is a heading&lt;/h2&gt;</a:t>
              </a:r>
            </a:p>
            <a:p>
              <a:r>
                <a:rPr lang="en-US" altLang="zh-CN" b="1" dirty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&lt;h3&gt;This is a heading&lt;/h3&gt;</a:t>
              </a:r>
            </a:p>
          </p:txBody>
        </p:sp>
        <p:sp>
          <p:nvSpPr>
            <p:cNvPr id="43011" name="矩形 1"/>
            <p:cNvSpPr>
              <a:spLocks noChangeArrowheads="1"/>
            </p:cNvSpPr>
            <p:nvPr/>
          </p:nvSpPr>
          <p:spPr bwMode="auto">
            <a:xfrm>
              <a:off x="579438" y="554038"/>
              <a:ext cx="163036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685CC"/>
                  </a:solidFill>
                  <a:latin typeface="苹方 中等"/>
                  <a:ea typeface="苹方 中等"/>
                  <a:cs typeface="苹方 中等"/>
                </a:rPr>
                <a:t>HTML </a:t>
              </a:r>
              <a:r>
                <a:rPr lang="zh-CN" altLang="en-US" sz="2400" dirty="0">
                  <a:solidFill>
                    <a:srgbClr val="0685CC"/>
                  </a:solidFill>
                  <a:latin typeface="苹方 中等"/>
                  <a:ea typeface="苹方 中等"/>
                  <a:cs typeface="苹方 中等"/>
                </a:rPr>
                <a:t>标题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9438" y="2363788"/>
            <a:ext cx="4352925" cy="1131887"/>
            <a:chOff x="579438" y="2363788"/>
            <a:chExt cx="4352925" cy="1131887"/>
          </a:xfrm>
        </p:grpSpPr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579438" y="2847975"/>
              <a:ext cx="4352925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&lt;p&gt;This is a paragraph.&lt;/p&gt;</a:t>
              </a:r>
            </a:p>
            <a:p>
              <a:r>
                <a:rPr lang="en-US" altLang="zh-CN" b="1" dirty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&lt;p&gt;This is another paragraph.&lt;/p&gt;</a:t>
              </a:r>
            </a:p>
          </p:txBody>
        </p:sp>
        <p:sp>
          <p:nvSpPr>
            <p:cNvPr id="43013" name="矩形 5"/>
            <p:cNvSpPr>
              <a:spLocks noChangeArrowheads="1"/>
            </p:cNvSpPr>
            <p:nvPr/>
          </p:nvSpPr>
          <p:spPr bwMode="auto">
            <a:xfrm>
              <a:off x="579438" y="2363788"/>
              <a:ext cx="163036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685CC"/>
                  </a:solidFill>
                  <a:latin typeface="苹方 中等"/>
                  <a:ea typeface="苹方 中等"/>
                  <a:cs typeface="苹方 中等"/>
                </a:rPr>
                <a:t>HTML </a:t>
              </a:r>
              <a:r>
                <a:rPr lang="zh-CN" altLang="en-US" sz="2400" dirty="0">
                  <a:solidFill>
                    <a:srgbClr val="0685CC"/>
                  </a:solidFill>
                  <a:latin typeface="苹方 中等"/>
                  <a:ea typeface="苹方 中等"/>
                  <a:cs typeface="苹方 中等"/>
                </a:rPr>
                <a:t>段落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9438" y="5122862"/>
            <a:ext cx="8372475" cy="823912"/>
            <a:chOff x="579438" y="4903788"/>
            <a:chExt cx="8372475" cy="823912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579438" y="5359400"/>
              <a:ext cx="837247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&lt;img src=“./picture.jpg" width=“120" height=“120" /&gt;</a:t>
              </a:r>
            </a:p>
          </p:txBody>
        </p:sp>
        <p:sp>
          <p:nvSpPr>
            <p:cNvPr id="43017" name="矩形 10"/>
            <p:cNvSpPr>
              <a:spLocks noChangeArrowheads="1"/>
            </p:cNvSpPr>
            <p:nvPr/>
          </p:nvSpPr>
          <p:spPr bwMode="auto">
            <a:xfrm>
              <a:off x="579438" y="4903788"/>
              <a:ext cx="163036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685CC"/>
                  </a:solidFill>
                  <a:latin typeface="苹方 中等"/>
                  <a:ea typeface="苹方 中等"/>
                  <a:cs typeface="苹方 中等"/>
                </a:rPr>
                <a:t>HTML </a:t>
              </a:r>
              <a:r>
                <a:rPr lang="zh-CN" altLang="en-US" sz="2400" dirty="0">
                  <a:solidFill>
                    <a:srgbClr val="0685CC"/>
                  </a:solidFill>
                  <a:latin typeface="苹方 中等"/>
                  <a:ea typeface="苹方 中等"/>
                  <a:cs typeface="苹方 中等"/>
                </a:rPr>
                <a:t>图像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9438" y="3843338"/>
            <a:ext cx="8372475" cy="823912"/>
            <a:chOff x="579438" y="3843338"/>
            <a:chExt cx="8372475" cy="823912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579438" y="4298950"/>
              <a:ext cx="837247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&lt;a </a:t>
              </a:r>
              <a:r>
                <a:rPr lang="en-US" altLang="zh-CN" b="1" dirty="0" err="1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href</a:t>
              </a:r>
              <a:r>
                <a:rPr lang="en-US" altLang="zh-CN" b="1" dirty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="http://wangyuan.info"&gt;</a:t>
              </a:r>
              <a:r>
                <a:rPr lang="en-US" altLang="zh-CN" b="1" dirty="0" err="1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WangYuan</a:t>
              </a:r>
              <a:r>
                <a:rPr lang="en-US" altLang="zh-CN" b="1" dirty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&lt;/a&gt;</a:t>
              </a:r>
            </a:p>
          </p:txBody>
        </p:sp>
        <p:sp>
          <p:nvSpPr>
            <p:cNvPr id="43015" name="矩形 8"/>
            <p:cNvSpPr>
              <a:spLocks noChangeArrowheads="1"/>
            </p:cNvSpPr>
            <p:nvPr/>
          </p:nvSpPr>
          <p:spPr bwMode="auto">
            <a:xfrm>
              <a:off x="579438" y="3843338"/>
              <a:ext cx="163036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685CC"/>
                  </a:solidFill>
                  <a:latin typeface="苹方 中等"/>
                  <a:ea typeface="苹方 中等"/>
                  <a:cs typeface="苹方 中等"/>
                </a:rPr>
                <a:t>HTML </a:t>
              </a:r>
              <a:r>
                <a:rPr lang="zh-CN" altLang="en-US" sz="2400" dirty="0">
                  <a:solidFill>
                    <a:srgbClr val="0685CC"/>
                  </a:solidFill>
                  <a:latin typeface="苹方 中等"/>
                  <a:ea typeface="苹方 中等"/>
                  <a:cs typeface="苹方 中等"/>
                </a:rPr>
                <a:t>链接</a:t>
              </a: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57670" y="4735977"/>
            <a:ext cx="6429829" cy="701206"/>
            <a:chOff x="731838" y="6061544"/>
            <a:chExt cx="6429829" cy="701206"/>
          </a:xfrm>
        </p:grpSpPr>
        <p:sp>
          <p:nvSpPr>
            <p:cNvPr id="5" name="TextBox 4"/>
            <p:cNvSpPr txBox="1"/>
            <p:nvPr/>
          </p:nvSpPr>
          <p:spPr>
            <a:xfrm>
              <a:off x="731838" y="6424196"/>
              <a:ext cx="6429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标签  属性                属性的值                  </a:t>
              </a:r>
              <a:r>
                <a:rPr lang="en-US" altLang="zh-CN" sz="16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HTML</a:t>
              </a:r>
              <a:r>
                <a:rPr lang="zh-CN" altLang="en-US" sz="16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解释的内容</a:t>
              </a:r>
              <a:endPara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023257" y="6061544"/>
              <a:ext cx="4303486" cy="362652"/>
              <a:chOff x="870857" y="4667250"/>
              <a:chExt cx="4303486" cy="362652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870857" y="4667250"/>
                <a:ext cx="0" cy="3626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387362" y="4667250"/>
                <a:ext cx="0" cy="3626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2968172" y="4667250"/>
                <a:ext cx="0" cy="3626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5174343" y="4667250"/>
                <a:ext cx="0" cy="3626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586694" y="3841089"/>
            <a:ext cx="8372475" cy="823912"/>
            <a:chOff x="579438" y="3843338"/>
            <a:chExt cx="8372475" cy="823912"/>
          </a:xfrm>
        </p:grpSpPr>
        <p:sp>
          <p:nvSpPr>
            <p:cNvPr id="14" name="矩形 6"/>
            <p:cNvSpPr>
              <a:spLocks noChangeArrowheads="1"/>
            </p:cNvSpPr>
            <p:nvPr/>
          </p:nvSpPr>
          <p:spPr bwMode="auto">
            <a:xfrm>
              <a:off x="579438" y="4298950"/>
              <a:ext cx="837247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&lt;a </a:t>
              </a:r>
              <a:r>
                <a:rPr lang="en-US" altLang="zh-CN" b="1" dirty="0" err="1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href</a:t>
              </a:r>
              <a:r>
                <a:rPr lang="en-US" altLang="zh-CN" b="1" dirty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="http://wangyuan.info"&gt;</a:t>
              </a:r>
              <a:r>
                <a:rPr lang="en-US" altLang="zh-CN" b="1" dirty="0" err="1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WangYuan</a:t>
              </a:r>
              <a:r>
                <a:rPr lang="en-US" altLang="zh-CN" b="1" dirty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&lt;/a&gt;</a:t>
              </a:r>
            </a:p>
          </p:txBody>
        </p:sp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579438" y="3843338"/>
              <a:ext cx="163036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685CC"/>
                  </a:solidFill>
                  <a:latin typeface="苹方 中等"/>
                  <a:ea typeface="苹方 中等"/>
                  <a:cs typeface="苹方 中等"/>
                </a:rPr>
                <a:t>HTML </a:t>
              </a:r>
              <a:r>
                <a:rPr lang="zh-CN" altLang="en-US" sz="2400" dirty="0">
                  <a:solidFill>
                    <a:srgbClr val="0685CC"/>
                  </a:solidFill>
                  <a:latin typeface="苹方 中等"/>
                  <a:ea typeface="苹方 中等"/>
                  <a:cs typeface="苹方 中等"/>
                </a:rPr>
                <a:t>链接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5432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00035 -0.2465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233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0295 -0.2363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网园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1825" y="169863"/>
            <a:ext cx="700088" cy="6969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579438" y="554038"/>
            <a:ext cx="3326552" cy="1194276"/>
            <a:chOff x="579438" y="554038"/>
            <a:chExt cx="3326552" cy="1194276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579438" y="1009650"/>
              <a:ext cx="3326552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“</a:t>
              </a:r>
              <a:r>
                <a:rPr lang="en-US" altLang="zh-CN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&lt;table&gt;&lt;/table&gt;</a:t>
              </a:r>
              <a:r>
                <a:rPr lang="zh-CN" altLang="en-US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”是</a:t>
              </a:r>
              <a:r>
                <a:rPr lang="en-US" altLang="zh-CN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HTML</a:t>
              </a:r>
              <a:r>
                <a:rPr lang="zh-CN" altLang="en-US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的表格标签，</a:t>
              </a:r>
              <a:endParaRPr lang="en-US" altLang="zh-CN" sz="1400" dirty="0">
                <a:solidFill>
                  <a:srgbClr val="000000"/>
                </a:solidFill>
                <a:latin typeface="苹方 中等"/>
                <a:ea typeface="苹方 中等"/>
                <a:cs typeface="苹方 中等"/>
              </a:endParaRPr>
            </a:p>
            <a:p>
              <a:r>
                <a:rPr lang="zh-CN" altLang="en-US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“</a:t>
              </a:r>
              <a:r>
                <a:rPr lang="en-US" altLang="zh-CN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&lt;</a:t>
              </a:r>
              <a:r>
                <a:rPr lang="en-US" altLang="zh-CN" sz="1400" dirty="0" err="1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tr</a:t>
              </a:r>
              <a:r>
                <a:rPr lang="en-US" altLang="zh-CN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&gt;</a:t>
              </a:r>
              <a:r>
                <a:rPr lang="zh-CN" altLang="en-US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”是行，“</a:t>
              </a:r>
              <a:r>
                <a:rPr lang="en-US" altLang="zh-CN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&lt;</a:t>
              </a:r>
              <a:r>
                <a:rPr lang="en-US" altLang="zh-CN" sz="1400" dirty="0" err="1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th</a:t>
              </a:r>
              <a:r>
                <a:rPr lang="en-US" altLang="zh-CN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&gt;</a:t>
              </a:r>
              <a:r>
                <a:rPr lang="zh-CN" altLang="en-US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”和</a:t>
              </a:r>
              <a:r>
                <a:rPr lang="en-US" altLang="zh-CN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”&lt;td&gt;”</a:t>
              </a:r>
              <a:r>
                <a:rPr lang="zh-CN" altLang="en-US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都是列，</a:t>
              </a:r>
              <a:endParaRPr lang="en-US" altLang="zh-CN" sz="1400" dirty="0">
                <a:solidFill>
                  <a:srgbClr val="000000"/>
                </a:solidFill>
                <a:latin typeface="苹方 中等"/>
                <a:ea typeface="苹方 中等"/>
                <a:cs typeface="苹方 中等"/>
              </a:endParaRPr>
            </a:p>
            <a:p>
              <a:r>
                <a:rPr lang="zh-CN" altLang="en-US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“</a:t>
              </a:r>
              <a:r>
                <a:rPr lang="en-US" altLang="zh-CN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&lt;</a:t>
              </a:r>
              <a:r>
                <a:rPr lang="en-US" altLang="zh-CN" sz="1400" dirty="0" err="1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th</a:t>
              </a:r>
              <a:r>
                <a:rPr lang="en-US" altLang="zh-CN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&gt;</a:t>
              </a:r>
              <a:r>
                <a:rPr lang="zh-CN" altLang="en-US" sz="1400" dirty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”是表头列，一般写在表格第一行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苹方 中等"/>
                  <a:ea typeface="苹方 中等"/>
                  <a:cs typeface="苹方 中等"/>
                </a:rPr>
                <a:t>。</a:t>
              </a:r>
              <a:endParaRPr lang="en-US" altLang="zh-CN" sz="1400" dirty="0">
                <a:solidFill>
                  <a:srgbClr val="000000"/>
                </a:solidFill>
                <a:latin typeface="苹方 中等"/>
                <a:ea typeface="苹方 中等"/>
                <a:cs typeface="苹方 中等"/>
              </a:endParaRPr>
            </a:p>
          </p:txBody>
        </p:sp>
        <p:sp>
          <p:nvSpPr>
            <p:cNvPr id="43011" name="矩形 1"/>
            <p:cNvSpPr>
              <a:spLocks noChangeArrowheads="1"/>
            </p:cNvSpPr>
            <p:nvPr/>
          </p:nvSpPr>
          <p:spPr bwMode="auto">
            <a:xfrm>
              <a:off x="579438" y="554038"/>
              <a:ext cx="163036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685CC"/>
                  </a:solidFill>
                  <a:latin typeface="苹方 中等"/>
                  <a:ea typeface="苹方 中等"/>
                  <a:cs typeface="苹方 中等"/>
                </a:rPr>
                <a:t>HTML </a:t>
              </a:r>
              <a:r>
                <a:rPr lang="zh-CN" altLang="en-US" sz="2400" dirty="0" smtClean="0">
                  <a:solidFill>
                    <a:srgbClr val="0685CC"/>
                  </a:solidFill>
                  <a:latin typeface="苹方 中等"/>
                  <a:ea typeface="苹方 中等"/>
                  <a:cs typeface="苹方 中等"/>
                </a:rPr>
                <a:t>表格</a:t>
              </a:r>
              <a:endParaRPr lang="zh-CN" altLang="en-US" sz="2400" dirty="0">
                <a:solidFill>
                  <a:srgbClr val="0685CC"/>
                </a:solidFill>
                <a:latin typeface="苹方 中等"/>
                <a:ea typeface="苹方 中等"/>
                <a:cs typeface="苹方 中等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2171" y="2019260"/>
            <a:ext cx="7779658" cy="4438036"/>
            <a:chOff x="682171" y="2019260"/>
            <a:chExt cx="7779658" cy="4438036"/>
          </a:xfrm>
        </p:grpSpPr>
        <p:sp>
          <p:nvSpPr>
            <p:cNvPr id="9" name="TextBox 8"/>
            <p:cNvSpPr txBox="1"/>
            <p:nvPr/>
          </p:nvSpPr>
          <p:spPr>
            <a:xfrm>
              <a:off x="682171" y="2486978"/>
              <a:ext cx="7779658" cy="3970318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&lt;table&gt;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    </a:t>
              </a:r>
              <a:r>
                <a:rPr lang="en-US" altLang="zh-CN" dirty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&lt;</a:t>
              </a:r>
              <a:r>
                <a:rPr lang="en-US" altLang="zh-CN" dirty="0" err="1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tr</a:t>
              </a:r>
              <a:r>
                <a:rPr lang="en-US" altLang="zh-CN" dirty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&gt;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       </a:t>
              </a:r>
              <a:r>
                <a:rPr lang="en-US" altLang="zh-CN" dirty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&lt;</a:t>
              </a:r>
              <a:r>
                <a:rPr lang="en-US" altLang="zh-CN" dirty="0" err="1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th</a:t>
              </a:r>
              <a:r>
                <a:rPr lang="en-US" altLang="zh-CN" dirty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&gt;</a:t>
              </a:r>
              <a:r>
                <a:rPr lang="zh-CN" altLang="en-US" dirty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姓名</a:t>
              </a:r>
              <a:r>
                <a:rPr lang="en-US" altLang="zh-CN" dirty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&lt;/</a:t>
              </a:r>
              <a:r>
                <a:rPr lang="en-US" altLang="zh-CN" dirty="0" err="1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th</a:t>
              </a:r>
              <a:r>
                <a:rPr lang="en-US" altLang="zh-CN" dirty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&gt;</a:t>
              </a:r>
            </a:p>
            <a:p>
              <a:r>
                <a:rPr lang="en-US" altLang="zh-CN" dirty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        &lt;</a:t>
              </a:r>
              <a:r>
                <a:rPr lang="en-US" altLang="zh-CN" dirty="0" err="1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th</a:t>
              </a:r>
              <a:r>
                <a:rPr lang="en-US" altLang="zh-CN" dirty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&gt;</a:t>
              </a:r>
              <a:r>
                <a:rPr lang="zh-CN" altLang="en-US" dirty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学号</a:t>
              </a:r>
              <a:r>
                <a:rPr lang="en-US" altLang="zh-CN" dirty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&lt;/</a:t>
              </a:r>
              <a:r>
                <a:rPr lang="en-US" altLang="zh-CN" dirty="0" err="1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th</a:t>
              </a:r>
              <a:r>
                <a:rPr lang="en-US" altLang="zh-CN" dirty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&gt;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    </a:t>
              </a:r>
              <a:r>
                <a:rPr lang="en-US" altLang="zh-CN" dirty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&lt;/</a:t>
              </a:r>
              <a:r>
                <a:rPr lang="en-US" altLang="zh-CN" dirty="0" err="1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tr</a:t>
              </a:r>
              <a:r>
                <a:rPr lang="en-US" altLang="zh-CN" dirty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&gt;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    </a:t>
              </a:r>
              <a:r>
                <a:rPr lang="en-US" altLang="zh-CN" dirty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&lt;</a:t>
              </a:r>
              <a:r>
                <a:rPr lang="en-US" altLang="zh-CN" dirty="0" err="1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tr</a:t>
              </a:r>
              <a:r>
                <a:rPr lang="en-US" altLang="zh-CN" dirty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&gt;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        </a:t>
              </a:r>
              <a:r>
                <a:rPr lang="en-US" altLang="zh-CN" dirty="0" smtClean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&lt;td&gt;</a:t>
              </a:r>
              <a:r>
                <a:rPr lang="zh-CN" altLang="en-US" dirty="0" smtClean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张</a:t>
              </a:r>
              <a:r>
                <a:rPr lang="zh-CN" altLang="en-US" dirty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三</a:t>
              </a:r>
              <a:r>
                <a:rPr lang="en-US" altLang="zh-CN" dirty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&lt;/td&gt;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        </a:t>
              </a:r>
              <a:r>
                <a:rPr lang="en-US" altLang="zh-CN" dirty="0" smtClean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&lt;td&gt;</a:t>
              </a:r>
              <a:r>
                <a:rPr lang="en-US" altLang="zh-CN" dirty="0" smtClean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666666</a:t>
              </a:r>
              <a:r>
                <a:rPr lang="en-US" altLang="zh-CN" dirty="0" smtClean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&lt;/</a:t>
              </a:r>
              <a:r>
                <a:rPr lang="en-US" altLang="zh-CN" dirty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td&gt;</a:t>
              </a: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    </a:t>
              </a:r>
              <a:r>
                <a:rPr lang="en-US" altLang="zh-CN" dirty="0" smtClean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&lt;/</a:t>
              </a:r>
              <a:r>
                <a:rPr lang="en-US" altLang="zh-CN" dirty="0" err="1" smtClean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tr</a:t>
              </a:r>
              <a:r>
                <a:rPr lang="en-US" altLang="zh-CN" dirty="0" smtClean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&gt;</a:t>
              </a: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    </a:t>
              </a:r>
              <a:r>
                <a:rPr lang="en-US" altLang="zh-CN" dirty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&lt;</a:t>
              </a:r>
              <a:r>
                <a:rPr lang="en-US" altLang="zh-CN" dirty="0" err="1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tr</a:t>
              </a:r>
              <a:r>
                <a:rPr lang="en-US" altLang="zh-CN" dirty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&gt;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        </a:t>
              </a:r>
              <a:r>
                <a:rPr lang="en-US" altLang="zh-CN" dirty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&lt;td&gt;</a:t>
              </a:r>
              <a:r>
                <a:rPr lang="zh-CN" altLang="en-US" dirty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李四</a:t>
              </a:r>
              <a:r>
                <a:rPr lang="en-US" altLang="zh-CN" dirty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&lt;/td&gt;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        </a:t>
              </a:r>
              <a:r>
                <a:rPr lang="en-US" altLang="zh-CN" dirty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&lt;td&gt;</a:t>
              </a:r>
              <a:r>
                <a:rPr lang="en-US" altLang="zh-CN" dirty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777777</a:t>
              </a:r>
              <a:r>
                <a:rPr lang="en-US" altLang="zh-CN" dirty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&lt;/td&gt;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    </a:t>
              </a:r>
              <a:r>
                <a:rPr lang="en-US" altLang="zh-CN" dirty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&lt;/</a:t>
              </a:r>
              <a:r>
                <a:rPr lang="en-US" altLang="zh-CN" dirty="0" err="1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tr</a:t>
              </a:r>
              <a:r>
                <a:rPr lang="en-US" altLang="zh-CN" dirty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&gt;</a:t>
              </a:r>
            </a:p>
            <a:p>
              <a:r>
                <a:rPr lang="en-US" altLang="zh-CN" dirty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&lt;/table</a:t>
              </a:r>
              <a:r>
                <a:rPr lang="en-US" altLang="zh-CN" dirty="0" smtClean="0">
                  <a:solidFill>
                    <a:srgbClr val="FF0000"/>
                  </a:solidFill>
                  <a:latin typeface="Microsoft YaHei UI"/>
                  <a:ea typeface="Microsoft YaHei UI"/>
                  <a:cs typeface="Microsoft YaHei UI"/>
                </a:rPr>
                <a:t>&gt;</a:t>
              </a:r>
              <a:endParaRPr lang="en-US" altLang="zh-CN" dirty="0">
                <a:solidFill>
                  <a:srgbClr val="FF0000"/>
                </a:solidFill>
                <a:latin typeface="Microsoft YaHei UI"/>
                <a:ea typeface="Microsoft YaHei UI"/>
                <a:cs typeface="Microsoft YaHei U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2171" y="2019260"/>
              <a:ext cx="2874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代码示例</a:t>
              </a:r>
              <a:r>
                <a:rPr lang="zh-CN" altLang="en-US" b="1" dirty="0" smtClean="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：</a:t>
              </a:r>
              <a:endParaRPr lang="en-US" altLang="zh-CN" b="1" dirty="0">
                <a:solidFill>
                  <a:srgbClr val="000000"/>
                </a:solidFill>
                <a:latin typeface="Microsoft YaHei UI"/>
                <a:ea typeface="Microsoft YaHei UI"/>
                <a:cs typeface="Microsoft YaHei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772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图片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6299" y="4510270"/>
            <a:ext cx="5159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4" name="图片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3736" y="3573645"/>
            <a:ext cx="4826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785283" y="1469416"/>
            <a:ext cx="4947047" cy="9954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718" tIns="35718" rIns="35718" bIns="35718" spcCol="38100" anchor="ctr">
            <a:spAutoFit/>
          </a:bodyPr>
          <a:lstStyle/>
          <a:p>
            <a:pPr algn="ctr" defTabSz="58420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>
                <a:solidFill>
                  <a:schemeClr val="accent5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国庆作业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25405" y="3693809"/>
            <a:ext cx="4750594" cy="1178560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softEdge rad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718" tIns="35718" rIns="35718" bIns="35718" spcCol="38100" anchor="ctr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熟悉常见</a:t>
            </a:r>
            <a:r>
              <a:rPr lang="en-US" altLang="zh-CN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HTML</a:t>
            </a:r>
            <a:r>
              <a:rPr lang="zh-CN" altLang="en-US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标签</a:t>
            </a:r>
            <a:endParaRPr lang="en-US" altLang="zh-CN" sz="2400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使用</a:t>
            </a:r>
            <a:r>
              <a:rPr lang="en-US" altLang="zh-CN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HTML</a:t>
            </a:r>
            <a:r>
              <a:rPr lang="zh-CN" altLang="en-US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编写一个自我介绍页</a:t>
            </a:r>
            <a:endParaRPr lang="en-US" altLang="zh-CN" sz="2400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10" name="网园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12862" y="930685"/>
            <a:ext cx="1965325" cy="19542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网园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1825" y="169863"/>
            <a:ext cx="700088" cy="6969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579438" y="1108075"/>
            <a:ext cx="6586996" cy="851932"/>
            <a:chOff x="579438" y="1108075"/>
            <a:chExt cx="6586996" cy="851932"/>
          </a:xfrm>
        </p:grpSpPr>
        <p:sp>
          <p:nvSpPr>
            <p:cNvPr id="4" name="矩形 3"/>
            <p:cNvSpPr/>
            <p:nvPr/>
          </p:nvSpPr>
          <p:spPr>
            <a:xfrm>
              <a:off x="579438" y="1590675"/>
              <a:ext cx="6586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从盘</a:t>
              </a:r>
              <a:r>
                <a:rPr lang="zh-CN" altLang="en-US" dirty="0" smtClean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符（根文件夹）开</a:t>
              </a:r>
              <a:r>
                <a:rPr lang="zh-CN" altLang="en-US" dirty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始的路径</a:t>
              </a:r>
              <a:r>
                <a:rPr lang="zh-CN" altLang="en-US" dirty="0" smtClean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，</a:t>
              </a:r>
              <a:r>
                <a:rPr lang="zh-CN" altLang="en-US" dirty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例</a:t>
              </a:r>
              <a:r>
                <a:rPr lang="zh-CN" altLang="en-US" dirty="0" smtClean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如：</a:t>
              </a:r>
              <a:r>
                <a:rPr lang="en-US" altLang="zh-CN" dirty="0" smtClean="0">
                  <a:solidFill>
                    <a:schemeClr val="accent6">
                      <a:lumMod val="7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D:\blog\picture.jpg</a:t>
              </a:r>
              <a:endParaRPr lang="en-US" altLang="zh-CN" dirty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579438" y="1108075"/>
              <a:ext cx="1414462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685CC"/>
                  </a:solidFill>
                  <a:latin typeface="苹方 中等"/>
                  <a:ea typeface="苹方 中等"/>
                  <a:cs typeface="苹方 中等"/>
                </a:rPr>
                <a:t>绝对路径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9438" y="2303114"/>
            <a:ext cx="8158162" cy="1657529"/>
            <a:chOff x="579438" y="2541588"/>
            <a:chExt cx="8158162" cy="1657529"/>
          </a:xfrm>
        </p:grpSpPr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579438" y="2541588"/>
              <a:ext cx="141446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685CC"/>
                  </a:solidFill>
                  <a:latin typeface="苹方 中等"/>
                  <a:ea typeface="苹方 中等"/>
                  <a:cs typeface="苹方 中等"/>
                </a:rPr>
                <a:t>相对路径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82613" y="2998788"/>
              <a:ext cx="8154987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从当前目录开始的路径</a:t>
              </a:r>
              <a:r>
                <a:rPr lang="zh-CN" altLang="en-US" dirty="0" smtClean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，</a:t>
              </a:r>
              <a:endParaRPr lang="en-US" altLang="zh-CN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其</a:t>
              </a:r>
              <a:r>
                <a:rPr lang="zh-CN" altLang="en-US" dirty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中</a:t>
              </a:r>
              <a:r>
                <a:rPr lang="en-US" altLang="zh-CN" dirty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./</a:t>
              </a:r>
              <a:r>
                <a:rPr lang="zh-CN" altLang="en-US" dirty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为当前目录 </a:t>
              </a:r>
              <a:endParaRPr lang="en-US" altLang="zh-CN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     </a:t>
              </a:r>
              <a:r>
                <a:rPr lang="zh-CN" altLang="en-US" dirty="0" smtClean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../</a:t>
              </a:r>
              <a:r>
                <a:rPr lang="zh-CN" altLang="en-US" dirty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为上一级目录（父目录</a:t>
              </a:r>
              <a:r>
                <a:rPr lang="zh-CN" altLang="en-US" dirty="0" smtClean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）</a:t>
              </a:r>
              <a:endParaRPr lang="en-US" altLang="zh-CN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例如：</a:t>
              </a:r>
              <a:r>
                <a:rPr lang="en-US" altLang="zh-CN" dirty="0" smtClean="0">
                  <a:solidFill>
                    <a:schemeClr val="accent6">
                      <a:lumMod val="7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./picture.jpg</a:t>
              </a:r>
              <a:endParaRPr lang="en-US" altLang="zh-CN" dirty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9438" y="4358820"/>
            <a:ext cx="8372475" cy="1395410"/>
            <a:chOff x="579438" y="4358820"/>
            <a:chExt cx="8372475" cy="1395410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579438" y="4358820"/>
              <a:ext cx="11079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685CC"/>
                  </a:solidFill>
                  <a:latin typeface="苹方 中等"/>
                  <a:ea typeface="苹方 中等"/>
                  <a:cs typeface="苹方 中等"/>
                </a:rPr>
                <a:t>注</a:t>
              </a:r>
              <a:r>
                <a:rPr lang="zh-CN" altLang="en-US" sz="2400" dirty="0" smtClean="0">
                  <a:solidFill>
                    <a:srgbClr val="0685CC"/>
                  </a:solidFill>
                  <a:latin typeface="苹方 中等"/>
                  <a:ea typeface="苹方 中等"/>
                  <a:cs typeface="苹方 中等"/>
                </a:rPr>
                <a:t>意：</a:t>
              </a:r>
              <a:endParaRPr lang="zh-CN" altLang="en-US" sz="2400" dirty="0">
                <a:solidFill>
                  <a:srgbClr val="0685CC"/>
                </a:solidFill>
                <a:latin typeface="苹方 中等"/>
                <a:ea typeface="苹方 中等"/>
                <a:cs typeface="苹方 中等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79438" y="4830900"/>
              <a:ext cx="8372475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Microsoft YaHei UI"/>
                  <a:ea typeface="Microsoft YaHei UI"/>
                </a:rPr>
                <a:t>以</a:t>
              </a:r>
              <a:r>
                <a:rPr lang="zh-CN" altLang="en-US" dirty="0" smtClean="0">
                  <a:solidFill>
                    <a:srgbClr val="000000"/>
                  </a:solidFill>
                  <a:latin typeface="Microsoft YaHei UI"/>
                  <a:ea typeface="Microsoft YaHei UI"/>
                </a:rPr>
                <a:t>后没有特殊情况，一律使用相对路径</a:t>
              </a:r>
              <a:r>
                <a:rPr lang="zh-CN" altLang="en-US" dirty="0">
                  <a:solidFill>
                    <a:srgbClr val="000000"/>
                  </a:solidFill>
                  <a:latin typeface="Microsoft YaHei UI"/>
                  <a:ea typeface="Microsoft YaHei UI"/>
                </a:rPr>
                <a:t>。</a:t>
              </a:r>
              <a:endParaRPr lang="en-US" altLang="zh-CN" dirty="0" smtClean="0">
                <a:solidFill>
                  <a:srgbClr val="000000"/>
                </a:solidFill>
                <a:latin typeface="Microsoft YaHei UI"/>
                <a:ea typeface="Microsoft YaHei UI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  <a:latin typeface="Microsoft YaHei UI"/>
                  <a:ea typeface="Microsoft YaHei UI"/>
                </a:rPr>
                <a:t>路径使用斜杠（</a:t>
              </a:r>
              <a:r>
                <a:rPr lang="en-US" altLang="zh-CN" dirty="0" smtClean="0">
                  <a:solidFill>
                    <a:srgbClr val="000000"/>
                  </a:solidFill>
                  <a:latin typeface="Microsoft YaHei UI"/>
                  <a:ea typeface="Microsoft YaHei UI"/>
                </a:rPr>
                <a:t>/</a:t>
              </a:r>
              <a:r>
                <a:rPr lang="zh-CN" altLang="en-US" dirty="0" smtClean="0">
                  <a:solidFill>
                    <a:srgbClr val="000000"/>
                  </a:solidFill>
                  <a:latin typeface="Microsoft YaHei UI"/>
                  <a:ea typeface="Microsoft YaHei UI"/>
                </a:rPr>
                <a:t>）而不使用反斜杠（</a:t>
              </a:r>
              <a:r>
                <a:rPr lang="en-US" altLang="zh-CN" dirty="0" smtClean="0">
                  <a:solidFill>
                    <a:srgbClr val="000000"/>
                  </a:solidFill>
                  <a:latin typeface="Microsoft YaHei UI"/>
                  <a:ea typeface="Microsoft YaHei UI"/>
                </a:rPr>
                <a:t>\</a:t>
              </a:r>
              <a:r>
                <a:rPr lang="zh-CN" altLang="en-US" dirty="0" smtClean="0">
                  <a:solidFill>
                    <a:srgbClr val="000000"/>
                  </a:solidFill>
                  <a:latin typeface="Microsoft YaHei UI"/>
                  <a:ea typeface="Microsoft YaHei UI"/>
                </a:rPr>
                <a:t>）。</a:t>
              </a:r>
              <a:endParaRPr lang="en-US" altLang="zh-CN" dirty="0" smtClean="0">
                <a:solidFill>
                  <a:srgbClr val="000000"/>
                </a:solidFill>
                <a:latin typeface="Microsoft YaHei UI"/>
                <a:ea typeface="Microsoft YaHei UI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Microsoft YaHei UI"/>
                  <a:ea typeface="Microsoft YaHei UI"/>
                </a:rPr>
                <a:t>有</a:t>
              </a:r>
              <a:r>
                <a:rPr lang="zh-CN" altLang="en-US" dirty="0" smtClean="0">
                  <a:solidFill>
                    <a:srgbClr val="000000"/>
                  </a:solidFill>
                  <a:latin typeface="Microsoft YaHei UI"/>
                  <a:ea typeface="Microsoft YaHei UI"/>
                </a:rPr>
                <a:t>关路径的详解介绍请</a:t>
              </a:r>
              <a:r>
                <a:rPr lang="zh-CN" altLang="en-US" dirty="0" smtClean="0">
                  <a:solidFill>
                    <a:srgbClr val="000000"/>
                  </a:solidFill>
                  <a:latin typeface="Microsoft YaHei UI"/>
                  <a:ea typeface="Microsoft YaHei UI"/>
                  <a:hlinkClick r:id="rId3"/>
                </a:rPr>
                <a:t>点击这里！</a:t>
              </a:r>
              <a:endParaRPr lang="en-US" altLang="zh-CN" dirty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网园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1825" y="169863"/>
            <a:ext cx="700088" cy="6969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533400" y="3756025"/>
            <a:ext cx="8069263" cy="1866900"/>
            <a:chOff x="533400" y="3756025"/>
            <a:chExt cx="8069263" cy="1866900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533400" y="3756025"/>
              <a:ext cx="23399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685CC"/>
                  </a:solidFill>
                  <a:latin typeface="苹方 中等"/>
                  <a:ea typeface="苹方 中等"/>
                  <a:cs typeface="苹方 中等"/>
                </a:rPr>
                <a:t>显示文件扩展名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rcRect l="2" r="4729"/>
            <a:stretch>
              <a:fillRect/>
            </a:stretch>
          </p:blipFill>
          <p:spPr bwMode="auto">
            <a:xfrm>
              <a:off x="627063" y="4384675"/>
              <a:ext cx="989012" cy="1028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28850" y="4384675"/>
              <a:ext cx="6373813" cy="1238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右箭头 6"/>
            <p:cNvSpPr/>
            <p:nvPr/>
          </p:nvSpPr>
          <p:spPr>
            <a:xfrm>
              <a:off x="1703388" y="4733925"/>
              <a:ext cx="442912" cy="385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9438" y="554038"/>
            <a:ext cx="7162800" cy="2952750"/>
            <a:chOff x="579438" y="554038"/>
            <a:chExt cx="7162800" cy="2952750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579438" y="985838"/>
              <a:ext cx="7162800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latin typeface="Calibri" pitchFamily="34" charset="0"/>
                </a:rPr>
                <a:t>文件扩展名也称为文件的后缀名，是操作系统用来标志文件类型的一种机制。</a:t>
              </a:r>
              <a:endParaRPr lang="en-US" altLang="zh-CN">
                <a:latin typeface="Calibri" pitchFamily="34" charset="0"/>
              </a:endParaRPr>
            </a:p>
          </p:txBody>
        </p:sp>
        <p:sp>
          <p:nvSpPr>
            <p:cNvPr id="2" name="矩形 1"/>
            <p:cNvSpPr>
              <a:spLocks noChangeArrowheads="1"/>
            </p:cNvSpPr>
            <p:nvPr/>
          </p:nvSpPr>
          <p:spPr bwMode="auto">
            <a:xfrm>
              <a:off x="579438" y="554038"/>
              <a:ext cx="1722437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685CC"/>
                  </a:solidFill>
                  <a:latin typeface="苹方 中等"/>
                  <a:ea typeface="苹方 中等"/>
                  <a:cs typeface="苹方 中等"/>
                </a:rPr>
                <a:t>文件扩展名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27063" y="2439988"/>
              <a:ext cx="10858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579438" y="1655763"/>
              <a:ext cx="4548187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例如后缀名为</a:t>
              </a:r>
              <a:r>
                <a:rPr lang="en-US" altLang="zh-CN" sz="160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txt</a:t>
              </a:r>
              <a:r>
                <a:rPr lang="zh-CN" altLang="en-US" sz="160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，表示这个文件是纯</a:t>
              </a:r>
              <a:r>
                <a:rPr lang="zh-CN" altLang="en-US" sz="1600" b="1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文本文档</a:t>
              </a:r>
              <a:r>
                <a:rPr lang="zh-CN" altLang="en-US" sz="160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。</a:t>
              </a:r>
              <a:endParaRPr lang="en-US" altLang="zh-CN" sz="1600">
                <a:solidFill>
                  <a:srgbClr val="000000"/>
                </a:solidFill>
                <a:latin typeface="Microsoft YaHei UI"/>
                <a:ea typeface="Microsoft YaHei UI"/>
                <a:cs typeface="Microsoft YaHei UI"/>
              </a:endParaRPr>
            </a:p>
            <a:p>
              <a:r>
                <a:rPr lang="zh-CN" altLang="en-US" sz="160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网页文件扩展名要弄成</a:t>
              </a:r>
              <a:r>
                <a:rPr lang="en-US" altLang="zh-CN" sz="1600" b="1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html</a:t>
              </a:r>
              <a:r>
                <a:rPr lang="zh-CN" altLang="en-US" sz="1600">
                  <a:solidFill>
                    <a:srgbClr val="000000"/>
                  </a:solidFill>
                  <a:latin typeface="Microsoft YaHei UI"/>
                  <a:ea typeface="Microsoft YaHei UI"/>
                  <a:cs typeface="Microsoft YaHei UI"/>
                </a:rPr>
                <a:t>后缀。</a:t>
              </a:r>
              <a:endParaRPr lang="en-US" altLang="zh-CN" sz="1600">
                <a:solidFill>
                  <a:srgbClr val="000000"/>
                </a:solidFill>
                <a:latin typeface="Microsoft YaHei UI"/>
                <a:ea typeface="Microsoft YaHei UI"/>
                <a:cs typeface="Microsoft YaHei UI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/>
            <a:srcRect l="8638" t="14006" r="9799" b="3964"/>
            <a:stretch>
              <a:fillRect/>
            </a:stretch>
          </p:blipFill>
          <p:spPr bwMode="auto">
            <a:xfrm>
              <a:off x="2474913" y="2430463"/>
              <a:ext cx="1079500" cy="1065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网园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1825" y="169863"/>
            <a:ext cx="700088" cy="6969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579438" y="554038"/>
            <a:ext cx="5953874" cy="5383212"/>
            <a:chOff x="579438" y="554038"/>
            <a:chExt cx="5953874" cy="5383212"/>
          </a:xfrm>
        </p:grpSpPr>
        <p:sp>
          <p:nvSpPr>
            <p:cNvPr id="4" name="矩形 3"/>
            <p:cNvSpPr/>
            <p:nvPr/>
          </p:nvSpPr>
          <p:spPr>
            <a:xfrm>
              <a:off x="579438" y="1009650"/>
              <a:ext cx="59538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可以使用</a:t>
              </a:r>
              <a:r>
                <a:rPr lang="en-US" altLang="zh-CN" b="1" dirty="0" err="1">
                  <a:solidFill>
                    <a:schemeClr val="accent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winrar</a:t>
              </a:r>
              <a:r>
                <a:rPr lang="zh-CN" altLang="en-US" dirty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或者</a:t>
              </a:r>
              <a:r>
                <a:rPr lang="zh-CN" altLang="en-US" b="1" dirty="0">
                  <a:solidFill>
                    <a:schemeClr val="accent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好压</a:t>
              </a:r>
              <a:r>
                <a:rPr lang="zh-CN" altLang="en-US" dirty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等压缩软件对文件夹进行压缩。</a:t>
              </a:r>
              <a:endParaRPr lang="en-US" altLang="zh-CN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" name="矩形 1"/>
            <p:cNvSpPr>
              <a:spLocks noChangeArrowheads="1"/>
            </p:cNvSpPr>
            <p:nvPr/>
          </p:nvSpPr>
          <p:spPr bwMode="auto">
            <a:xfrm>
              <a:off x="579438" y="554038"/>
              <a:ext cx="8001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685CC"/>
                  </a:solidFill>
                  <a:latin typeface="苹方 中等"/>
                  <a:ea typeface="苹方 中等"/>
                  <a:cs typeface="苹方 中等"/>
                </a:rPr>
                <a:t>压缩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0563" y="1470025"/>
              <a:ext cx="3609975" cy="446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7109" name="文本框 12"/>
          <p:cNvSpPr txBox="1">
            <a:spLocks noChangeArrowheads="1"/>
          </p:cNvSpPr>
          <p:nvPr/>
        </p:nvSpPr>
        <p:spPr bwMode="auto">
          <a:xfrm>
            <a:off x="4564063" y="1768475"/>
            <a:ext cx="3794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Calibri" pitchFamily="34" charset="0"/>
              </a:rPr>
              <a:t>将所有相关的文件全部放在同一个文件夹，然后压缩前直接对需要压缩的文件夹命名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网园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1825" y="169863"/>
            <a:ext cx="700088" cy="6969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579438" y="159256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文件保存时的编码：</a:t>
            </a:r>
            <a:endParaRPr lang="en-US" altLang="zh-CN" b="1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79438" y="554038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685CC"/>
                </a:solidFill>
                <a:latin typeface="苹方 中等"/>
                <a:ea typeface="苹方 中等"/>
                <a:cs typeface="苹方 中等"/>
              </a:rPr>
              <a:t>编码</a:t>
            </a:r>
          </a:p>
        </p:txBody>
      </p:sp>
      <p:sp>
        <p:nvSpPr>
          <p:cNvPr id="8" name="矩形 3"/>
          <p:cNvSpPr/>
          <p:nvPr/>
        </p:nvSpPr>
        <p:spPr>
          <a:xfrm>
            <a:off x="561975" y="557113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让浏览器识别的编码：</a:t>
            </a:r>
            <a:endParaRPr lang="en-US" altLang="zh-CN" b="1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3"/>
          <p:cNvSpPr/>
          <p:nvPr/>
        </p:nvSpPr>
        <p:spPr>
          <a:xfrm>
            <a:off x="579438" y="1038562"/>
            <a:ext cx="5003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编码用</a:t>
            </a:r>
            <a:r>
              <a:rPr lang="en-US" altLang="zh-CN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UTF-8</a:t>
            </a:r>
            <a:r>
              <a:rPr lang="zh-CN" altLang="en-US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，否则可能会造成中文显示乱码。</a:t>
            </a:r>
            <a:endParaRPr lang="en-US" altLang="zh-CN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23" y="1961892"/>
            <a:ext cx="5487533" cy="3391475"/>
          </a:xfrm>
          <a:prstGeom prst="rect">
            <a:avLst/>
          </a:prstGeom>
        </p:spPr>
      </p:pic>
      <p:sp>
        <p:nvSpPr>
          <p:cNvPr id="12" name="矩形 3"/>
          <p:cNvSpPr/>
          <p:nvPr/>
        </p:nvSpPr>
        <p:spPr>
          <a:xfrm>
            <a:off x="579438" y="5961676"/>
            <a:ext cx="74469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&lt;head&gt;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&lt;/head&gt;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之间加上这句代码：</a:t>
            </a:r>
            <a:r>
              <a:rPr lang="en-US" altLang="zh-CN" sz="1600" smtClean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&lt;meta </a:t>
            </a:r>
            <a:r>
              <a:rPr lang="en-US" altLang="zh-CN" sz="1600" dirty="0" smtClean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charset=“utf-8”&gt;</a:t>
            </a:r>
            <a:endParaRPr lang="en-US" altLang="zh-CN" sz="16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68147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2" y="5314177"/>
            <a:ext cx="8049748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53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网园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275" y="2455863"/>
            <a:ext cx="1965325" cy="19542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20" name="Shape 120"/>
          <p:cNvSpPr/>
          <p:nvPr/>
        </p:nvSpPr>
        <p:spPr>
          <a:xfrm>
            <a:off x="4084638" y="2705100"/>
            <a:ext cx="4175125" cy="1457325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ctr">
            <a:spAutoFit/>
          </a:bodyPr>
          <a:lstStyle>
            <a:lvl1pPr algn="l">
              <a:defRPr sz="5600">
                <a:solidFill>
                  <a:srgbClr val="00000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625" dirty="0">
                <a:solidFill>
                  <a:srgbClr val="0685CC"/>
                </a:solidFill>
              </a:rPr>
              <a:t>编程部</a:t>
            </a:r>
            <a:endParaRPr lang="en-US" altLang="zh-CN" sz="5625" dirty="0">
              <a:solidFill>
                <a:srgbClr val="0685CC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375" dirty="0"/>
              <a:t>新生见面会</a:t>
            </a:r>
            <a:endParaRPr sz="3375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981077" y="956049"/>
            <a:ext cx="4808537" cy="676275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ctr">
            <a:spAutoFit/>
          </a:bodyPr>
          <a:lstStyle>
            <a:lvl1pPr algn="l">
              <a:defRPr sz="5600">
                <a:solidFill>
                  <a:srgbClr val="00000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940" dirty="0">
                <a:solidFill>
                  <a:srgbClr val="0685CC"/>
                </a:solidFill>
              </a:rPr>
              <a:t>17</a:t>
            </a:r>
            <a:r>
              <a:rPr lang="zh-CN" altLang="en-US" sz="3940" dirty="0">
                <a:solidFill>
                  <a:srgbClr val="0685CC"/>
                </a:solidFill>
              </a:rPr>
              <a:t>网园编程部新生群</a:t>
            </a:r>
            <a:endParaRPr sz="3940" dirty="0">
              <a:solidFill>
                <a:srgbClr val="0685CC"/>
              </a:solidFill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981077" y="1904459"/>
            <a:ext cx="2628105" cy="547688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 anchor="ctr">
            <a:spAutoFit/>
          </a:bodyPr>
          <a:lstStyle>
            <a:lvl1pPr algn="l">
              <a:defRPr>
                <a:solidFill>
                  <a:srgbClr val="5A5F5E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95" b="1" dirty="0">
                <a:solidFill>
                  <a:srgbClr val="000000"/>
                </a:solidFill>
                <a:latin typeface="Myriad Set Pro" panose="02000203050000020004" pitchFamily="2" charset="0"/>
                <a:ea typeface="+mn-ea"/>
              </a:rPr>
              <a:t>662485753</a:t>
            </a:r>
          </a:p>
        </p:txBody>
      </p:sp>
      <p:pic>
        <p:nvPicPr>
          <p:cNvPr id="51204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1077" y="2452147"/>
            <a:ext cx="2665412" cy="36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444291" y="3520242"/>
            <a:ext cx="329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群公告</a:t>
            </a:r>
            <a:r>
              <a:rPr lang="zh-CN" altLang="en-US" sz="4000" b="1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很重要</a:t>
            </a:r>
            <a:r>
              <a:rPr lang="zh-CN" altLang="en-US" sz="32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en-US" altLang="zh-CN" sz="3200" b="1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</a:t>
            </a:r>
            <a:r>
              <a:rPr lang="zh-CN" altLang="en-US" sz="32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定要看！</a:t>
            </a:r>
            <a:endParaRPr lang="zh-CN" altLang="en-US" sz="32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2338" y="2035175"/>
            <a:ext cx="20097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Shape 120"/>
          <p:cNvSpPr/>
          <p:nvPr/>
        </p:nvSpPr>
        <p:spPr>
          <a:xfrm>
            <a:off x="4773613" y="2303463"/>
            <a:ext cx="2486025" cy="1001712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ctr">
            <a:spAutoFit/>
          </a:bodyPr>
          <a:lstStyle>
            <a:lvl1pPr algn="l">
              <a:defRPr sz="5600">
                <a:solidFill>
                  <a:srgbClr val="00000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795" dirty="0" smtClean="0">
                <a:solidFill>
                  <a:srgbClr val="0685CC"/>
                </a:solidFill>
              </a:rPr>
              <a:t>飞</a:t>
            </a:r>
            <a:r>
              <a:rPr lang="zh-CN" altLang="en-US" sz="3795" dirty="0">
                <a:solidFill>
                  <a:srgbClr val="0685CC"/>
                </a:solidFill>
              </a:rPr>
              <a:t>信</a:t>
            </a:r>
            <a:endParaRPr lang="en-US" altLang="zh-CN" sz="3795" dirty="0">
              <a:solidFill>
                <a:srgbClr val="0685CC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50" dirty="0" smtClean="0">
                <a:solidFill>
                  <a:srgbClr val="0685CC"/>
                </a:solidFill>
              </a:rPr>
              <a:t>用</a:t>
            </a:r>
            <a:r>
              <a:rPr lang="zh-CN" altLang="en-US" sz="2250" dirty="0">
                <a:solidFill>
                  <a:srgbClr val="0685CC"/>
                </a:solidFill>
              </a:rPr>
              <a:t>于发</a:t>
            </a:r>
            <a:r>
              <a:rPr lang="zh-CN" altLang="en-US" sz="2250" dirty="0" smtClean="0">
                <a:solidFill>
                  <a:srgbClr val="0685CC"/>
                </a:solidFill>
              </a:rPr>
              <a:t>送重要通</a:t>
            </a:r>
            <a:r>
              <a:rPr lang="zh-CN" altLang="en-US" sz="2250" dirty="0">
                <a:solidFill>
                  <a:srgbClr val="0685CC"/>
                </a:solidFill>
              </a:rPr>
              <a:t>知</a:t>
            </a:r>
          </a:p>
        </p:txBody>
      </p:sp>
      <p:sp>
        <p:nvSpPr>
          <p:cNvPr id="121" name="Shape 121"/>
          <p:cNvSpPr/>
          <p:nvPr/>
        </p:nvSpPr>
        <p:spPr>
          <a:xfrm>
            <a:off x="4773613" y="3306763"/>
            <a:ext cx="2549525" cy="590550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ctr">
            <a:spAutoFit/>
          </a:bodyPr>
          <a:lstStyle>
            <a:lvl1pPr algn="l">
              <a:defRPr>
                <a:solidFill>
                  <a:srgbClr val="5A5F5E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375" b="1" dirty="0">
                <a:solidFill>
                  <a:srgbClr val="000000"/>
                </a:solidFill>
                <a:latin typeface="Myriad Set Pro" panose="02000203050000020004" pitchFamily="2" charset="0"/>
                <a:ea typeface="+mn-ea"/>
              </a:rPr>
              <a:t>1345033446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671" y="2490338"/>
            <a:ext cx="3864973" cy="840230"/>
          </a:xfr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5400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关</a:t>
            </a:r>
            <a:r>
              <a:rPr lang="zh-CN" altLang="en-US" sz="5400" dirty="0" smtClean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于请假</a:t>
            </a:r>
            <a:endParaRPr lang="zh-CN" altLang="en-US" sz="5400" dirty="0">
              <a:solidFill>
                <a:srgbClr val="0685CC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pic>
        <p:nvPicPr>
          <p:cNvPr id="5" name="网园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7646" y="1933348"/>
            <a:ext cx="1965325" cy="19542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9531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5871" y="2490339"/>
            <a:ext cx="5059500" cy="840230"/>
          </a:xfr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5400" dirty="0" smtClean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关于第一次培训</a:t>
            </a:r>
            <a:endParaRPr lang="zh-CN" altLang="en-US" sz="5400" dirty="0">
              <a:solidFill>
                <a:srgbClr val="0685CC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pic>
        <p:nvPicPr>
          <p:cNvPr id="5" name="网园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7646" y="1933348"/>
            <a:ext cx="1965325" cy="19542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369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3888" y="1582738"/>
            <a:ext cx="16668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8275" y="4089400"/>
            <a:ext cx="257651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/>
          <p:cNvSpPr txBox="1"/>
          <p:nvPr/>
        </p:nvSpPr>
        <p:spPr>
          <a:xfrm>
            <a:off x="4302158" y="2138967"/>
            <a:ext cx="3207711" cy="914400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softEdge rad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718" tIns="35718" rIns="35718" bIns="35718" spcCol="381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22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慕课网</a:t>
            </a:r>
            <a:endParaRPr lang="en-US" altLang="zh-CN" sz="4220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65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www.imooc.com</a:t>
            </a:r>
            <a:endParaRPr lang="zh-CN" altLang="en-US" sz="2530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  <a:sym typeface="Gill Sans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02157" y="3945207"/>
            <a:ext cx="3636336" cy="914400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softEdge rad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718" tIns="35718" rIns="35718" bIns="35718" spcCol="381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20" b="1" dirty="0">
                <a:solidFill>
                  <a:srgbClr val="000000"/>
                </a:solidFill>
                <a:latin typeface="Myriad Set Pro" panose="02000203050000020004" pitchFamily="2" charset="0"/>
                <a:ea typeface="苹方 中等" panose="020B0400000000000000" pitchFamily="34" charset="-122"/>
              </a:rPr>
              <a:t>W3School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65" b="1" dirty="0">
                <a:solidFill>
                  <a:srgbClr val="000000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www.w3school.com.cn</a:t>
            </a:r>
            <a:endParaRPr lang="zh-CN" altLang="en-US" sz="2530" b="1" dirty="0">
              <a:solidFill>
                <a:srgbClr val="000000"/>
              </a:solidFill>
              <a:latin typeface="苹方 常规" panose="020B0300000000000000" pitchFamily="34" charset="-122"/>
              <a:ea typeface="苹方 常规" panose="020B0300000000000000" pitchFamily="34" charset="-122"/>
              <a:sym typeface="Gill Sans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网园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275" y="2455863"/>
            <a:ext cx="1965325" cy="19542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20" name="Shape 120"/>
          <p:cNvSpPr/>
          <p:nvPr/>
        </p:nvSpPr>
        <p:spPr>
          <a:xfrm>
            <a:off x="4084638" y="2963863"/>
            <a:ext cx="4175125" cy="938212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ctr">
            <a:spAutoFit/>
          </a:bodyPr>
          <a:lstStyle>
            <a:lvl1pPr algn="l">
              <a:defRPr sz="5600">
                <a:solidFill>
                  <a:srgbClr val="00000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625" dirty="0" smtClean="0">
                <a:solidFill>
                  <a:srgbClr val="0685CC"/>
                </a:solidFill>
              </a:rPr>
              <a:t> 编程部</a:t>
            </a:r>
            <a:endParaRPr lang="en-US" altLang="zh-CN" sz="5625" dirty="0">
              <a:solidFill>
                <a:srgbClr val="0685CC"/>
              </a:solidFill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4554538" y="3825875"/>
            <a:ext cx="3705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Calibri" pitchFamily="34" charset="0"/>
              </a:rPr>
              <a:t>成员介绍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07812E-7 1.71875E-6 L 0.23523 -0.121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5" y="-60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8" dur="1750" fill="hold"/>
                                        <p:tgtEl>
                                          <p:spTgt spid="11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4.44444E-6 -2.96296E-6 L -0.09878 -0.0314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33" y="5584307"/>
            <a:ext cx="6906589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909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网园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1825" y="169863"/>
            <a:ext cx="700088" cy="6969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3714841" y="3062288"/>
            <a:ext cx="2351088" cy="741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220" dirty="0">
                <a:solidFill>
                  <a:srgbClr val="0685CC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了解建站</a:t>
            </a:r>
            <a:endParaRPr lang="en-US" altLang="zh-CN" sz="4220" dirty="0">
              <a:solidFill>
                <a:srgbClr val="0685CC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60733" y="2118519"/>
            <a:ext cx="1681162" cy="1887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670" dirty="0">
                <a:solidFill>
                  <a:srgbClr val="0685CC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？</a:t>
            </a:r>
            <a:endParaRPr lang="en-US" altLang="zh-CN" sz="11670" dirty="0">
              <a:solidFill>
                <a:srgbClr val="0685CC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pic>
        <p:nvPicPr>
          <p:cNvPr id="5" name="网园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8275" y="2455863"/>
            <a:ext cx="1965325" cy="19542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9413"/>
            <a:ext cx="7887801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750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网园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1825" y="169863"/>
            <a:ext cx="700088" cy="6969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089430512"/>
              </p:ext>
            </p:extLst>
          </p:nvPr>
        </p:nvGraphicFramePr>
        <p:xfrm>
          <a:off x="196453" y="767954"/>
          <a:ext cx="11194357" cy="5170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矩形 3"/>
          <p:cNvSpPr/>
          <p:nvPr/>
        </p:nvSpPr>
        <p:spPr>
          <a:xfrm>
            <a:off x="6815138" y="0"/>
            <a:ext cx="1436687" cy="11509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640" dirty="0">
                <a:solidFill>
                  <a:srgbClr val="0685CC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建站</a:t>
            </a:r>
            <a:endParaRPr lang="en-US" altLang="zh-CN" sz="4640" dirty="0">
              <a:solidFill>
                <a:srgbClr val="0685CC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50" dirty="0">
                <a:solidFill>
                  <a:srgbClr val="0685CC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开发流程</a:t>
            </a:r>
            <a:endParaRPr lang="en-US" altLang="zh-CN" sz="3095" dirty="0">
              <a:solidFill>
                <a:srgbClr val="0685CC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0DECD7F-70C5-4678-A840-47E72A8B1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60DECD7F-70C5-4678-A840-47E72A8B1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60DECD7F-70C5-4678-A840-47E72A8B1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C60E62-5421-4022-9981-C9A9961A06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CCC60E62-5421-4022-9981-C9A9961A06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CCC60E62-5421-4022-9981-C9A9961A06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75B5475-9E79-47F5-8C20-734382E057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graphicEl>
                                              <a:dgm id="{F75B5475-9E79-47F5-8C20-734382E057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F75B5475-9E79-47F5-8C20-734382E057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99AC70C-652C-445A-BF32-F9C280B5E4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graphicEl>
                                              <a:dgm id="{C99AC70C-652C-445A-BF32-F9C280B5E4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C99AC70C-652C-445A-BF32-F9C280B5E4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C60AED-6746-45BB-A614-00B27EA42E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DDC60AED-6746-45BB-A614-00B27EA42E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DDC60AED-6746-45BB-A614-00B27EA42E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A2F86B-1540-4D03-A4EE-F654CB60C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2DA2F86B-1540-4D03-A4EE-F654CB60C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2DA2F86B-1540-4D03-A4EE-F654CB60C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E2EA924-E5AA-4BFD-AE94-57C0196B8C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graphicEl>
                                              <a:dgm id="{6E2EA924-E5AA-4BFD-AE94-57C0196B8C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graphicEl>
                                              <a:dgm id="{6E2EA924-E5AA-4BFD-AE94-57C0196B8C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ECC0B98-0F26-4525-BD7D-8147A88ED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graphicEl>
                                              <a:dgm id="{EECC0B98-0F26-4525-BD7D-8147A88ED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graphicEl>
                                              <a:dgm id="{EECC0B98-0F26-4525-BD7D-8147A88ED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1541859" y="13344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893" name="AutoShape 2" descr="data:image/jpeg;base64,/9j/4AAQSkZJRgABAQAAAQABAAD/2wBDAAgGBgcGBQgHBwcJCQgKDBQNDAsLDBkSEw8UHRofHh0aHBwgJC4nICIsIxwcKDcpLDAxNDQ0Hyc5PTgyPC4zNDL/2wBDAQkJCQwLDBgNDRgyIRwhMjIyMjIyMjIyMjIyMjIyMjIyMjIyMjIyMjIyMjIyMjIyMjIyMjIyMjIyMjIyMjIyMjL/wAARCAE2AT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su5123trh4WjkYocEjGK0pDiNj7Vw1yxe5lY9Sxrpw1ONSTUjnxFSUIpxOi/wCEktf+eMv5D/Gj/hJLX/njL+Q/xrmKWu36pSOT61UOm/4SS2/54y/p/jR/wklt/wA8pf0/xrmaKPqlIPrVQ6b/AISS2/55S/p/jR/wklt/zyl/T/GuZoo+qUg+tVDpv+Ektf8AnjL+Q/xo/wCEktf+eMv5D/GuZoo+qUg+tVDpv+Ektf8AnjL+Q/xo/wCEktf+eMv5D/GuYoo+qUuwfWqh03/CS2v/ADxm/If40f8ACS2v/PGb8h/jXMUUfVKQfWqh0/8Awktr/wA8ZvyH+NH/AAktr/zxm/If41zFJR9TpB9aqHUf8JLa/wDPGb8h/jSf8JNa/wDPGb9P8a5ikp/U6XYX1qodR/wk1r/zxm/T/Gj/AISa1/54zfkP8a5ekNH1Ol2D61UOp/4Sa1/54zfkP8aP+Entf+eM35D/ABrlqSj6nSD61UOq/wCEntf+eM35D/Gk/wCEntP+eM35D/GuWpDR9Tpdg+t1Dqv+EotP+eM35D/Gj/hKLT/njN+Q/wAa5Q0Gn9TpdhfW6h1f/CUWn/PGb8h/jSf8JTaf88ZvyH+NcpRR9Tpdg+t1Tq/+EptP+eM35D/Gj/hKbT/njN+Q/wAa5Oij6lS7B9bqnWf8JVaf88ZvyH+NH/CVWn/PGb8h/jXJUUfUqXYPrdU6z/hKrT/nhN+Q/wAaP+EqtP8AnhN+Q/xrkqKPqVLsH1uqdb/wldn/AM8J/wAh/jR/wldn/wA8J/yH+NcjRT+pUuwvrdU67/hK7P8A54T/AJD/ABq7pusQam8iRI6FACd+Oa4M1s+G3K6iQDwRzWNfC04U3JbmtHE1J1FFnaUUUV5h6IyX/VP9DXDT/wDHxJ/vGu5l/wBU/wBDXDTf6+T/AHj/ADrswXxv0OTGfAvUZRRUN3I0FlcTJjckbMufUAmvTOBE2KWvHf8AhZXiH1tP+/P/ANel/wCFleIfW0/78/8A16nmfY6Pqsz2GjFePf8ACyvEPraf9+f/AK9H/CyvEPraf9+f/r0XfYPqtQ9gorx//hZPiH1tP+/P/wBej/hZPiH1tP8Avz/9end9g+qzPYKSvIP+Fk+IfW0/78//AF6T/hZHiH1tP+/P/wBei77C+q1D2CkryD/hZHiH1tP+/P8A9ej/AIWR4h9bT/vz/wDXou+wfVah6/SV5D/wsjxB62n/AH5/+vR/wsfxB62n/fn/AOvRd9g+q1D16g15B/wsfxB62n/fn/69H/Cx/EHraf8Afn/69HM+wfVah69RXkP/AAsfxB62n/fn/wCvR/wsbxB62n/fn/69Pm8g+q1D12kNeR/8LG8Qetp/35/+vSf8LG8Qetp/35/+vRzeQfVah67Qa8i/4WN4g9bT/vz/APXo/wCFjeIPW0/78/8A16ObyF9UqHrhpK8j/wCFi6/62v8A35/+vR/wsXX/AFtP+/P/ANejn8g+qVD1uivJP+Fi6/62n/fn/wCvR/wsXX/W0/78/wD16OfyD6pUPWzSV5L/AMLF1/1tf+/P/wBek/4WLr/ra/8Afn/69HtPIPqlQ9aoryX/AIWJr/ra/wDfr/69H/CxNf8AW1/79f8A16PaeQvqlQ9Zoryb/hYmvetr/wB+v/r0n/CxNe9bX/v1/wDXo9ouwfVKh6yaK830LxvrOo67Z2dwbfyppArbY8HH516RVxlzGNSlKm7SA1reHP8AkJj6Vkmtbw5/yEx9Kwxf8GReG/io7aiiivEPYGS/6p/oa4eb/Xyf7x/nXcS/6p/oa4eb/Xyf7x/nXZgvjfocmL+BepHVfUf+QZd/9cH/APQTViq+o/8AIMu/+uD/APoJr02cC3PngdKWkHSlqlsewFFFFMAooopgFFFFABRRRQAUUUUAFFFFABRRRQAUUUUgCkpaSkAUUUUAFFFFIAooopDEooNFIQUUUUAbHhT/AJGrTf8ArsK9rrxTwp/yNWm/9dhXtdVDqedjfjQVreHP+QmPpWTWt4c/5CY+lZYv+DIyw38VHbUUUV4h7AyX/VP9DXDTf6+T/eNdzL/qn+hrhp/+PiT/AHjXZgvjfocmM+Beoyq2of8AIMu/+uD/APoJqzVbUf8AkGXf/XB//QTXps4FufPQ6UUDpRVrY9gKKKKYBRRS0wExS0UUAFFFFMApMUtFIBKKWkoAKKKKQBRRRSAKKKKQCUUUUAFFFFIAooopDA0lLSUCCiiikBseFP8AkatN/wCuwr2uvFPCn/I1ab/12Fe11UOp52N+NAa1vDn/ACEx9KyTWt4c/wCQmPpWWL/gyMsN/FR21FFFeIewMl/1T/Q1w0//AB8Sf7xruZf9U/0NcNP/AMfEn+8a7MF8b9DkxnwL1I6r6j/yDLv/AK4P/wCgmrFVtR/5Bl3/ANcX/wDQTXpnAtz57HSigdKKtbHsBRRRVAApaStPRNDu9fvHtrPyw6JvJdsDGcf1oE2krszaK7ZPhjq5+9dWa/8AAmP9KlX4XagfvahbD6Kxo5kZ+3p9zhKK78fCy7zzqkA+kRP9ad/wqu5/6CsP/fk/40cyF7en3PPqK9Ab4WXQHy6pCT7xEf1qjc/DXWYgTDLaz+wcqf1FHMhqvTfU42krT1Dw/q2l5N5YzRqP49uV/McVmUGiaewUUUUDCiiikAUUUUgENFFFIAooopAFFFFIYUlLSUCCiiikBseFP+Rq03/rsK9rrxTwp/yNWm/9dhXtdVDqedjfjQhrX8Of8hMfSsitfw5/yEx9Kyxf8GRlhv4qO2ooorxD2Bkv+qf6GuFn/wCPiT/eNd1L/qn+hrhZ/wDj4k/3jXbgfjfocmM+BepHVfUD/wASy7/64v8A+gmrFVtR/wCQZd/9cX/9BNekzz1ufPg6UUDpRVrY9kKKKKYBXb/DD/kP3X/Xsf8A0Ja4iu3+GH/IwXX/AF7H/wBCWh7GVb+Gz1elxSCnCszyxMUlOZlVcsQB6k4qE3dsDzcQj6yCgZJSUxJ4ZDiOWNz/ALLA0+gQhAIIIBB6g1ymu+BNM1VWktkWzujyGjHysfcf4V1ZpDTHGcou6PAtV0i80a8a1vIijjlWH3WHqDVGvd9e0O217TmtrhQHHMUmOUb1rxG/sZ9NvprO4XbLE20j196pM9KjW9otdytRRRQbBRRSUgCiiigAooopAFFFFIYGkoopCCiiigDY8Kf8jVpv/XYV7XXinhT/AJGrTf8ArsK9rNVDqedjfjQla/hz/kJj6VkVr+HP+QmPpWWL/gyMsN/FR21FFFeIewMl/wBU/wBDXCXH/HxJ/vGu7l/1T/Q1wlx/x8Sf7xrtwPxv0OTGfAvUjqvqH/IMu/8Ari//AKCasVW1D/kGXf8A1xf/ANBNemzz1ufPg6UtIOlLTWx7IUUUUwCu3+GH/Ifuv+vY/wDoS1xFdv8ADD/kYLr/AK9j/wChLQ9jKv8Aw2er0uabRmoPLOZ+ITEeDrnBx+8j/wDQhXjB5617L8Qv+ROuf+ukf/oQrxqriehhfgHJI8Tbo3ZD6qcV0+heOtU0qVEuZWvLXoUkOWA9m/xrlqKZvKEZKzR9B6fqFtqljFeWsm+GQZB7j2PvVivMPhpqrxahPpbsfLmUyRg9mHX8x/KvT6g8urDklYDXnnxL0hTFb6tGvzKfKlI7j+E/0r0KsnxNaC+8N38JGT5JZfqOR/KmFKXLNM8LooooPWCkrR0jQ7/W5/Ks4SwH3pG4Vfqa7/TfhvYQKH1CeS5k7qnyr/iaDKpWhDdnl9Fe4QeG9FtgBFpltx3ZNx/WpzpGmEYOnWn/AH5X/Cixg8ZHseEUV7Tc+E9Cugd+nRKT3jyh/Suc1H4bQMGfTrto27Rzcj8xzRZlxxdN76HnNFXdU0m90e58i9hMbEZU5yGHqDVGpOlNNXQUUUUgCiiikBseFP8AkatN/wCuwr2qvFfCv/I1ab/12Fe1VcOp52N+NBWv4c/5CY+lY5rY8Of8hMfSs8X/AAZGWG/io7aiiivDPYGS/wCqf6GuDuP+PmT/AHjXeS/6p/oa4O4/4+ZP94124H436HJjPgXqR1W1D/kGXf8A1xf/ANBNWaraj/yDLv8A64v/AOgmvTZ563Pn0UtJ2ooWx7ItFJS5pgFdt8Mf+Rguv+vY/wDoS1xNdt8Mf+Q/df8AXsf/AEJaDKv/AA2erUUlFI8o5j4g/wDIn3P/AF0j/wDQhXjdex/EH/kT7n/rpH/6EK8cpo9HCfB8wooopnSbng6UxeLdOI7ybT9CCK9urxTwVAZ/FtiAMhGLn6AGvaqR5+L+NBUVyoe2lU9CjA/lUlQX0ogsLiU9EiZvyBoOVbnz8eprX8N6DLr+qLbqSsKfNNJ/dX/E1j969g8C6Yun+HIpSuJbr96x9v4R+X86D1K9T2cLrc3rGxttNtEtbSJY4kHAHf3PqasUUlM8pu4GkrD1nxZpeiSeTcStJPjPlRDJH17CsUfEvTS2DZXYHr8v+NF0XGjUkrpHa0lc5aeOdCu2Cm5aBj2mQgfn0rfiniuIxJDIkiHoyMCKaZEoSjujgPib97Tvo/8ASvP6774mk+dpw7bX/mK4Gs5bnqYb+EgooopG4UUUUhmx4V/5GrTf+uwr2qvFfCv/ACNWm/8AXYV7Uaun1PNxvxoStjw5/wAhMfSsetjw5/yEx9Kzxf8ABkZYb+KjtqKKK8M9gZL/AKp/oa4O4/4+Zf8AeNd5L/qn+hrgrn/j5l/3jXbgfjfocmM+BepHVbUP+QZd/wDXF/8A0E1YqvqH/IMu/wDri/8A6Ca9RnnLc+fu1FA6UVK2PaCiiimAV23wx/5D91/17H/0Ja4mu2+GX/Ieuv8Ar2P/AKEtMyr/AMNnquaKbRmg8k5n4g/8ihc/9dI//QhXjma9n8b20954WuIbaF5pS6EIi5Jw3pXkj6RqUZw9hdA+8Tf4UHo4VrkKdFaVvoGr3bBYdOuWPqYyB+Zrr9B+HMhlSfWHVUHP2eM5J+p/woNp1YQWrLHw20V4o5tXmQjzB5cOR1Hc/wBK9ApkaJDGscaBEUYVQMACnZoPLqTc5czFzXPeNL8WPhe7OcPMPKX6nr+ma3815V8QtaW+1NNPhbMNrncR0Lnr+XT86GXQhzzRxte/WEYh021jXosSAfkK8Br3fRrlbvRLKdTkPCp/HHNCOjGbIvU1s7TjrjiloqjgPArxpnvZ2uCxmMjb93XOeagr1rxH4LtdZdrq3cW94erY+V/qP615xqvh7U9Hc/a7ZhH2lX5kP41DVj1qVeE1ZbmXVuw1S+0ybzbO5khbuFPB+o6GqlFSbNJ6M19c8Q3evm3N0katCpXKDG7Pc1kUUUXFGKirIKKKKRQUUUUhGx4V/wCRq03/AK7Cvaa8W8K/8jVpv/XYV7TWlPqedjfjQVr+HP8AkJj6VkVr+G/+QmPpWeL/AIMjLDfxUdvRRRXhnsDJf9U/0NcFc/8AHzL/ALxrvZf9U/0NcDc/8fUv+8a7cD8b9DjxnwL1I6raj/yDLv8A64v/AOgmrFVtQ/5Bl3/1xf8A9BNeozz1ueADpRSDpS1C2PaCiiimAV2vwz/5D11/17H/ANCWuKrtPhp/yHrn/r2P/oS00ZV/4bPU80uabRVHkjs0ZptFAC5ozSUZoEGaKr3l/a2EJlu7iOFB3dsVwWv/ABE3K9voykZ4Nw45/wCAj+ppGkKUpv3UbXjDxXHo9s1naOGv5Bjj/lkPU+/oK8lZizFmJLE5JPelkkeWRpJHZ3Y5ZmOSTTc1Nz1KVJU1ZBXo/wAPNdR7dtHncCRCWgz3Hcf1rzenxSyQSpLE7JIhyrKcEGi4VaaqR5WfQNFcX4a8dQXypa6myw3XQSnhJP8AA12eQRkHINaJ3PJnCUHaQU11V1KuoZTwQRkGlpKZBymteA9O1ANLZ/6HOeflHyH6jt+Fedatol/os/lXkJUH7sg5Vvoa9wqvd2lvfWz291EssTjBVhUuKZ00sVKGj1R4NRXQ+KfDMmg3QeMl7OU/u3PVT/dNc9WT0PThNSXMgooopDCikooA2PCv/I06b/12Fe1V4r4V/wCRp03/AK7Cvaa0pdTzsb8aCtjw3/yEx9Kx62PDf/IT/Cs8X/BkY4b+Kjt6KKK8M9kZL/qn+hrgLn/j6l/3jXfy/wCqf6GvP7r/AI+pf94124H436HHjPgXqR1W1D/kGXf/AFxf/wBBNWKr6h/yDbv/AK4v/wCgmvUZ563PAO1FHaioWx7QUUUUAGa7T4af8h65/wCvY/8AoS1xddp8Nf8AkO3P/Xsf/Qlprcyr/wANnqOaXNNzRmtDyDJ8T6rPo2hS3tuqNIjKAHGRycVw6/EzUwPms7U/99D+tdT4+/5FK4/66R/+hCvIKiT1O7DUoTheSO1f4l6ow+S0tVPuGP8AWs268c6/dAj7WIQe0KBf161zlFK7OlUaa2RLPcz3UhkuJpJXP8TsSf1qKiikahRRRQAUUVJNbzW5UTRPGWG5d6kZHrQBHW/ovi/U9G2xrJ59sP8AllKc4+h6isCii4pQUlaSPXtJ8a6Vqm1Hk+yzn+CU4BPs3SuiyCMg5B718/10XhzxZeaPPHFLI01kTho2Odo9V9PpVKfc4auD0vA9epKRWDorKchhkGjNanAUdY0+PVdKuLOQA71O0+jdj+deIujRuyMMMpII9697zXiOuII9ev0XgC4cD8zWdRdTvwUnrEoUlFFYneFFFFAGx4V/5GnTf+uwr2mvFvCv/I06b/12Fe01pS6nnY340Fa/hv8A5Cf4Vj1seG/+Qn+FRi/4MjHDfxUdxRRRXhnsjJf9U/0Nef3X/H1L/vGvQJf9U/0Nef3X/H1L/vGu7AfxH6HHjfgXqRVW1D/kG3f/AFxf/wBBNWKr6h/yDbv/AK4v/wCgmvUex5y3PAR0ooHSisVse2FFFFMYV2fw2/5Dtz/17H/0Ja4yuy+G3/Iduf8Ar2P/AKEtOO5jiP4bPUaKTNGa2PHOb8e/8ilcf9dI/wD0IV5DXrvjz/kU7j/fj/8AQhXkVZz3PTwf8P5hRRRUHUFFFFAwooooEFe4zabZ6ppsMN5bpKnlrjI5HHY9q8Or3q2/49If+ua/yq4HFjW1ytHB6p8OGBaTTLoEf88pv6NXK3nhzWLAnz7CbaP4kXcPzFe10mapwTMIYycdHqeBsjocMjKfQjFaGk6HfaxdJFBA/lk/PKRhVHrmvaWjjf70an6gUoAAwAAPal7M0eNdtEJEgiiSNeiKFH4U6kozWhwASAMnpXhuqTi61W7nHSSZmH4mvVfFmrrpOiSkNieYGOId8nqfwFeP1lVfQ9HBQdnIKKKKxO8KKKKBGx4V/wCRp03/AK7CvaK8W8K/8jTpv/XYV7TWtLZnm4340FbHhv8A5Cf4Vj1seGv+Qn+FRi/4MjLDfxUdxRRRXhnsjJf9U/0NefXX/H3L/vmvQZf9U/0NefXX/H3L/vmu7AfxH6HHjfgXqRZqtqB/4lt1/wBcX/8AQTViq+of8g26/wCuL/8AoJr1HsectzwEdKWkHSjNYLY9sWijNGaYBXZfDf8A5Dtz/wBex/8AQlrja1NB1ybQL17mCKOUuhQq+cYyD2+lNOzM6sXKDSPbM0ZrzX/hZV9/z4W3/fTUf8LKvv8Anwtv++mrXnR531Wr2Om8ef8AIp3H++n/AKEK8jrpta8aXetaa1lLawRIzBiyEk8HPeuZrOTTZ3YanKELSCiiipNwoozSZoAWikzRQAtey6Br9jq9lCsMyrOqAPCxwwIH6ivGacjtG4dGKsOQVOCKcZcpjWoqqrHvmaM15Lp/jjWbEBHlW5jHaYZP59a6C2+JFuwAudPlQ9zG4YfritVUiefLCVFsrnc0VyY+IWjEcx3Y/wC2Y/xqCf4jaegPk2lxIe27Cj+tPnj3IWHqv7J2VZur65ZaLbmW6kG8j5Il+830H9a4HUPH+p3SlLVI7VT3X5m/M/4Vy8881zM0s8rySN1ZzkmplVXQ6KeDk3eZd1rWbnW79rmc4UcRxjog9KzqKKwbuehFKKsgooopDCikooA2PCv/ACNOnf8AXYV7TXi3hX/kadO/67CvaK2o7M83G/GvQK2fDX/IT/CsWtnw1/yE/wAKnF/wZGWF/io7miiivCPZGS/6p/oa89u/+PuX/fNehS/6p/oa89u/+PuX/fNd2A/iP0OPG/AvUhzVfUP+Qbdf9cX/APQTViq+of8AINuv+uL/APoJr1HsectzwLtRR2ornR7YUUUUwCiiigAooooAKKKKACiiigAooooAKKKKQBRRRQAUUUUAFFFFABRRSZpALRmkooAKKKKQBRRRQBr+Ff8AkadO/wCuwr2ivF/Cv/I06d/12Fe0VvR2Z5uN+NBWz4Z/5Cf4Vi1teGf+Qn/wGpxf8GRlhf4qO5ooorwj2Rkv+qf6GvPLv/j8m/3zXocv+qf6GvPLv/j8m/3zXdgP4j9DjxvwL1Iar6h/yDbr/ri//oJqxVfUP+Qbdf8AXF//AEE16r2PNW54GOlFIOlLXKj3AooopgFFFFABRRRQAUUUUAFFFFABRRRSAKKM0maAFopKKAFozSUUAGaKKKQBRRRQAUUUUhhRRRQIKKKKANfwt/yNOnf9dhXs9eMeFf8AkadO/wCuwr2euihszzcb8a9Ara8M/wDIT/4DWLWz4Y/5Cf8AwGpxf8GRlhf4qO6ooorwj2Rkv+qf6GvO7v8A4/Jv9816JL/qn+hrzu8/4/Jv9813YD+I/Q48b8C9SGq9/wD8g26/64v/AOgmp6r3/wDyDbr/AK4v/wCgmvVex5q3PBKKO1FcaPcCiiimAUUUUAFFFFABRRRQAUUUUAFFFFABRRRQAUUUUAFFFFIAooooAKKKKACijNJQAtGaSigAooopAbHhX/kadO/67CvZ68X8Lf8AI0ad/wBdhXs9dNDZnm43416BW14Y/wCQn/wGsWtrwx/yE/8AgNTi/wCDIywv8ZHdUUUV4R7IyX/VP9DXnd5/x+Tf75r0SX/VP9DXnV5/x+Tf75ruwH8R+hxY34F6kNV9Q/5Bt1/1xf8A9BNT02WNZYnif7rqVOPQ16zPNT1Pn/tRXrf/AAr/AMP/APPCb/v8aP8AhAPD/wDzwm/7/GuX2Uz0/rlPzPJKK9b/AOEA8P8A/PCb/v8AGj/hAPD/APzwm/7/ABo9lMPrlPzPJKK9b/4QDw//AM8Jv+/xo/4QDw//AM8Jv+/xo9lMPrlPzPJKK9b/AOEA8P8A/PCb/v8AGj/hAPD/APzwm/7/ABo9lMPrlPzPJKK9b/4QDw//AM8Jv+/xo/4QDw//AM8Jv+/xo9lMPrlPzPJKK9a/4QDw/wD88J/+/wAaP+EA8P8A/PCb/v8AGj2Uw+uU/M8lor1r/hAPD/8Azwm/7/Gj/hAPD/8Azwm/7/Gj2Uw+uU/M8lor1r/hANA/54Tf9/jR/wAIBoH/ADwm/wC/xo9lMPrlPzPJaK9a/wCEA8P/APPCb/v8aP8AhAdA/wCeE3/f40eymH1yn5nktFes/wDCA6B/zwm/7/Gj/hAfD/8Azwm/7/Gj2Uw+uU/M8mpM161/wgOgf88Jv+/xo/4QHQP+eE3/AH+NHsqgfXKfmeS0V61/wgOgf88Jv+/xpP8AhAdA/wCeE3/f40eymH1yn5nk1Fes/wDCA6B/zwm/7/Gj/hAdA/54Tf8Af40eymH1yn5nk1Fes/8ACBaB/wA8Jv8Av8aT/hAtA/54Tf8Af40exmH1yn5nk9Fesf8ACBaB/wA8Jv8Av8aP+EC0D/nhN/3+NHsagvrlPzPPvC3/ACNGnf8AXYV7PWBZ+DtGsLyK6t4ZRLE25SZSRmt6t6UHFO5x4mrGpJOIVt+GP+Qn/wABrEra8L/8hT/gNZ4v+DIWF/jRO7ooorwj2hkv+qf6GvObz/j9m/3zXo0v+qf6GvOb3/j9m/3zXdgP4j9Dix3wL1IM0Zoor1jzAzRmiigAzRmiigAzRmiigAooooAKKM0maYC0UmaM0ALRSUUALmkpM0UALRmkooEFFGaSgBaTNFFMAoopM0ALSZoooAKKKTNAC0lFFABRSZooEFbfhf8A5Cf/AAGsStvwv/yFP+A/1rnxf8GR0YX+Mju6KKK8E9oRhuUj1FcVq/go6hdtMHIye1dtRQB5z/wrtv8Ano350f8ACu2/56N+dejUU7sVjzn/AIV23/PRvzo/4V23/PRvzr0aii7Cx5z/AMK7b/no350f8K7b/no3516NRRdhY85/4V23/PRvzo/4V23/AD0b869Goouwsec/8K7b/no350f8K7b/AJ6N+dejUUXYWPOf+Fdt/wA9G/Oj/hXbf89G/OvRqKLsLHnP/Cu2/wCejfnR/wAK7b/no3516NRRdhY85/4V23/PRvzo/wCFdt/z0b869Goouwsec/8ACu2/56N+dH/Cu2/56N+dejUUXYWPOf8AhXbf89G/Ok/4V23/AD0b869Hoouwsec/8K7b/no350f8K7b/AJ6N+dejUUXYWPOf+Fdt/wA9G/Oj/hXbf89G/OvRqKLsLHnH/Cu2/wCejfnR/wAK7b/no1ej0UXYWPOP+Fdt/wA9Go/4V23/AD0avR6KLsLHnH/Cu2/56NR/wrtv+ejV6PRRdhY84/4V23/PRqP+Fdt/z0avR6KLsLHnH/Cu2/56NR/wrtv+ejV6PRRdhY84/wCFdt/z0auh8PeGv7HfcWzXTUUrjsFFFFABRRRQAUUUUAFFFFABRRRQAUUUUAFFFFABRRRQAUUUUAFFFFABRRRQAUUUUAFFFFABRRRQAUUUUAFFFFABRRRQAUUUUAFFFFABRRRQAUUUU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pic>
        <p:nvPicPr>
          <p:cNvPr id="37894" name="图片 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84338" y="2433638"/>
            <a:ext cx="839787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图片 10"/>
          <p:cNvPicPr>
            <a:picLocks noChangeAspect="1"/>
          </p:cNvPicPr>
          <p:nvPr/>
        </p:nvPicPr>
        <p:blipFill>
          <a:blip r:embed="rId8">
            <a:clrChange>
              <a:clrFrom>
                <a:srgbClr val="E3E4E6"/>
              </a:clrFrom>
              <a:clrTo>
                <a:srgbClr val="E3E4E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63838" y="5199063"/>
            <a:ext cx="2909887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6178550" y="1301750"/>
            <a:ext cx="2773363" cy="3103563"/>
            <a:chOff x="6178550" y="1301750"/>
            <a:chExt cx="2773363" cy="310356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448425" y="2513013"/>
              <a:ext cx="2503488" cy="679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2" name="图片 2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61100" y="3192463"/>
              <a:ext cx="2154238" cy="1212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6" name="图片 11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78550" y="1301750"/>
              <a:ext cx="2689225" cy="134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50059" y="3062288"/>
            <a:ext cx="3262312" cy="741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220" dirty="0">
                <a:solidFill>
                  <a:srgbClr val="0685CC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什么是</a:t>
            </a:r>
            <a:r>
              <a:rPr lang="en-US" altLang="zh-CN" sz="4220" dirty="0">
                <a:solidFill>
                  <a:srgbClr val="0685CC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HTML</a:t>
            </a:r>
          </a:p>
        </p:txBody>
      </p:sp>
      <p:sp>
        <p:nvSpPr>
          <p:cNvPr id="4" name="矩形 3"/>
          <p:cNvSpPr/>
          <p:nvPr/>
        </p:nvSpPr>
        <p:spPr>
          <a:xfrm>
            <a:off x="6621962" y="2118519"/>
            <a:ext cx="1681163" cy="1887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670" dirty="0">
                <a:solidFill>
                  <a:srgbClr val="0685CC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？</a:t>
            </a:r>
            <a:endParaRPr lang="en-US" altLang="zh-CN" sz="11670" dirty="0">
              <a:solidFill>
                <a:srgbClr val="0685CC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pic>
        <p:nvPicPr>
          <p:cNvPr id="5" name="网园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8275" y="2455863"/>
            <a:ext cx="1965325" cy="19542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687</Words>
  <Application>Microsoft Office PowerPoint</Application>
  <PresentationFormat>On-screen Show (4:3)</PresentationFormat>
  <Paragraphs>107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Gill Sans Light</vt:lpstr>
      <vt:lpstr>Microsoft YaHei UI</vt:lpstr>
      <vt:lpstr>Microsoft YaHei UI Light</vt:lpstr>
      <vt:lpstr>Myriad Set Pro</vt:lpstr>
      <vt:lpstr>PingFang SC Regular</vt:lpstr>
      <vt:lpstr>苹方 常规</vt:lpstr>
      <vt:lpstr>苹方 粗体</vt:lpstr>
      <vt:lpstr>苹方 中等</vt:lpstr>
      <vt:lpstr>宋体</vt:lpstr>
      <vt:lpstr>造字工房力黑（非商用）常规体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关于请假</vt:lpstr>
      <vt:lpstr>关于第一次培训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xuhan</dc:creator>
  <cp:lastModifiedBy>张惠烽</cp:lastModifiedBy>
  <cp:revision>89</cp:revision>
  <dcterms:created xsi:type="dcterms:W3CDTF">2017-09-03T14:47:00Z</dcterms:created>
  <dcterms:modified xsi:type="dcterms:W3CDTF">2017-11-02T05:15:54Z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