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
  </p:notesMasterIdLst>
  <p:sldIdLst>
    <p:sldId id="256" r:id="rId2"/>
  </p:sldIdLst>
  <p:sldSz cx="36576000" cy="27432000"/>
  <p:notesSz cx="6858000" cy="9144000"/>
  <p:embeddedFontLst>
    <p:embeddedFont>
      <p:font typeface="Open Sans Light" panose="020B0604020202020204" charset="0"/>
      <p:regular r:id="rId4"/>
      <p:bold r:id="rId5"/>
      <p:italic r:id="rId6"/>
      <p:boldItalic r:id="rId7"/>
    </p:embeddedFont>
    <p:embeddedFont>
      <p:font typeface="Open Sans" panose="020B0604020202020204" charset="0"/>
      <p:regular r:id="rId8"/>
      <p:bold r:id="rId9"/>
      <p:italic r:id="rId10"/>
      <p:boldItalic r:id="rId11"/>
    </p:embeddedFont>
    <p:embeddedFont>
      <p:font typeface="Cambria Math" panose="02040503050406030204" pitchFamily="18" charset="0"/>
      <p:regular r:id="rId12"/>
    </p:embeddedFont>
    <p:embeddedFont>
      <p:font typeface="Calibri" panose="020F0502020204030204" pitchFamily="34"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915F33D-C5F9-47A2-B6D9-390E5233EA1D}">
  <a:tblStyle styleId="{1915F33D-C5F9-47A2-B6D9-390E5233EA1D}" styleName="Table_0"/>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36" y="-38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font" Target="fonts/font10.fntdata"/><Relationship Id="rId18"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3.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font" Target="fonts/font12.fntdata"/><Relationship Id="rId10" Type="http://schemas.openxmlformats.org/officeDocument/2006/relationships/font" Target="fonts/font7.fntdata"/><Relationship Id="rId19" Type="http://schemas.openxmlformats.org/officeDocument/2006/relationships/theme" Target="theme/theme1.xml"/><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7200" b="0" i="0" u="none" strike="noStrike" cap="none">
                <a:solidFill>
                  <a:srgbClr val="000000"/>
                </a:solidFill>
                <a:latin typeface="Arial"/>
                <a:ea typeface="Arial"/>
                <a:cs typeface="Arial"/>
                <a:sym typeface="Arial"/>
              </a:defRPr>
            </a:lvl1pPr>
            <a:lvl2pPr marL="1828800" marR="0" lvl="1" indent="-1371600" algn="l" rtl="0">
              <a:lnSpc>
                <a:spcPct val="100000"/>
              </a:lnSpc>
              <a:spcBef>
                <a:spcPts val="0"/>
              </a:spcBef>
              <a:spcAft>
                <a:spcPts val="0"/>
              </a:spcAft>
              <a:buNone/>
              <a:defRPr sz="7200" b="0" i="0" u="none" strike="noStrike" cap="none">
                <a:solidFill>
                  <a:srgbClr val="000000"/>
                </a:solidFill>
                <a:latin typeface="Arial"/>
                <a:ea typeface="Arial"/>
                <a:cs typeface="Arial"/>
                <a:sym typeface="Arial"/>
              </a:defRPr>
            </a:lvl2pPr>
            <a:lvl3pPr marL="3657600" marR="0" lvl="2" indent="-2743200" algn="l" rtl="0">
              <a:lnSpc>
                <a:spcPct val="100000"/>
              </a:lnSpc>
              <a:spcBef>
                <a:spcPts val="0"/>
              </a:spcBef>
              <a:spcAft>
                <a:spcPts val="0"/>
              </a:spcAft>
              <a:buNone/>
              <a:defRPr sz="7200" b="0" i="0" u="none" strike="noStrike" cap="none">
                <a:solidFill>
                  <a:srgbClr val="000000"/>
                </a:solidFill>
                <a:latin typeface="Arial"/>
                <a:ea typeface="Arial"/>
                <a:cs typeface="Arial"/>
                <a:sym typeface="Arial"/>
              </a:defRPr>
            </a:lvl3pPr>
            <a:lvl4pPr marL="5486400" marR="0" lvl="3" indent="-4114800" algn="l" rtl="0">
              <a:lnSpc>
                <a:spcPct val="100000"/>
              </a:lnSpc>
              <a:spcBef>
                <a:spcPts val="0"/>
              </a:spcBef>
              <a:spcAft>
                <a:spcPts val="0"/>
              </a:spcAft>
              <a:buNone/>
              <a:defRPr sz="7200" b="0" i="0" u="none" strike="noStrike" cap="none">
                <a:solidFill>
                  <a:srgbClr val="000000"/>
                </a:solidFill>
                <a:latin typeface="Arial"/>
                <a:ea typeface="Arial"/>
                <a:cs typeface="Arial"/>
                <a:sym typeface="Arial"/>
              </a:defRPr>
            </a:lvl4pPr>
            <a:lvl5pPr marL="7315200" marR="0" lvl="4" indent="-5486400" algn="l" rtl="0">
              <a:lnSpc>
                <a:spcPct val="100000"/>
              </a:lnSpc>
              <a:spcBef>
                <a:spcPts val="0"/>
              </a:spcBef>
              <a:spcAft>
                <a:spcPts val="0"/>
              </a:spcAft>
              <a:buNone/>
              <a:defRPr sz="7200" b="0" i="0" u="none" strike="noStrike" cap="none">
                <a:solidFill>
                  <a:srgbClr val="000000"/>
                </a:solidFill>
                <a:latin typeface="Arial"/>
                <a:ea typeface="Arial"/>
                <a:cs typeface="Arial"/>
                <a:sym typeface="Arial"/>
              </a:defRPr>
            </a:lvl5pPr>
            <a:lvl6pPr marL="9144000" marR="0" lvl="5" indent="-6858000" algn="l" rtl="0">
              <a:lnSpc>
                <a:spcPct val="100000"/>
              </a:lnSpc>
              <a:spcBef>
                <a:spcPts val="0"/>
              </a:spcBef>
              <a:spcAft>
                <a:spcPts val="0"/>
              </a:spcAft>
              <a:buNone/>
              <a:defRPr sz="7200" b="0" i="0" u="none" strike="noStrike" cap="none">
                <a:solidFill>
                  <a:srgbClr val="000000"/>
                </a:solidFill>
                <a:latin typeface="Arial"/>
                <a:ea typeface="Arial"/>
                <a:cs typeface="Arial"/>
                <a:sym typeface="Arial"/>
              </a:defRPr>
            </a:lvl6pPr>
            <a:lvl7pPr marL="12801600" marR="0" lvl="6" indent="-9601200" algn="l" rtl="0">
              <a:lnSpc>
                <a:spcPct val="100000"/>
              </a:lnSpc>
              <a:spcBef>
                <a:spcPts val="0"/>
              </a:spcBef>
              <a:spcAft>
                <a:spcPts val="0"/>
              </a:spcAft>
              <a:buNone/>
              <a:defRPr sz="7200" b="0" i="0" u="none" strike="noStrike" cap="none">
                <a:solidFill>
                  <a:srgbClr val="000000"/>
                </a:solidFill>
                <a:latin typeface="Arial"/>
                <a:ea typeface="Arial"/>
                <a:cs typeface="Arial"/>
                <a:sym typeface="Arial"/>
              </a:defRPr>
            </a:lvl7pPr>
            <a:lvl8pPr marL="18288000" marR="0" lvl="7" indent="-13716000" algn="l" rtl="0">
              <a:lnSpc>
                <a:spcPct val="100000"/>
              </a:lnSpc>
              <a:spcBef>
                <a:spcPts val="0"/>
              </a:spcBef>
              <a:spcAft>
                <a:spcPts val="0"/>
              </a:spcAft>
              <a:buNone/>
              <a:defRPr sz="7200" b="0" i="0" u="none" strike="noStrike" cap="none">
                <a:solidFill>
                  <a:srgbClr val="000000"/>
                </a:solidFill>
                <a:latin typeface="Arial"/>
                <a:ea typeface="Arial"/>
                <a:cs typeface="Arial"/>
                <a:sym typeface="Arial"/>
              </a:defRPr>
            </a:lvl8pPr>
            <a:lvl9pPr marL="25603200" marR="0" lvl="8" indent="-19202400" algn="l" rtl="0">
              <a:lnSpc>
                <a:spcPct val="100000"/>
              </a:lnSpc>
              <a:spcBef>
                <a:spcPts val="0"/>
              </a:spcBef>
              <a:spcAft>
                <a:spcPts val="0"/>
              </a:spcAft>
              <a:buNone/>
              <a:defRPr sz="7200" b="0" i="0" u="none" strike="noStrike" cap="none">
                <a:solidFill>
                  <a:srgbClr val="000000"/>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None/>
              <a:defRPr sz="1200" b="0" i="0" u="none" strike="noStrike" cap="none">
                <a:solidFill>
                  <a:srgbClr val="000000"/>
                </a:solidFill>
                <a:latin typeface="Calibri"/>
                <a:ea typeface="Calibri"/>
                <a:cs typeface="Calibri"/>
                <a:sym typeface="Calibri"/>
              </a:defRPr>
            </a:lvl1pPr>
            <a:lvl2pPr marL="1828800" marR="0" lvl="1" indent="-1371600" algn="l" rtl="0">
              <a:lnSpc>
                <a:spcPct val="100000"/>
              </a:lnSpc>
              <a:spcBef>
                <a:spcPts val="0"/>
              </a:spcBef>
              <a:spcAft>
                <a:spcPts val="0"/>
              </a:spcAft>
              <a:buNone/>
              <a:defRPr sz="7200" b="0" i="0" u="none" strike="noStrike" cap="none">
                <a:solidFill>
                  <a:srgbClr val="000000"/>
                </a:solidFill>
                <a:latin typeface="Arial"/>
                <a:ea typeface="Arial"/>
                <a:cs typeface="Arial"/>
                <a:sym typeface="Arial"/>
              </a:defRPr>
            </a:lvl2pPr>
            <a:lvl3pPr marL="3657600" marR="0" lvl="2" indent="-2743200" algn="l" rtl="0">
              <a:lnSpc>
                <a:spcPct val="100000"/>
              </a:lnSpc>
              <a:spcBef>
                <a:spcPts val="0"/>
              </a:spcBef>
              <a:spcAft>
                <a:spcPts val="0"/>
              </a:spcAft>
              <a:buNone/>
              <a:defRPr sz="7200" b="0" i="0" u="none" strike="noStrike" cap="none">
                <a:solidFill>
                  <a:srgbClr val="000000"/>
                </a:solidFill>
                <a:latin typeface="Arial"/>
                <a:ea typeface="Arial"/>
                <a:cs typeface="Arial"/>
                <a:sym typeface="Arial"/>
              </a:defRPr>
            </a:lvl3pPr>
            <a:lvl4pPr marL="5486400" marR="0" lvl="3" indent="-4114800" algn="l" rtl="0">
              <a:lnSpc>
                <a:spcPct val="100000"/>
              </a:lnSpc>
              <a:spcBef>
                <a:spcPts val="0"/>
              </a:spcBef>
              <a:spcAft>
                <a:spcPts val="0"/>
              </a:spcAft>
              <a:buNone/>
              <a:defRPr sz="7200" b="0" i="0" u="none" strike="noStrike" cap="none">
                <a:solidFill>
                  <a:srgbClr val="000000"/>
                </a:solidFill>
                <a:latin typeface="Arial"/>
                <a:ea typeface="Arial"/>
                <a:cs typeface="Arial"/>
                <a:sym typeface="Arial"/>
              </a:defRPr>
            </a:lvl4pPr>
            <a:lvl5pPr marL="7315200" marR="0" lvl="4" indent="-5486400" algn="l" rtl="0">
              <a:lnSpc>
                <a:spcPct val="100000"/>
              </a:lnSpc>
              <a:spcBef>
                <a:spcPts val="0"/>
              </a:spcBef>
              <a:spcAft>
                <a:spcPts val="0"/>
              </a:spcAft>
              <a:buNone/>
              <a:defRPr sz="7200" b="0" i="0" u="none" strike="noStrike" cap="none">
                <a:solidFill>
                  <a:srgbClr val="000000"/>
                </a:solidFill>
                <a:latin typeface="Arial"/>
                <a:ea typeface="Arial"/>
                <a:cs typeface="Arial"/>
                <a:sym typeface="Arial"/>
              </a:defRPr>
            </a:lvl5pPr>
            <a:lvl6pPr marL="9144000" marR="0" lvl="5" indent="-6858000" algn="l" rtl="0">
              <a:lnSpc>
                <a:spcPct val="100000"/>
              </a:lnSpc>
              <a:spcBef>
                <a:spcPts val="0"/>
              </a:spcBef>
              <a:spcAft>
                <a:spcPts val="0"/>
              </a:spcAft>
              <a:buNone/>
              <a:defRPr sz="7200" b="0" i="0" u="none" strike="noStrike" cap="none">
                <a:solidFill>
                  <a:srgbClr val="000000"/>
                </a:solidFill>
                <a:latin typeface="Arial"/>
                <a:ea typeface="Arial"/>
                <a:cs typeface="Arial"/>
                <a:sym typeface="Arial"/>
              </a:defRPr>
            </a:lvl6pPr>
            <a:lvl7pPr marL="12801600" marR="0" lvl="6" indent="-9601200" algn="l" rtl="0">
              <a:lnSpc>
                <a:spcPct val="100000"/>
              </a:lnSpc>
              <a:spcBef>
                <a:spcPts val="0"/>
              </a:spcBef>
              <a:spcAft>
                <a:spcPts val="0"/>
              </a:spcAft>
              <a:buNone/>
              <a:defRPr sz="7200" b="0" i="0" u="none" strike="noStrike" cap="none">
                <a:solidFill>
                  <a:srgbClr val="000000"/>
                </a:solidFill>
                <a:latin typeface="Arial"/>
                <a:ea typeface="Arial"/>
                <a:cs typeface="Arial"/>
                <a:sym typeface="Arial"/>
              </a:defRPr>
            </a:lvl7pPr>
            <a:lvl8pPr marL="18288000" marR="0" lvl="7" indent="-13716000" algn="l" rtl="0">
              <a:lnSpc>
                <a:spcPct val="100000"/>
              </a:lnSpc>
              <a:spcBef>
                <a:spcPts val="0"/>
              </a:spcBef>
              <a:spcAft>
                <a:spcPts val="0"/>
              </a:spcAft>
              <a:buNone/>
              <a:defRPr sz="7200" b="0" i="0" u="none" strike="noStrike" cap="none">
                <a:solidFill>
                  <a:srgbClr val="000000"/>
                </a:solidFill>
                <a:latin typeface="Arial"/>
                <a:ea typeface="Arial"/>
                <a:cs typeface="Arial"/>
                <a:sym typeface="Arial"/>
              </a:defRPr>
            </a:lvl8pPr>
            <a:lvl9pPr marL="25603200" marR="0" lvl="8" indent="-19202400" algn="l" rtl="0">
              <a:lnSpc>
                <a:spcPct val="100000"/>
              </a:lnSpc>
              <a:spcBef>
                <a:spcPts val="0"/>
              </a:spcBef>
              <a:spcAft>
                <a:spcPts val="0"/>
              </a:spcAft>
              <a:buNone/>
              <a:defRPr sz="7200" b="0" i="0" u="none" strike="noStrike" cap="none">
                <a:solidFill>
                  <a:srgbClr val="000000"/>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7" name="Shape 7"/>
          <p:cNvSpPr txBox="1">
            <a:spLocks noGrp="1"/>
          </p:cNvSpPr>
          <p:nvPr>
            <p:ph type="ftr" idx="11"/>
          </p:nvPr>
        </p:nvSpPr>
        <p:spPr>
          <a:xfrm>
            <a:off x="0" y="8685211"/>
            <a:ext cx="2971799" cy="4572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None/>
              <a:defRPr sz="7200" b="0" i="0" u="none" strike="noStrike" cap="none">
                <a:solidFill>
                  <a:srgbClr val="000000"/>
                </a:solidFill>
                <a:latin typeface="Arial"/>
                <a:ea typeface="Arial"/>
                <a:cs typeface="Arial"/>
                <a:sym typeface="Arial"/>
              </a:defRPr>
            </a:lvl1pPr>
            <a:lvl2pPr marL="1828800" marR="0" lvl="1" indent="-1371600" algn="l" rtl="0">
              <a:lnSpc>
                <a:spcPct val="100000"/>
              </a:lnSpc>
              <a:spcBef>
                <a:spcPts val="0"/>
              </a:spcBef>
              <a:spcAft>
                <a:spcPts val="0"/>
              </a:spcAft>
              <a:buNone/>
              <a:defRPr sz="7200" b="0" i="0" u="none" strike="noStrike" cap="none">
                <a:solidFill>
                  <a:srgbClr val="000000"/>
                </a:solidFill>
                <a:latin typeface="Arial"/>
                <a:ea typeface="Arial"/>
                <a:cs typeface="Arial"/>
                <a:sym typeface="Arial"/>
              </a:defRPr>
            </a:lvl2pPr>
            <a:lvl3pPr marL="3657600" marR="0" lvl="2" indent="-2743200" algn="l" rtl="0">
              <a:lnSpc>
                <a:spcPct val="100000"/>
              </a:lnSpc>
              <a:spcBef>
                <a:spcPts val="0"/>
              </a:spcBef>
              <a:spcAft>
                <a:spcPts val="0"/>
              </a:spcAft>
              <a:buNone/>
              <a:defRPr sz="7200" b="0" i="0" u="none" strike="noStrike" cap="none">
                <a:solidFill>
                  <a:srgbClr val="000000"/>
                </a:solidFill>
                <a:latin typeface="Arial"/>
                <a:ea typeface="Arial"/>
                <a:cs typeface="Arial"/>
                <a:sym typeface="Arial"/>
              </a:defRPr>
            </a:lvl3pPr>
            <a:lvl4pPr marL="5486400" marR="0" lvl="3" indent="-4114800" algn="l" rtl="0">
              <a:lnSpc>
                <a:spcPct val="100000"/>
              </a:lnSpc>
              <a:spcBef>
                <a:spcPts val="0"/>
              </a:spcBef>
              <a:spcAft>
                <a:spcPts val="0"/>
              </a:spcAft>
              <a:buNone/>
              <a:defRPr sz="7200" b="0" i="0" u="none" strike="noStrike" cap="none">
                <a:solidFill>
                  <a:srgbClr val="000000"/>
                </a:solidFill>
                <a:latin typeface="Arial"/>
                <a:ea typeface="Arial"/>
                <a:cs typeface="Arial"/>
                <a:sym typeface="Arial"/>
              </a:defRPr>
            </a:lvl4pPr>
            <a:lvl5pPr marL="7315200" marR="0" lvl="4" indent="-5486400" algn="l" rtl="0">
              <a:lnSpc>
                <a:spcPct val="100000"/>
              </a:lnSpc>
              <a:spcBef>
                <a:spcPts val="0"/>
              </a:spcBef>
              <a:spcAft>
                <a:spcPts val="0"/>
              </a:spcAft>
              <a:buNone/>
              <a:defRPr sz="7200" b="0" i="0" u="none" strike="noStrike" cap="none">
                <a:solidFill>
                  <a:srgbClr val="000000"/>
                </a:solidFill>
                <a:latin typeface="Arial"/>
                <a:ea typeface="Arial"/>
                <a:cs typeface="Arial"/>
                <a:sym typeface="Arial"/>
              </a:defRPr>
            </a:lvl5pPr>
            <a:lvl6pPr marL="9144000" marR="0" lvl="5" indent="-6858000" algn="l" rtl="0">
              <a:lnSpc>
                <a:spcPct val="100000"/>
              </a:lnSpc>
              <a:spcBef>
                <a:spcPts val="0"/>
              </a:spcBef>
              <a:spcAft>
                <a:spcPts val="0"/>
              </a:spcAft>
              <a:buNone/>
              <a:defRPr sz="7200" b="0" i="0" u="none" strike="noStrike" cap="none">
                <a:solidFill>
                  <a:srgbClr val="000000"/>
                </a:solidFill>
                <a:latin typeface="Arial"/>
                <a:ea typeface="Arial"/>
                <a:cs typeface="Arial"/>
                <a:sym typeface="Arial"/>
              </a:defRPr>
            </a:lvl6pPr>
            <a:lvl7pPr marL="12801600" marR="0" lvl="6" indent="-9601200" algn="l" rtl="0">
              <a:lnSpc>
                <a:spcPct val="100000"/>
              </a:lnSpc>
              <a:spcBef>
                <a:spcPts val="0"/>
              </a:spcBef>
              <a:spcAft>
                <a:spcPts val="0"/>
              </a:spcAft>
              <a:buNone/>
              <a:defRPr sz="7200" b="0" i="0" u="none" strike="noStrike" cap="none">
                <a:solidFill>
                  <a:srgbClr val="000000"/>
                </a:solidFill>
                <a:latin typeface="Arial"/>
                <a:ea typeface="Arial"/>
                <a:cs typeface="Arial"/>
                <a:sym typeface="Arial"/>
              </a:defRPr>
            </a:lvl7pPr>
            <a:lvl8pPr marL="18288000" marR="0" lvl="7" indent="-13716000" algn="l" rtl="0">
              <a:lnSpc>
                <a:spcPct val="100000"/>
              </a:lnSpc>
              <a:spcBef>
                <a:spcPts val="0"/>
              </a:spcBef>
              <a:spcAft>
                <a:spcPts val="0"/>
              </a:spcAft>
              <a:buNone/>
              <a:defRPr sz="7200" b="0" i="0" u="none" strike="noStrike" cap="none">
                <a:solidFill>
                  <a:srgbClr val="000000"/>
                </a:solidFill>
                <a:latin typeface="Arial"/>
                <a:ea typeface="Arial"/>
                <a:cs typeface="Arial"/>
                <a:sym typeface="Arial"/>
              </a:defRPr>
            </a:lvl8pPr>
            <a:lvl9pPr marL="25603200" marR="0" lvl="8" indent="-19202400" algn="l" rtl="0">
              <a:lnSpc>
                <a:spcPct val="100000"/>
              </a:lnSpc>
              <a:spcBef>
                <a:spcPts val="0"/>
              </a:spcBef>
              <a:spcAft>
                <a:spcPts val="0"/>
              </a:spcAft>
              <a:buNone/>
              <a:defRPr sz="7200" b="0" i="0" u="none" strike="noStrike" cap="none">
                <a:solidFill>
                  <a:srgbClr val="000000"/>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a:t>
            </a:fld>
            <a:endParaRPr lang="en-US" sz="1200" b="0" i="0" u="none" strike="noStrike" cap="none">
              <a:solidFill>
                <a:srgbClr val="000000"/>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86" name="Shape 86"/>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Font typeface="Arial"/>
              <a:buNone/>
            </a:pPr>
            <a:r>
              <a:rPr lang="en-US"/>
              <a:t>In the results section figure1 shows the answers 5 main questions Players connect to the internet and shows the 6 highest score values to the players through equation: </a:t>
            </a:r>
          </a:p>
        </p:txBody>
      </p:sp>
      <p:sp>
        <p:nvSpPr>
          <p:cNvPr id="87" name="Shape 87"/>
          <p:cNvSpPr txBox="1"/>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Calibri"/>
              <a:buNone/>
            </a:pPr>
            <a:fld id="{00000000-1234-1234-1234-123412341234}" type="slidenum">
              <a:rPr lang="en-US" sz="1200" b="0" i="0" u="none">
                <a:solidFill>
                  <a:srgbClr val="000000"/>
                </a:solidFill>
                <a:latin typeface="Calibri"/>
                <a:ea typeface="Calibri"/>
                <a:cs typeface="Calibri"/>
                <a:sym typeface="Calibri"/>
              </a:rPr>
              <a:t>1</a:t>
            </a:fld>
            <a:endParaRPr lang="en-US" sz="1200" b="0" i="0" u="none">
              <a:solidFill>
                <a:srgbClr val="000000"/>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5"/>
        <p:cNvGrpSpPr/>
        <p:nvPr/>
      </p:nvGrpSpPr>
      <p:grpSpPr>
        <a:xfrm>
          <a:off x="0" y="0"/>
          <a:ext cx="0" cy="0"/>
          <a:chOff x="0" y="0"/>
          <a:chExt cx="0" cy="0"/>
        </a:xfrm>
      </p:grpSpPr>
      <p:sp>
        <p:nvSpPr>
          <p:cNvPr id="16" name="Shape 16"/>
          <p:cNvSpPr txBox="1">
            <a:spLocks noGrp="1"/>
          </p:cNvSpPr>
          <p:nvPr>
            <p:ph type="dt" idx="10"/>
          </p:nvPr>
        </p:nvSpPr>
        <p:spPr>
          <a:xfrm>
            <a:off x="1828800" y="25425400"/>
            <a:ext cx="8534399" cy="14605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4800" b="0" i="0" u="none" strike="noStrike" cap="none">
                <a:solidFill>
                  <a:srgbClr val="898989"/>
                </a:solidFill>
                <a:latin typeface="Open Sans Light"/>
                <a:ea typeface="Open Sans Light"/>
                <a:cs typeface="Open Sans Light"/>
                <a:sym typeface="Open Sans Light"/>
              </a:defRPr>
            </a:lvl1pPr>
            <a:lvl2pPr marL="1828800" marR="0" lvl="1" indent="-13716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2pPr>
            <a:lvl3pPr marL="3657600" marR="0" lvl="2" indent="-27432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3pPr>
            <a:lvl4pPr marL="5486400" marR="0" lvl="3" indent="-41148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4pPr>
            <a:lvl5pPr marL="7315200" marR="0" lvl="4" indent="-54864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5pPr>
            <a:lvl6pPr marL="9144000" marR="0" lvl="5" indent="-68580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6pPr>
            <a:lvl7pPr marL="12801600" marR="0" lvl="6" indent="-96012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7pPr>
            <a:lvl8pPr marL="18288000" marR="0" lvl="7" indent="-137160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8pPr>
            <a:lvl9pPr marL="25603200" marR="0" lvl="8" indent="-192024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9pPr>
          </a:lstStyle>
          <a:p>
            <a:endParaRPr/>
          </a:p>
        </p:txBody>
      </p:sp>
      <p:sp>
        <p:nvSpPr>
          <p:cNvPr id="17" name="Shape 17"/>
          <p:cNvSpPr txBox="1">
            <a:spLocks noGrp="1"/>
          </p:cNvSpPr>
          <p:nvPr>
            <p:ph type="ftr" idx="11"/>
          </p:nvPr>
        </p:nvSpPr>
        <p:spPr>
          <a:xfrm>
            <a:off x="12496800" y="25425400"/>
            <a:ext cx="11582400" cy="14605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1pPr>
            <a:lvl2pPr marL="1828800" marR="0" lvl="1" indent="-13716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2pPr>
            <a:lvl3pPr marL="3657600" marR="0" lvl="2" indent="-27432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3pPr>
            <a:lvl4pPr marL="5486400" marR="0" lvl="3" indent="-41148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4pPr>
            <a:lvl5pPr marL="7315200" marR="0" lvl="4" indent="-54864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5pPr>
            <a:lvl6pPr marL="9144000" marR="0" lvl="5" indent="-68580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6pPr>
            <a:lvl7pPr marL="12801600" marR="0" lvl="6" indent="-96012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7pPr>
            <a:lvl8pPr marL="18288000" marR="0" lvl="7" indent="-137160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8pPr>
            <a:lvl9pPr marL="25603200" marR="0" lvl="8" indent="-192024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9pPr>
          </a:lstStyle>
          <a:p>
            <a:endParaRPr/>
          </a:p>
        </p:txBody>
      </p:sp>
      <p:sp>
        <p:nvSpPr>
          <p:cNvPr id="18" name="Shape 18"/>
          <p:cNvSpPr txBox="1">
            <a:spLocks noGrp="1"/>
          </p:cNvSpPr>
          <p:nvPr>
            <p:ph type="sldNum" idx="12"/>
          </p:nvPr>
        </p:nvSpPr>
        <p:spPr>
          <a:xfrm>
            <a:off x="26212800" y="25425400"/>
            <a:ext cx="8534399" cy="1460500"/>
          </a:xfrm>
          <a:prstGeom prst="rect">
            <a:avLst/>
          </a:prstGeom>
          <a:noFill/>
          <a:ln>
            <a:noFill/>
          </a:ln>
        </p:spPr>
        <p:txBody>
          <a:bodyPr lIns="365750" tIns="182875" rIns="365750" bIns="182875" anchor="ctr" anchorCtr="0">
            <a:noAutofit/>
          </a:bodyPr>
          <a:lstStyle/>
          <a:p>
            <a:pPr marL="0" marR="0" lvl="0" indent="0" algn="r" rtl="0">
              <a:lnSpc>
                <a:spcPct val="100000"/>
              </a:lnSpc>
              <a:spcBef>
                <a:spcPts val="0"/>
              </a:spcBef>
              <a:spcAft>
                <a:spcPts val="0"/>
              </a:spcAft>
              <a:buClr>
                <a:srgbClr val="898989"/>
              </a:buClr>
              <a:buSzPct val="25000"/>
              <a:buFont typeface="Open Sans Light"/>
              <a:buNone/>
            </a:pPr>
            <a:fld id="{00000000-1234-1234-1234-123412341234}" type="slidenum">
              <a:rPr lang="en-US" sz="4800" b="0" i="0" u="none" strike="noStrike" cap="none">
                <a:solidFill>
                  <a:srgbClr val="898989"/>
                </a:solidFill>
                <a:latin typeface="Open Sans Light"/>
                <a:ea typeface="Open Sans Light"/>
                <a:cs typeface="Open Sans Light"/>
                <a:sym typeface="Open Sans Light"/>
              </a:rPr>
              <a:t>‹#›</a:t>
            </a:fld>
            <a:endParaRPr lang="en-US" sz="4800" b="0" i="0" u="none" strike="noStrike" cap="none">
              <a:solidFill>
                <a:srgbClr val="898989"/>
              </a:solidFill>
              <a:latin typeface="Open Sans Light"/>
              <a:ea typeface="Open Sans Light"/>
              <a:cs typeface="Open Sans Light"/>
              <a:sym typeface="Open Sans Light"/>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1828800" y="1098550"/>
            <a:ext cx="32918400" cy="45720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17600" b="0" i="0" u="none" strike="noStrike" cap="none">
                <a:solidFill>
                  <a:schemeClr val="dk1"/>
                </a:solidFill>
                <a:latin typeface="Open Sans Light"/>
                <a:ea typeface="Open Sans Light"/>
                <a:cs typeface="Open Sans Light"/>
                <a:sym typeface="Open Sans Light"/>
              </a:defRPr>
            </a:lvl1pPr>
            <a:lvl2pPr marL="0" marR="0" lvl="1" indent="0" algn="ctr" rtl="0">
              <a:spcBef>
                <a:spcPts val="0"/>
              </a:spcBef>
              <a:spcAft>
                <a:spcPts val="0"/>
              </a:spcAft>
              <a:buNone/>
              <a:defRPr sz="17600" b="0" i="0" u="none" strike="noStrike" cap="none">
                <a:solidFill>
                  <a:schemeClr val="dk1"/>
                </a:solidFill>
                <a:latin typeface="Open Sans Light"/>
                <a:ea typeface="Open Sans Light"/>
                <a:cs typeface="Open Sans Light"/>
                <a:sym typeface="Open Sans Light"/>
              </a:defRPr>
            </a:lvl2pPr>
            <a:lvl3pPr marL="0" marR="0" lvl="2" indent="0" algn="ctr" rtl="0">
              <a:spcBef>
                <a:spcPts val="0"/>
              </a:spcBef>
              <a:spcAft>
                <a:spcPts val="0"/>
              </a:spcAft>
              <a:buNone/>
              <a:defRPr sz="17600" b="0" i="0" u="none" strike="noStrike" cap="none">
                <a:solidFill>
                  <a:schemeClr val="dk1"/>
                </a:solidFill>
                <a:latin typeface="Open Sans Light"/>
                <a:ea typeface="Open Sans Light"/>
                <a:cs typeface="Open Sans Light"/>
                <a:sym typeface="Open Sans Light"/>
              </a:defRPr>
            </a:lvl3pPr>
            <a:lvl4pPr marL="0" marR="0" lvl="3" indent="0" algn="ctr" rtl="0">
              <a:spcBef>
                <a:spcPts val="0"/>
              </a:spcBef>
              <a:spcAft>
                <a:spcPts val="0"/>
              </a:spcAft>
              <a:buNone/>
              <a:defRPr sz="17600" b="0" i="0" u="none" strike="noStrike" cap="none">
                <a:solidFill>
                  <a:schemeClr val="dk1"/>
                </a:solidFill>
                <a:latin typeface="Open Sans Light"/>
                <a:ea typeface="Open Sans Light"/>
                <a:cs typeface="Open Sans Light"/>
                <a:sym typeface="Open Sans Light"/>
              </a:defRPr>
            </a:lvl4pPr>
            <a:lvl5pPr marL="0" marR="0" lvl="4" indent="0" algn="ctr" rtl="0">
              <a:spcBef>
                <a:spcPts val="0"/>
              </a:spcBef>
              <a:spcAft>
                <a:spcPts val="0"/>
              </a:spcAft>
              <a:buNone/>
              <a:defRPr sz="17600" b="0" i="0" u="none" strike="noStrike" cap="none">
                <a:solidFill>
                  <a:schemeClr val="dk1"/>
                </a:solidFill>
                <a:latin typeface="Open Sans Light"/>
                <a:ea typeface="Open Sans Light"/>
                <a:cs typeface="Open Sans Light"/>
                <a:sym typeface="Open Sans Light"/>
              </a:defRPr>
            </a:lvl5pPr>
            <a:lvl6pPr marL="457200" marR="0" lvl="5" indent="0" algn="ctr" rtl="0">
              <a:spcBef>
                <a:spcPts val="0"/>
              </a:spcBef>
              <a:spcAft>
                <a:spcPts val="0"/>
              </a:spcAft>
              <a:buNone/>
              <a:defRPr sz="17600" b="0" i="0" u="none" strike="noStrike" cap="none">
                <a:solidFill>
                  <a:schemeClr val="dk1"/>
                </a:solidFill>
                <a:latin typeface="Open Sans Light"/>
                <a:ea typeface="Open Sans Light"/>
                <a:cs typeface="Open Sans Light"/>
                <a:sym typeface="Open Sans Light"/>
              </a:defRPr>
            </a:lvl6pPr>
            <a:lvl7pPr marL="914400" marR="0" lvl="6" indent="0" algn="ctr" rtl="0">
              <a:spcBef>
                <a:spcPts val="0"/>
              </a:spcBef>
              <a:spcAft>
                <a:spcPts val="0"/>
              </a:spcAft>
              <a:buNone/>
              <a:defRPr sz="17600" b="0" i="0" u="none" strike="noStrike" cap="none">
                <a:solidFill>
                  <a:schemeClr val="dk1"/>
                </a:solidFill>
                <a:latin typeface="Open Sans Light"/>
                <a:ea typeface="Open Sans Light"/>
                <a:cs typeface="Open Sans Light"/>
                <a:sym typeface="Open Sans Light"/>
              </a:defRPr>
            </a:lvl7pPr>
            <a:lvl8pPr marL="1371600" marR="0" lvl="7" indent="0" algn="ctr" rtl="0">
              <a:spcBef>
                <a:spcPts val="0"/>
              </a:spcBef>
              <a:spcAft>
                <a:spcPts val="0"/>
              </a:spcAft>
              <a:buNone/>
              <a:defRPr sz="17600" b="0" i="0" u="none" strike="noStrike" cap="none">
                <a:solidFill>
                  <a:schemeClr val="dk1"/>
                </a:solidFill>
                <a:latin typeface="Open Sans Light"/>
                <a:ea typeface="Open Sans Light"/>
                <a:cs typeface="Open Sans Light"/>
                <a:sym typeface="Open Sans Light"/>
              </a:defRPr>
            </a:lvl8pPr>
            <a:lvl9pPr marL="1828800" marR="0" lvl="8" indent="0" algn="ctr" rtl="0">
              <a:spcBef>
                <a:spcPts val="0"/>
              </a:spcBef>
              <a:spcAft>
                <a:spcPts val="0"/>
              </a:spcAft>
              <a:buNone/>
              <a:defRPr sz="17600" b="0" i="0" u="none" strike="noStrike" cap="none">
                <a:solidFill>
                  <a:schemeClr val="dk1"/>
                </a:solidFill>
                <a:latin typeface="Open Sans Light"/>
                <a:ea typeface="Open Sans Light"/>
                <a:cs typeface="Open Sans Light"/>
                <a:sym typeface="Open Sans Light"/>
              </a:defRPr>
            </a:lvl9pPr>
          </a:lstStyle>
          <a:p>
            <a:endParaRPr/>
          </a:p>
        </p:txBody>
      </p:sp>
      <p:sp>
        <p:nvSpPr>
          <p:cNvPr id="74" name="Shape 74"/>
          <p:cNvSpPr txBox="1">
            <a:spLocks noGrp="1"/>
          </p:cNvSpPr>
          <p:nvPr>
            <p:ph type="body" idx="1"/>
          </p:nvPr>
        </p:nvSpPr>
        <p:spPr>
          <a:xfrm>
            <a:off x="1828800" y="6400800"/>
            <a:ext cx="32918400" cy="18103849"/>
          </a:xfrm>
          <a:prstGeom prst="rect">
            <a:avLst/>
          </a:prstGeom>
          <a:noFill/>
          <a:ln>
            <a:noFill/>
          </a:ln>
        </p:spPr>
        <p:txBody>
          <a:bodyPr lIns="91425" tIns="91425" rIns="91425" bIns="91425" anchor="t" anchorCtr="0"/>
          <a:lstStyle>
            <a:lvl1pPr marL="1371600" marR="0" lvl="0" indent="-558800" algn="l" rtl="0">
              <a:spcBef>
                <a:spcPts val="2560"/>
              </a:spcBef>
              <a:spcAft>
                <a:spcPts val="0"/>
              </a:spcAft>
              <a:buClr>
                <a:schemeClr val="dk1"/>
              </a:buClr>
              <a:buSzPct val="100000"/>
              <a:buFont typeface="Arial"/>
              <a:buChar char="•"/>
              <a:defRPr sz="12800" b="0" i="0" u="none" strike="noStrike" cap="none">
                <a:solidFill>
                  <a:schemeClr val="dk1"/>
                </a:solidFill>
                <a:latin typeface="Open Sans Light"/>
                <a:ea typeface="Open Sans Light"/>
                <a:cs typeface="Open Sans Light"/>
                <a:sym typeface="Open Sans Light"/>
              </a:defRPr>
            </a:lvl1pPr>
            <a:lvl2pPr marL="2971800" marR="0" lvl="1" indent="-431800" algn="l" rtl="0">
              <a:spcBef>
                <a:spcPts val="2240"/>
              </a:spcBef>
              <a:spcAft>
                <a:spcPts val="0"/>
              </a:spcAft>
              <a:buClr>
                <a:schemeClr val="dk1"/>
              </a:buClr>
              <a:buSzPct val="100000"/>
              <a:buFont typeface="Arial"/>
              <a:buChar char="–"/>
              <a:defRPr sz="11200" b="0" i="0" u="none" strike="noStrike" cap="none">
                <a:solidFill>
                  <a:schemeClr val="dk1"/>
                </a:solidFill>
                <a:latin typeface="Open Sans Light"/>
                <a:ea typeface="Open Sans Light"/>
                <a:cs typeface="Open Sans Light"/>
                <a:sym typeface="Open Sans Light"/>
              </a:defRPr>
            </a:lvl2pPr>
            <a:lvl3pPr marL="4572000" marR="0" lvl="2" indent="-304800" algn="l" rtl="0">
              <a:spcBef>
                <a:spcPts val="1920"/>
              </a:spcBef>
              <a:spcAft>
                <a:spcPts val="0"/>
              </a:spcAft>
              <a:buClr>
                <a:schemeClr val="dk1"/>
              </a:buClr>
              <a:buSzPct val="100000"/>
              <a:buFont typeface="Arial"/>
              <a:buChar char="•"/>
              <a:defRPr sz="9600" b="0" i="0" u="none" strike="noStrike" cap="none">
                <a:solidFill>
                  <a:schemeClr val="dk1"/>
                </a:solidFill>
                <a:latin typeface="Open Sans Light"/>
                <a:ea typeface="Open Sans Light"/>
                <a:cs typeface="Open Sans Light"/>
                <a:sym typeface="Open Sans Light"/>
              </a:defRPr>
            </a:lvl3pPr>
            <a:lvl4pPr marL="6400800" marR="0" lvl="3" indent="-406400" algn="l" rtl="0">
              <a:spcBef>
                <a:spcPts val="1600"/>
              </a:spcBef>
              <a:spcAft>
                <a:spcPts val="0"/>
              </a:spcAft>
              <a:buClr>
                <a:schemeClr val="dk1"/>
              </a:buClr>
              <a:buSzPct val="100000"/>
              <a:buFont typeface="Arial"/>
              <a:buChar char="–"/>
              <a:defRPr sz="8000" b="0" i="0" u="none" strike="noStrike" cap="none">
                <a:solidFill>
                  <a:schemeClr val="dk1"/>
                </a:solidFill>
                <a:latin typeface="Open Sans Light"/>
                <a:ea typeface="Open Sans Light"/>
                <a:cs typeface="Open Sans Light"/>
                <a:sym typeface="Open Sans Light"/>
              </a:defRPr>
            </a:lvl4pPr>
            <a:lvl5pPr marL="8229600" marR="0" lvl="4" indent="-406400" algn="l" rtl="0">
              <a:spcBef>
                <a:spcPts val="1600"/>
              </a:spcBef>
              <a:spcAft>
                <a:spcPts val="0"/>
              </a:spcAft>
              <a:buClr>
                <a:schemeClr val="dk1"/>
              </a:buClr>
              <a:buSzPct val="100000"/>
              <a:buFont typeface="Arial"/>
              <a:buChar char="»"/>
              <a:defRPr sz="8000" b="0" i="0" u="none" strike="noStrike" cap="none">
                <a:solidFill>
                  <a:schemeClr val="dk1"/>
                </a:solidFill>
                <a:latin typeface="Open Sans Light"/>
                <a:ea typeface="Open Sans Light"/>
                <a:cs typeface="Open Sans Light"/>
                <a:sym typeface="Open Sans Light"/>
              </a:defRPr>
            </a:lvl5pPr>
            <a:lvl6pPr marL="10058400" marR="0" lvl="5" indent="-406400" algn="l" rtl="0">
              <a:spcBef>
                <a:spcPts val="1600"/>
              </a:spcBef>
              <a:buClr>
                <a:schemeClr val="dk1"/>
              </a:buClr>
              <a:buSzPct val="100000"/>
              <a:buFont typeface="Arial"/>
              <a:buChar char="•"/>
              <a:defRPr sz="8000" b="0" i="0" u="none" strike="noStrike" cap="none">
                <a:solidFill>
                  <a:schemeClr val="dk1"/>
                </a:solidFill>
                <a:latin typeface="Open Sans Light"/>
                <a:ea typeface="Open Sans Light"/>
                <a:cs typeface="Open Sans Light"/>
                <a:sym typeface="Open Sans Light"/>
              </a:defRPr>
            </a:lvl6pPr>
            <a:lvl7pPr marL="11887200" marR="0" lvl="6" indent="-406400" algn="l" rtl="0">
              <a:spcBef>
                <a:spcPts val="1600"/>
              </a:spcBef>
              <a:buClr>
                <a:schemeClr val="dk1"/>
              </a:buClr>
              <a:buSzPct val="100000"/>
              <a:buFont typeface="Arial"/>
              <a:buChar char="•"/>
              <a:defRPr sz="8000" b="0" i="0" u="none" strike="noStrike" cap="none">
                <a:solidFill>
                  <a:schemeClr val="dk1"/>
                </a:solidFill>
                <a:latin typeface="Open Sans Light"/>
                <a:ea typeface="Open Sans Light"/>
                <a:cs typeface="Open Sans Light"/>
                <a:sym typeface="Open Sans Light"/>
              </a:defRPr>
            </a:lvl7pPr>
            <a:lvl8pPr marL="13716000" marR="0" lvl="7" indent="-406400" algn="l" rtl="0">
              <a:spcBef>
                <a:spcPts val="1600"/>
              </a:spcBef>
              <a:buClr>
                <a:schemeClr val="dk1"/>
              </a:buClr>
              <a:buSzPct val="100000"/>
              <a:buFont typeface="Arial"/>
              <a:buChar char="•"/>
              <a:defRPr sz="8000" b="0" i="0" u="none" strike="noStrike" cap="none">
                <a:solidFill>
                  <a:schemeClr val="dk1"/>
                </a:solidFill>
                <a:latin typeface="Open Sans Light"/>
                <a:ea typeface="Open Sans Light"/>
                <a:cs typeface="Open Sans Light"/>
                <a:sym typeface="Open Sans Light"/>
              </a:defRPr>
            </a:lvl8pPr>
            <a:lvl9pPr marL="15544800" marR="0" lvl="8" indent="-406400" algn="l" rtl="0">
              <a:spcBef>
                <a:spcPts val="1600"/>
              </a:spcBef>
              <a:buClr>
                <a:schemeClr val="dk1"/>
              </a:buClr>
              <a:buSzPct val="100000"/>
              <a:buFont typeface="Arial"/>
              <a:buChar char="•"/>
              <a:defRPr sz="8000" b="0" i="0" u="none" strike="noStrike" cap="none">
                <a:solidFill>
                  <a:schemeClr val="dk1"/>
                </a:solidFill>
                <a:latin typeface="Open Sans Light"/>
                <a:ea typeface="Open Sans Light"/>
                <a:cs typeface="Open Sans Light"/>
                <a:sym typeface="Open Sans Light"/>
              </a:defRPr>
            </a:lvl9pPr>
          </a:lstStyle>
          <a:p>
            <a:endParaRPr/>
          </a:p>
        </p:txBody>
      </p:sp>
      <p:sp>
        <p:nvSpPr>
          <p:cNvPr id="75" name="Shape 75"/>
          <p:cNvSpPr txBox="1">
            <a:spLocks noGrp="1"/>
          </p:cNvSpPr>
          <p:nvPr>
            <p:ph type="dt" idx="10"/>
          </p:nvPr>
        </p:nvSpPr>
        <p:spPr>
          <a:xfrm>
            <a:off x="1828800" y="25425400"/>
            <a:ext cx="8534399" cy="14605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4800" b="0" i="0" u="none">
                <a:solidFill>
                  <a:srgbClr val="898989"/>
                </a:solidFill>
                <a:latin typeface="Open Sans Light"/>
                <a:ea typeface="Open Sans Light"/>
                <a:cs typeface="Open Sans Light"/>
                <a:sym typeface="Open Sans Light"/>
              </a:defRPr>
            </a:lvl1pPr>
            <a:lvl2pPr marL="1828800" marR="0" lvl="1" indent="-13716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2pPr>
            <a:lvl3pPr marL="3657600" marR="0" lvl="2" indent="-27432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3pPr>
            <a:lvl4pPr marL="5486400" marR="0" lvl="3" indent="-41148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4pPr>
            <a:lvl5pPr marL="7315200" marR="0" lvl="4" indent="-54864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5pPr>
            <a:lvl6pPr marL="9144000" marR="0" lvl="5" indent="-68580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6pPr>
            <a:lvl7pPr marL="12801600" marR="0" lvl="6" indent="-96012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7pPr>
            <a:lvl8pPr marL="18288000" marR="0" lvl="7" indent="-137160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8pPr>
            <a:lvl9pPr marL="25603200" marR="0" lvl="8" indent="-192024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9pPr>
          </a:lstStyle>
          <a:p>
            <a:endParaRPr/>
          </a:p>
        </p:txBody>
      </p:sp>
      <p:sp>
        <p:nvSpPr>
          <p:cNvPr id="76" name="Shape 76"/>
          <p:cNvSpPr txBox="1">
            <a:spLocks noGrp="1"/>
          </p:cNvSpPr>
          <p:nvPr>
            <p:ph type="ftr" idx="11"/>
          </p:nvPr>
        </p:nvSpPr>
        <p:spPr>
          <a:xfrm>
            <a:off x="12496800" y="25425400"/>
            <a:ext cx="11582400" cy="14605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7200" b="0" i="0" u="none">
                <a:solidFill>
                  <a:schemeClr val="dk1"/>
                </a:solidFill>
                <a:latin typeface="Arial"/>
                <a:ea typeface="Arial"/>
                <a:cs typeface="Arial"/>
                <a:sym typeface="Arial"/>
              </a:defRPr>
            </a:lvl1pPr>
            <a:lvl2pPr marL="1828800" marR="0" lvl="1" indent="-13716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2pPr>
            <a:lvl3pPr marL="3657600" marR="0" lvl="2" indent="-27432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3pPr>
            <a:lvl4pPr marL="5486400" marR="0" lvl="3" indent="-41148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4pPr>
            <a:lvl5pPr marL="7315200" marR="0" lvl="4" indent="-54864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5pPr>
            <a:lvl6pPr marL="9144000" marR="0" lvl="5" indent="-68580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6pPr>
            <a:lvl7pPr marL="12801600" marR="0" lvl="6" indent="-96012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7pPr>
            <a:lvl8pPr marL="18288000" marR="0" lvl="7" indent="-137160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8pPr>
            <a:lvl9pPr marL="25603200" marR="0" lvl="8" indent="-192024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sldNum" idx="12"/>
          </p:nvPr>
        </p:nvSpPr>
        <p:spPr>
          <a:xfrm>
            <a:off x="26212800" y="25425400"/>
            <a:ext cx="8534399" cy="1460500"/>
          </a:xfrm>
          <a:prstGeom prst="rect">
            <a:avLst/>
          </a:prstGeom>
          <a:noFill/>
          <a:ln>
            <a:noFill/>
          </a:ln>
        </p:spPr>
        <p:txBody>
          <a:bodyPr lIns="365750" tIns="182875" rIns="365750" bIns="182875" anchor="ctr" anchorCtr="0">
            <a:noAutofit/>
          </a:bodyPr>
          <a:lstStyle/>
          <a:p>
            <a:pPr marL="0" marR="0" lvl="0" indent="0" algn="r" rtl="0">
              <a:lnSpc>
                <a:spcPct val="100000"/>
              </a:lnSpc>
              <a:spcBef>
                <a:spcPts val="0"/>
              </a:spcBef>
              <a:spcAft>
                <a:spcPts val="0"/>
              </a:spcAft>
              <a:buClr>
                <a:srgbClr val="898989"/>
              </a:buClr>
              <a:buSzPct val="25000"/>
              <a:buFont typeface="Open Sans Light"/>
              <a:buNone/>
            </a:pPr>
            <a:fld id="{00000000-1234-1234-1234-123412341234}" type="slidenum">
              <a:rPr lang="en-US" sz="4800" b="0" i="0" u="none">
                <a:solidFill>
                  <a:srgbClr val="898989"/>
                </a:solidFill>
                <a:latin typeface="Open Sans Light"/>
                <a:ea typeface="Open Sans Light"/>
                <a:cs typeface="Open Sans Light"/>
                <a:sym typeface="Open Sans Light"/>
              </a:rPr>
              <a:t>‹#›</a:t>
            </a:fld>
            <a:endParaRPr lang="en-US" sz="4800" b="0" i="0" u="none">
              <a:solidFill>
                <a:srgbClr val="898989"/>
              </a:solidFill>
              <a:latin typeface="Open Sans Light"/>
              <a:ea typeface="Open Sans Light"/>
              <a:cs typeface="Open Sans Light"/>
              <a:sym typeface="Open Sans Light"/>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8"/>
        <p:cNvGrpSpPr/>
        <p:nvPr/>
      </p:nvGrpSpPr>
      <p:grpSpPr>
        <a:xfrm>
          <a:off x="0" y="0"/>
          <a:ext cx="0" cy="0"/>
          <a:chOff x="0" y="0"/>
          <a:chExt cx="0" cy="0"/>
        </a:xfrm>
      </p:grpSpPr>
      <p:sp>
        <p:nvSpPr>
          <p:cNvPr id="79" name="Shape 79"/>
          <p:cNvSpPr txBox="1">
            <a:spLocks noGrp="1"/>
          </p:cNvSpPr>
          <p:nvPr>
            <p:ph type="ctrTitle"/>
          </p:nvPr>
        </p:nvSpPr>
        <p:spPr>
          <a:xfrm>
            <a:off x="2743200" y="8521702"/>
            <a:ext cx="31089600" cy="5880099"/>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17600" b="0" i="0" u="none" strike="noStrike" cap="none">
                <a:solidFill>
                  <a:schemeClr val="dk1"/>
                </a:solidFill>
                <a:latin typeface="Open Sans Light"/>
                <a:ea typeface="Open Sans Light"/>
                <a:cs typeface="Open Sans Light"/>
                <a:sym typeface="Open Sans Light"/>
              </a:defRPr>
            </a:lvl1pPr>
            <a:lvl2pPr marL="0" marR="0" lvl="1" indent="0" algn="ctr" rtl="0">
              <a:spcBef>
                <a:spcPts val="0"/>
              </a:spcBef>
              <a:spcAft>
                <a:spcPts val="0"/>
              </a:spcAft>
              <a:buNone/>
              <a:defRPr sz="17600" b="0" i="0" u="none" strike="noStrike" cap="none">
                <a:solidFill>
                  <a:schemeClr val="dk1"/>
                </a:solidFill>
                <a:latin typeface="Open Sans Light"/>
                <a:ea typeface="Open Sans Light"/>
                <a:cs typeface="Open Sans Light"/>
                <a:sym typeface="Open Sans Light"/>
              </a:defRPr>
            </a:lvl2pPr>
            <a:lvl3pPr marL="0" marR="0" lvl="2" indent="0" algn="ctr" rtl="0">
              <a:spcBef>
                <a:spcPts val="0"/>
              </a:spcBef>
              <a:spcAft>
                <a:spcPts val="0"/>
              </a:spcAft>
              <a:buNone/>
              <a:defRPr sz="17600" b="0" i="0" u="none" strike="noStrike" cap="none">
                <a:solidFill>
                  <a:schemeClr val="dk1"/>
                </a:solidFill>
                <a:latin typeface="Open Sans Light"/>
                <a:ea typeface="Open Sans Light"/>
                <a:cs typeface="Open Sans Light"/>
                <a:sym typeface="Open Sans Light"/>
              </a:defRPr>
            </a:lvl3pPr>
            <a:lvl4pPr marL="0" marR="0" lvl="3" indent="0" algn="ctr" rtl="0">
              <a:spcBef>
                <a:spcPts val="0"/>
              </a:spcBef>
              <a:spcAft>
                <a:spcPts val="0"/>
              </a:spcAft>
              <a:buNone/>
              <a:defRPr sz="17600" b="0" i="0" u="none" strike="noStrike" cap="none">
                <a:solidFill>
                  <a:schemeClr val="dk1"/>
                </a:solidFill>
                <a:latin typeface="Open Sans Light"/>
                <a:ea typeface="Open Sans Light"/>
                <a:cs typeface="Open Sans Light"/>
                <a:sym typeface="Open Sans Light"/>
              </a:defRPr>
            </a:lvl4pPr>
            <a:lvl5pPr marL="0" marR="0" lvl="4" indent="0" algn="ctr" rtl="0">
              <a:spcBef>
                <a:spcPts val="0"/>
              </a:spcBef>
              <a:spcAft>
                <a:spcPts val="0"/>
              </a:spcAft>
              <a:buNone/>
              <a:defRPr sz="17600" b="0" i="0" u="none" strike="noStrike" cap="none">
                <a:solidFill>
                  <a:schemeClr val="dk1"/>
                </a:solidFill>
                <a:latin typeface="Open Sans Light"/>
                <a:ea typeface="Open Sans Light"/>
                <a:cs typeface="Open Sans Light"/>
                <a:sym typeface="Open Sans Light"/>
              </a:defRPr>
            </a:lvl5pPr>
            <a:lvl6pPr marL="457200" marR="0" lvl="5" indent="0" algn="ctr" rtl="0">
              <a:spcBef>
                <a:spcPts val="0"/>
              </a:spcBef>
              <a:spcAft>
                <a:spcPts val="0"/>
              </a:spcAft>
              <a:buNone/>
              <a:defRPr sz="17600" b="0" i="0" u="none" strike="noStrike" cap="none">
                <a:solidFill>
                  <a:schemeClr val="dk1"/>
                </a:solidFill>
                <a:latin typeface="Open Sans Light"/>
                <a:ea typeface="Open Sans Light"/>
                <a:cs typeface="Open Sans Light"/>
                <a:sym typeface="Open Sans Light"/>
              </a:defRPr>
            </a:lvl6pPr>
            <a:lvl7pPr marL="914400" marR="0" lvl="6" indent="0" algn="ctr" rtl="0">
              <a:spcBef>
                <a:spcPts val="0"/>
              </a:spcBef>
              <a:spcAft>
                <a:spcPts val="0"/>
              </a:spcAft>
              <a:buNone/>
              <a:defRPr sz="17600" b="0" i="0" u="none" strike="noStrike" cap="none">
                <a:solidFill>
                  <a:schemeClr val="dk1"/>
                </a:solidFill>
                <a:latin typeface="Open Sans Light"/>
                <a:ea typeface="Open Sans Light"/>
                <a:cs typeface="Open Sans Light"/>
                <a:sym typeface="Open Sans Light"/>
              </a:defRPr>
            </a:lvl7pPr>
            <a:lvl8pPr marL="1371600" marR="0" lvl="7" indent="0" algn="ctr" rtl="0">
              <a:spcBef>
                <a:spcPts val="0"/>
              </a:spcBef>
              <a:spcAft>
                <a:spcPts val="0"/>
              </a:spcAft>
              <a:buNone/>
              <a:defRPr sz="17600" b="0" i="0" u="none" strike="noStrike" cap="none">
                <a:solidFill>
                  <a:schemeClr val="dk1"/>
                </a:solidFill>
                <a:latin typeface="Open Sans Light"/>
                <a:ea typeface="Open Sans Light"/>
                <a:cs typeface="Open Sans Light"/>
                <a:sym typeface="Open Sans Light"/>
              </a:defRPr>
            </a:lvl8pPr>
            <a:lvl9pPr marL="1828800" marR="0" lvl="8" indent="0" algn="ctr" rtl="0">
              <a:spcBef>
                <a:spcPts val="0"/>
              </a:spcBef>
              <a:spcAft>
                <a:spcPts val="0"/>
              </a:spcAft>
              <a:buNone/>
              <a:defRPr sz="17600" b="0" i="0" u="none" strike="noStrike" cap="none">
                <a:solidFill>
                  <a:schemeClr val="dk1"/>
                </a:solidFill>
                <a:latin typeface="Open Sans Light"/>
                <a:ea typeface="Open Sans Light"/>
                <a:cs typeface="Open Sans Light"/>
                <a:sym typeface="Open Sans Light"/>
              </a:defRPr>
            </a:lvl9pPr>
          </a:lstStyle>
          <a:p>
            <a:endParaRPr/>
          </a:p>
        </p:txBody>
      </p:sp>
      <p:sp>
        <p:nvSpPr>
          <p:cNvPr id="80" name="Shape 80"/>
          <p:cNvSpPr txBox="1">
            <a:spLocks noGrp="1"/>
          </p:cNvSpPr>
          <p:nvPr>
            <p:ph type="subTitle" idx="1"/>
          </p:nvPr>
        </p:nvSpPr>
        <p:spPr>
          <a:xfrm>
            <a:off x="5486400" y="15544800"/>
            <a:ext cx="25603199" cy="7010400"/>
          </a:xfrm>
          <a:prstGeom prst="rect">
            <a:avLst/>
          </a:prstGeom>
          <a:noFill/>
          <a:ln>
            <a:noFill/>
          </a:ln>
        </p:spPr>
        <p:txBody>
          <a:bodyPr lIns="91425" tIns="91425" rIns="91425" bIns="91425" anchor="t" anchorCtr="0"/>
          <a:lstStyle>
            <a:lvl1pPr marL="0" marR="0" lvl="0" indent="0" algn="ctr" rtl="0">
              <a:spcBef>
                <a:spcPts val="2560"/>
              </a:spcBef>
              <a:spcAft>
                <a:spcPts val="0"/>
              </a:spcAft>
              <a:buClr>
                <a:srgbClr val="888888"/>
              </a:buClr>
              <a:buFont typeface="Arial"/>
              <a:buNone/>
              <a:defRPr sz="12800" b="0" i="0" u="none" strike="noStrike" cap="none">
                <a:solidFill>
                  <a:srgbClr val="888888"/>
                </a:solidFill>
                <a:latin typeface="Open Sans Light"/>
                <a:ea typeface="Open Sans Light"/>
                <a:cs typeface="Open Sans Light"/>
                <a:sym typeface="Open Sans Light"/>
              </a:defRPr>
            </a:lvl1pPr>
            <a:lvl2pPr marL="1828800" marR="0" lvl="1" indent="0" algn="ctr" rtl="0">
              <a:spcBef>
                <a:spcPts val="2240"/>
              </a:spcBef>
              <a:spcAft>
                <a:spcPts val="0"/>
              </a:spcAft>
              <a:buClr>
                <a:srgbClr val="888888"/>
              </a:buClr>
              <a:buFont typeface="Arial"/>
              <a:buNone/>
              <a:defRPr sz="11200" b="0" i="0" u="none" strike="noStrike" cap="none">
                <a:solidFill>
                  <a:srgbClr val="888888"/>
                </a:solidFill>
                <a:latin typeface="Open Sans Light"/>
                <a:ea typeface="Open Sans Light"/>
                <a:cs typeface="Open Sans Light"/>
                <a:sym typeface="Open Sans Light"/>
              </a:defRPr>
            </a:lvl2pPr>
            <a:lvl3pPr marL="3657600" marR="0" lvl="2" indent="0" algn="ctr" rtl="0">
              <a:spcBef>
                <a:spcPts val="1920"/>
              </a:spcBef>
              <a:spcAft>
                <a:spcPts val="0"/>
              </a:spcAft>
              <a:buClr>
                <a:srgbClr val="888888"/>
              </a:buClr>
              <a:buFont typeface="Arial"/>
              <a:buNone/>
              <a:defRPr sz="9600" b="0" i="0" u="none" strike="noStrike" cap="none">
                <a:solidFill>
                  <a:srgbClr val="888888"/>
                </a:solidFill>
                <a:latin typeface="Open Sans Light"/>
                <a:ea typeface="Open Sans Light"/>
                <a:cs typeface="Open Sans Light"/>
                <a:sym typeface="Open Sans Light"/>
              </a:defRPr>
            </a:lvl3pPr>
            <a:lvl4pPr marL="5486400" marR="0" lvl="3" indent="0" algn="ctr" rtl="0">
              <a:spcBef>
                <a:spcPts val="1600"/>
              </a:spcBef>
              <a:spcAft>
                <a:spcPts val="0"/>
              </a:spcAft>
              <a:buClr>
                <a:srgbClr val="888888"/>
              </a:buClr>
              <a:buFont typeface="Arial"/>
              <a:buNone/>
              <a:defRPr sz="8000" b="0" i="0" u="none" strike="noStrike" cap="none">
                <a:solidFill>
                  <a:srgbClr val="888888"/>
                </a:solidFill>
                <a:latin typeface="Open Sans Light"/>
                <a:ea typeface="Open Sans Light"/>
                <a:cs typeface="Open Sans Light"/>
                <a:sym typeface="Open Sans Light"/>
              </a:defRPr>
            </a:lvl4pPr>
            <a:lvl5pPr marL="7315200" marR="0" lvl="4" indent="0" algn="ctr" rtl="0">
              <a:spcBef>
                <a:spcPts val="1600"/>
              </a:spcBef>
              <a:spcAft>
                <a:spcPts val="0"/>
              </a:spcAft>
              <a:buClr>
                <a:srgbClr val="888888"/>
              </a:buClr>
              <a:buFont typeface="Arial"/>
              <a:buNone/>
              <a:defRPr sz="8000" b="0" i="0" u="none" strike="noStrike" cap="none">
                <a:solidFill>
                  <a:srgbClr val="888888"/>
                </a:solidFill>
                <a:latin typeface="Open Sans Light"/>
                <a:ea typeface="Open Sans Light"/>
                <a:cs typeface="Open Sans Light"/>
                <a:sym typeface="Open Sans Light"/>
              </a:defRPr>
            </a:lvl5pPr>
            <a:lvl6pPr marL="9144000" marR="0" lvl="5" indent="0" algn="ctr" rtl="0">
              <a:spcBef>
                <a:spcPts val="1600"/>
              </a:spcBef>
              <a:buClr>
                <a:srgbClr val="888888"/>
              </a:buClr>
              <a:buFont typeface="Arial"/>
              <a:buNone/>
              <a:defRPr sz="8000" b="0" i="0" u="none" strike="noStrike" cap="none">
                <a:solidFill>
                  <a:srgbClr val="888888"/>
                </a:solidFill>
                <a:latin typeface="Open Sans Light"/>
                <a:ea typeface="Open Sans Light"/>
                <a:cs typeface="Open Sans Light"/>
                <a:sym typeface="Open Sans Light"/>
              </a:defRPr>
            </a:lvl6pPr>
            <a:lvl7pPr marL="10972800" marR="0" lvl="6" indent="0" algn="ctr" rtl="0">
              <a:spcBef>
                <a:spcPts val="1600"/>
              </a:spcBef>
              <a:buClr>
                <a:srgbClr val="888888"/>
              </a:buClr>
              <a:buFont typeface="Arial"/>
              <a:buNone/>
              <a:defRPr sz="8000" b="0" i="0" u="none" strike="noStrike" cap="none">
                <a:solidFill>
                  <a:srgbClr val="888888"/>
                </a:solidFill>
                <a:latin typeface="Open Sans Light"/>
                <a:ea typeface="Open Sans Light"/>
                <a:cs typeface="Open Sans Light"/>
                <a:sym typeface="Open Sans Light"/>
              </a:defRPr>
            </a:lvl7pPr>
            <a:lvl8pPr marL="12801600" marR="0" lvl="7" indent="0" algn="ctr" rtl="0">
              <a:spcBef>
                <a:spcPts val="1600"/>
              </a:spcBef>
              <a:buClr>
                <a:srgbClr val="888888"/>
              </a:buClr>
              <a:buFont typeface="Arial"/>
              <a:buNone/>
              <a:defRPr sz="8000" b="0" i="0" u="none" strike="noStrike" cap="none">
                <a:solidFill>
                  <a:srgbClr val="888888"/>
                </a:solidFill>
                <a:latin typeface="Open Sans Light"/>
                <a:ea typeface="Open Sans Light"/>
                <a:cs typeface="Open Sans Light"/>
                <a:sym typeface="Open Sans Light"/>
              </a:defRPr>
            </a:lvl8pPr>
            <a:lvl9pPr marL="14630400" marR="0" lvl="8" indent="0" algn="ctr" rtl="0">
              <a:spcBef>
                <a:spcPts val="1600"/>
              </a:spcBef>
              <a:buClr>
                <a:srgbClr val="888888"/>
              </a:buClr>
              <a:buFont typeface="Arial"/>
              <a:buNone/>
              <a:defRPr sz="8000" b="0" i="0" u="none" strike="noStrike" cap="none">
                <a:solidFill>
                  <a:srgbClr val="888888"/>
                </a:solidFill>
                <a:latin typeface="Open Sans Light"/>
                <a:ea typeface="Open Sans Light"/>
                <a:cs typeface="Open Sans Light"/>
                <a:sym typeface="Open Sans Light"/>
              </a:defRPr>
            </a:lvl9pPr>
          </a:lstStyle>
          <a:p>
            <a:endParaRPr/>
          </a:p>
        </p:txBody>
      </p:sp>
      <p:sp>
        <p:nvSpPr>
          <p:cNvPr id="81" name="Shape 81"/>
          <p:cNvSpPr txBox="1">
            <a:spLocks noGrp="1"/>
          </p:cNvSpPr>
          <p:nvPr>
            <p:ph type="dt" idx="10"/>
          </p:nvPr>
        </p:nvSpPr>
        <p:spPr>
          <a:xfrm>
            <a:off x="1828800" y="25425400"/>
            <a:ext cx="8534399" cy="14605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4800" b="0" i="0" u="none">
                <a:solidFill>
                  <a:srgbClr val="898989"/>
                </a:solidFill>
                <a:latin typeface="Open Sans Light"/>
                <a:ea typeface="Open Sans Light"/>
                <a:cs typeface="Open Sans Light"/>
                <a:sym typeface="Open Sans Light"/>
              </a:defRPr>
            </a:lvl1pPr>
            <a:lvl2pPr marL="1828800" marR="0" lvl="1" indent="-13716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2pPr>
            <a:lvl3pPr marL="3657600" marR="0" lvl="2" indent="-27432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3pPr>
            <a:lvl4pPr marL="5486400" marR="0" lvl="3" indent="-41148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4pPr>
            <a:lvl5pPr marL="7315200" marR="0" lvl="4" indent="-54864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5pPr>
            <a:lvl6pPr marL="9144000" marR="0" lvl="5" indent="-68580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6pPr>
            <a:lvl7pPr marL="12801600" marR="0" lvl="6" indent="-96012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7pPr>
            <a:lvl8pPr marL="18288000" marR="0" lvl="7" indent="-137160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8pPr>
            <a:lvl9pPr marL="25603200" marR="0" lvl="8" indent="-192024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ftr" idx="11"/>
          </p:nvPr>
        </p:nvSpPr>
        <p:spPr>
          <a:xfrm>
            <a:off x="12496800" y="25425400"/>
            <a:ext cx="11582400" cy="14605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7200" b="0" i="0" u="none">
                <a:solidFill>
                  <a:schemeClr val="dk1"/>
                </a:solidFill>
                <a:latin typeface="Arial"/>
                <a:ea typeface="Arial"/>
                <a:cs typeface="Arial"/>
                <a:sym typeface="Arial"/>
              </a:defRPr>
            </a:lvl1pPr>
            <a:lvl2pPr marL="1828800" marR="0" lvl="1" indent="-13716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2pPr>
            <a:lvl3pPr marL="3657600" marR="0" lvl="2" indent="-27432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3pPr>
            <a:lvl4pPr marL="5486400" marR="0" lvl="3" indent="-41148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4pPr>
            <a:lvl5pPr marL="7315200" marR="0" lvl="4" indent="-54864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5pPr>
            <a:lvl6pPr marL="9144000" marR="0" lvl="5" indent="-68580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6pPr>
            <a:lvl7pPr marL="12801600" marR="0" lvl="6" indent="-96012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7pPr>
            <a:lvl8pPr marL="18288000" marR="0" lvl="7" indent="-137160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8pPr>
            <a:lvl9pPr marL="25603200" marR="0" lvl="8" indent="-192024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9pPr>
          </a:lstStyle>
          <a:p>
            <a:endParaRPr/>
          </a:p>
        </p:txBody>
      </p:sp>
      <p:sp>
        <p:nvSpPr>
          <p:cNvPr id="83" name="Shape 83"/>
          <p:cNvSpPr txBox="1">
            <a:spLocks noGrp="1"/>
          </p:cNvSpPr>
          <p:nvPr>
            <p:ph type="sldNum" idx="12"/>
          </p:nvPr>
        </p:nvSpPr>
        <p:spPr>
          <a:xfrm>
            <a:off x="26212800" y="25425400"/>
            <a:ext cx="8534399" cy="1460500"/>
          </a:xfrm>
          <a:prstGeom prst="rect">
            <a:avLst/>
          </a:prstGeom>
          <a:noFill/>
          <a:ln>
            <a:noFill/>
          </a:ln>
        </p:spPr>
        <p:txBody>
          <a:bodyPr lIns="365750" tIns="182875" rIns="365750" bIns="182875" anchor="ctr" anchorCtr="0">
            <a:noAutofit/>
          </a:bodyPr>
          <a:lstStyle/>
          <a:p>
            <a:pPr marL="0" marR="0" lvl="0" indent="0" algn="r" rtl="0">
              <a:lnSpc>
                <a:spcPct val="100000"/>
              </a:lnSpc>
              <a:spcBef>
                <a:spcPts val="0"/>
              </a:spcBef>
              <a:spcAft>
                <a:spcPts val="0"/>
              </a:spcAft>
              <a:buClr>
                <a:srgbClr val="898989"/>
              </a:buClr>
              <a:buSzPct val="25000"/>
              <a:buFont typeface="Open Sans Light"/>
              <a:buNone/>
            </a:pPr>
            <a:fld id="{00000000-1234-1234-1234-123412341234}" type="slidenum">
              <a:rPr lang="en-US" sz="4800" b="0" i="0" u="none">
                <a:solidFill>
                  <a:srgbClr val="898989"/>
                </a:solidFill>
                <a:latin typeface="Open Sans Light"/>
                <a:ea typeface="Open Sans Light"/>
                <a:cs typeface="Open Sans Light"/>
                <a:sym typeface="Open Sans Light"/>
              </a:rPr>
              <a:t>‹#›</a:t>
            </a:fld>
            <a:endParaRPr lang="en-US" sz="4800" b="0" i="0" u="none">
              <a:solidFill>
                <a:srgbClr val="898989"/>
              </a:solidFill>
              <a:latin typeface="Open Sans Light"/>
              <a:ea typeface="Open Sans Light"/>
              <a:cs typeface="Open Sans Light"/>
              <a:sym typeface="Open Sans Ligh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9"/>
        <p:cNvGrpSpPr/>
        <p:nvPr/>
      </p:nvGrpSpPr>
      <p:grpSpPr>
        <a:xfrm>
          <a:off x="0" y="0"/>
          <a:ext cx="0" cy="0"/>
          <a:chOff x="0" y="0"/>
          <a:chExt cx="0" cy="0"/>
        </a:xfrm>
      </p:grpSpPr>
      <p:sp>
        <p:nvSpPr>
          <p:cNvPr id="20" name="Shape 20"/>
          <p:cNvSpPr txBox="1">
            <a:spLocks noGrp="1"/>
          </p:cNvSpPr>
          <p:nvPr>
            <p:ph type="title"/>
          </p:nvPr>
        </p:nvSpPr>
        <p:spPr>
          <a:xfrm rot="5400000">
            <a:off x="18929349" y="8686804"/>
            <a:ext cx="23406100" cy="82296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17600" b="0" i="0" u="none" strike="noStrike" cap="none">
                <a:solidFill>
                  <a:schemeClr val="dk1"/>
                </a:solidFill>
                <a:latin typeface="Open Sans Light"/>
                <a:ea typeface="Open Sans Light"/>
                <a:cs typeface="Open Sans Light"/>
                <a:sym typeface="Open Sans Light"/>
              </a:defRPr>
            </a:lvl1pPr>
            <a:lvl2pPr marL="0" marR="0" lvl="1" indent="0" algn="ctr" rtl="0">
              <a:spcBef>
                <a:spcPts val="0"/>
              </a:spcBef>
              <a:spcAft>
                <a:spcPts val="0"/>
              </a:spcAft>
              <a:buNone/>
              <a:defRPr sz="17600" b="0" i="0" u="none" strike="noStrike" cap="none">
                <a:solidFill>
                  <a:schemeClr val="dk1"/>
                </a:solidFill>
                <a:latin typeface="Open Sans Light"/>
                <a:ea typeface="Open Sans Light"/>
                <a:cs typeface="Open Sans Light"/>
                <a:sym typeface="Open Sans Light"/>
              </a:defRPr>
            </a:lvl2pPr>
            <a:lvl3pPr marL="0" marR="0" lvl="2" indent="0" algn="ctr" rtl="0">
              <a:spcBef>
                <a:spcPts val="0"/>
              </a:spcBef>
              <a:spcAft>
                <a:spcPts val="0"/>
              </a:spcAft>
              <a:buNone/>
              <a:defRPr sz="17600" b="0" i="0" u="none" strike="noStrike" cap="none">
                <a:solidFill>
                  <a:schemeClr val="dk1"/>
                </a:solidFill>
                <a:latin typeface="Open Sans Light"/>
                <a:ea typeface="Open Sans Light"/>
                <a:cs typeface="Open Sans Light"/>
                <a:sym typeface="Open Sans Light"/>
              </a:defRPr>
            </a:lvl3pPr>
            <a:lvl4pPr marL="0" marR="0" lvl="3" indent="0" algn="ctr" rtl="0">
              <a:spcBef>
                <a:spcPts val="0"/>
              </a:spcBef>
              <a:spcAft>
                <a:spcPts val="0"/>
              </a:spcAft>
              <a:buNone/>
              <a:defRPr sz="17600" b="0" i="0" u="none" strike="noStrike" cap="none">
                <a:solidFill>
                  <a:schemeClr val="dk1"/>
                </a:solidFill>
                <a:latin typeface="Open Sans Light"/>
                <a:ea typeface="Open Sans Light"/>
                <a:cs typeface="Open Sans Light"/>
                <a:sym typeface="Open Sans Light"/>
              </a:defRPr>
            </a:lvl4pPr>
            <a:lvl5pPr marL="0" marR="0" lvl="4" indent="0" algn="ctr" rtl="0">
              <a:spcBef>
                <a:spcPts val="0"/>
              </a:spcBef>
              <a:spcAft>
                <a:spcPts val="0"/>
              </a:spcAft>
              <a:buNone/>
              <a:defRPr sz="17600" b="0" i="0" u="none" strike="noStrike" cap="none">
                <a:solidFill>
                  <a:schemeClr val="dk1"/>
                </a:solidFill>
                <a:latin typeface="Open Sans Light"/>
                <a:ea typeface="Open Sans Light"/>
                <a:cs typeface="Open Sans Light"/>
                <a:sym typeface="Open Sans Light"/>
              </a:defRPr>
            </a:lvl5pPr>
            <a:lvl6pPr marL="457200" marR="0" lvl="5" indent="0" algn="ctr" rtl="0">
              <a:spcBef>
                <a:spcPts val="0"/>
              </a:spcBef>
              <a:spcAft>
                <a:spcPts val="0"/>
              </a:spcAft>
              <a:buNone/>
              <a:defRPr sz="17600" b="0" i="0" u="none" strike="noStrike" cap="none">
                <a:solidFill>
                  <a:schemeClr val="dk1"/>
                </a:solidFill>
                <a:latin typeface="Open Sans Light"/>
                <a:ea typeface="Open Sans Light"/>
                <a:cs typeface="Open Sans Light"/>
                <a:sym typeface="Open Sans Light"/>
              </a:defRPr>
            </a:lvl6pPr>
            <a:lvl7pPr marL="914400" marR="0" lvl="6" indent="0" algn="ctr" rtl="0">
              <a:spcBef>
                <a:spcPts val="0"/>
              </a:spcBef>
              <a:spcAft>
                <a:spcPts val="0"/>
              </a:spcAft>
              <a:buNone/>
              <a:defRPr sz="17600" b="0" i="0" u="none" strike="noStrike" cap="none">
                <a:solidFill>
                  <a:schemeClr val="dk1"/>
                </a:solidFill>
                <a:latin typeface="Open Sans Light"/>
                <a:ea typeface="Open Sans Light"/>
                <a:cs typeface="Open Sans Light"/>
                <a:sym typeface="Open Sans Light"/>
              </a:defRPr>
            </a:lvl7pPr>
            <a:lvl8pPr marL="1371600" marR="0" lvl="7" indent="0" algn="ctr" rtl="0">
              <a:spcBef>
                <a:spcPts val="0"/>
              </a:spcBef>
              <a:spcAft>
                <a:spcPts val="0"/>
              </a:spcAft>
              <a:buNone/>
              <a:defRPr sz="17600" b="0" i="0" u="none" strike="noStrike" cap="none">
                <a:solidFill>
                  <a:schemeClr val="dk1"/>
                </a:solidFill>
                <a:latin typeface="Open Sans Light"/>
                <a:ea typeface="Open Sans Light"/>
                <a:cs typeface="Open Sans Light"/>
                <a:sym typeface="Open Sans Light"/>
              </a:defRPr>
            </a:lvl8pPr>
            <a:lvl9pPr marL="1828800" marR="0" lvl="8" indent="0" algn="ctr" rtl="0">
              <a:spcBef>
                <a:spcPts val="0"/>
              </a:spcBef>
              <a:spcAft>
                <a:spcPts val="0"/>
              </a:spcAft>
              <a:buNone/>
              <a:defRPr sz="17600" b="0" i="0" u="none" strike="noStrike" cap="none">
                <a:solidFill>
                  <a:schemeClr val="dk1"/>
                </a:solidFill>
                <a:latin typeface="Open Sans Light"/>
                <a:ea typeface="Open Sans Light"/>
                <a:cs typeface="Open Sans Light"/>
                <a:sym typeface="Open Sans Light"/>
              </a:defRPr>
            </a:lvl9pPr>
          </a:lstStyle>
          <a:p>
            <a:endParaRPr/>
          </a:p>
        </p:txBody>
      </p:sp>
      <p:sp>
        <p:nvSpPr>
          <p:cNvPr id="21" name="Shape 21"/>
          <p:cNvSpPr txBox="1">
            <a:spLocks noGrp="1"/>
          </p:cNvSpPr>
          <p:nvPr>
            <p:ph type="body" idx="1"/>
          </p:nvPr>
        </p:nvSpPr>
        <p:spPr>
          <a:xfrm rot="5400000">
            <a:off x="2165350" y="762004"/>
            <a:ext cx="23406100" cy="24079198"/>
          </a:xfrm>
          <a:prstGeom prst="rect">
            <a:avLst/>
          </a:prstGeom>
          <a:noFill/>
          <a:ln>
            <a:noFill/>
          </a:ln>
        </p:spPr>
        <p:txBody>
          <a:bodyPr lIns="91425" tIns="91425" rIns="91425" bIns="91425" anchor="t" anchorCtr="0"/>
          <a:lstStyle>
            <a:lvl1pPr marL="1371600" marR="0" lvl="0" indent="-558800" algn="l" rtl="0">
              <a:spcBef>
                <a:spcPts val="2560"/>
              </a:spcBef>
              <a:spcAft>
                <a:spcPts val="0"/>
              </a:spcAft>
              <a:buClr>
                <a:schemeClr val="dk1"/>
              </a:buClr>
              <a:buSzPct val="100000"/>
              <a:buFont typeface="Arial"/>
              <a:buChar char="•"/>
              <a:defRPr sz="12800" b="0" i="0" u="none" strike="noStrike" cap="none">
                <a:solidFill>
                  <a:schemeClr val="dk1"/>
                </a:solidFill>
                <a:latin typeface="Open Sans Light"/>
                <a:ea typeface="Open Sans Light"/>
                <a:cs typeface="Open Sans Light"/>
                <a:sym typeface="Open Sans Light"/>
              </a:defRPr>
            </a:lvl1pPr>
            <a:lvl2pPr marL="2971800" marR="0" lvl="1" indent="-431800" algn="l" rtl="0">
              <a:spcBef>
                <a:spcPts val="2240"/>
              </a:spcBef>
              <a:spcAft>
                <a:spcPts val="0"/>
              </a:spcAft>
              <a:buClr>
                <a:schemeClr val="dk1"/>
              </a:buClr>
              <a:buSzPct val="100000"/>
              <a:buFont typeface="Arial"/>
              <a:buChar char="–"/>
              <a:defRPr sz="11200" b="0" i="0" u="none" strike="noStrike" cap="none">
                <a:solidFill>
                  <a:schemeClr val="dk1"/>
                </a:solidFill>
                <a:latin typeface="Open Sans Light"/>
                <a:ea typeface="Open Sans Light"/>
                <a:cs typeface="Open Sans Light"/>
                <a:sym typeface="Open Sans Light"/>
              </a:defRPr>
            </a:lvl2pPr>
            <a:lvl3pPr marL="4572000" marR="0" lvl="2" indent="-304800" algn="l" rtl="0">
              <a:spcBef>
                <a:spcPts val="1920"/>
              </a:spcBef>
              <a:spcAft>
                <a:spcPts val="0"/>
              </a:spcAft>
              <a:buClr>
                <a:schemeClr val="dk1"/>
              </a:buClr>
              <a:buSzPct val="100000"/>
              <a:buFont typeface="Arial"/>
              <a:buChar char="•"/>
              <a:defRPr sz="9600" b="0" i="0" u="none" strike="noStrike" cap="none">
                <a:solidFill>
                  <a:schemeClr val="dk1"/>
                </a:solidFill>
                <a:latin typeface="Open Sans Light"/>
                <a:ea typeface="Open Sans Light"/>
                <a:cs typeface="Open Sans Light"/>
                <a:sym typeface="Open Sans Light"/>
              </a:defRPr>
            </a:lvl3pPr>
            <a:lvl4pPr marL="6400800" marR="0" lvl="3" indent="-406400" algn="l" rtl="0">
              <a:spcBef>
                <a:spcPts val="1600"/>
              </a:spcBef>
              <a:spcAft>
                <a:spcPts val="0"/>
              </a:spcAft>
              <a:buClr>
                <a:schemeClr val="dk1"/>
              </a:buClr>
              <a:buSzPct val="100000"/>
              <a:buFont typeface="Arial"/>
              <a:buChar char="–"/>
              <a:defRPr sz="8000" b="0" i="0" u="none" strike="noStrike" cap="none">
                <a:solidFill>
                  <a:schemeClr val="dk1"/>
                </a:solidFill>
                <a:latin typeface="Open Sans Light"/>
                <a:ea typeface="Open Sans Light"/>
                <a:cs typeface="Open Sans Light"/>
                <a:sym typeface="Open Sans Light"/>
              </a:defRPr>
            </a:lvl4pPr>
            <a:lvl5pPr marL="8229600" marR="0" lvl="4" indent="-406400" algn="l" rtl="0">
              <a:spcBef>
                <a:spcPts val="1600"/>
              </a:spcBef>
              <a:spcAft>
                <a:spcPts val="0"/>
              </a:spcAft>
              <a:buClr>
                <a:schemeClr val="dk1"/>
              </a:buClr>
              <a:buSzPct val="100000"/>
              <a:buFont typeface="Arial"/>
              <a:buChar char="»"/>
              <a:defRPr sz="8000" b="0" i="0" u="none" strike="noStrike" cap="none">
                <a:solidFill>
                  <a:schemeClr val="dk1"/>
                </a:solidFill>
                <a:latin typeface="Open Sans Light"/>
                <a:ea typeface="Open Sans Light"/>
                <a:cs typeface="Open Sans Light"/>
                <a:sym typeface="Open Sans Light"/>
              </a:defRPr>
            </a:lvl5pPr>
            <a:lvl6pPr marL="10058400" marR="0" lvl="5" indent="-406400" algn="l" rtl="0">
              <a:spcBef>
                <a:spcPts val="1600"/>
              </a:spcBef>
              <a:buClr>
                <a:schemeClr val="dk1"/>
              </a:buClr>
              <a:buSzPct val="100000"/>
              <a:buFont typeface="Arial"/>
              <a:buChar char="•"/>
              <a:defRPr sz="8000" b="0" i="0" u="none" strike="noStrike" cap="none">
                <a:solidFill>
                  <a:schemeClr val="dk1"/>
                </a:solidFill>
                <a:latin typeface="Open Sans Light"/>
                <a:ea typeface="Open Sans Light"/>
                <a:cs typeface="Open Sans Light"/>
                <a:sym typeface="Open Sans Light"/>
              </a:defRPr>
            </a:lvl6pPr>
            <a:lvl7pPr marL="11887200" marR="0" lvl="6" indent="-406400" algn="l" rtl="0">
              <a:spcBef>
                <a:spcPts val="1600"/>
              </a:spcBef>
              <a:buClr>
                <a:schemeClr val="dk1"/>
              </a:buClr>
              <a:buSzPct val="100000"/>
              <a:buFont typeface="Arial"/>
              <a:buChar char="•"/>
              <a:defRPr sz="8000" b="0" i="0" u="none" strike="noStrike" cap="none">
                <a:solidFill>
                  <a:schemeClr val="dk1"/>
                </a:solidFill>
                <a:latin typeface="Open Sans Light"/>
                <a:ea typeface="Open Sans Light"/>
                <a:cs typeface="Open Sans Light"/>
                <a:sym typeface="Open Sans Light"/>
              </a:defRPr>
            </a:lvl7pPr>
            <a:lvl8pPr marL="13716000" marR="0" lvl="7" indent="-406400" algn="l" rtl="0">
              <a:spcBef>
                <a:spcPts val="1600"/>
              </a:spcBef>
              <a:buClr>
                <a:schemeClr val="dk1"/>
              </a:buClr>
              <a:buSzPct val="100000"/>
              <a:buFont typeface="Arial"/>
              <a:buChar char="•"/>
              <a:defRPr sz="8000" b="0" i="0" u="none" strike="noStrike" cap="none">
                <a:solidFill>
                  <a:schemeClr val="dk1"/>
                </a:solidFill>
                <a:latin typeface="Open Sans Light"/>
                <a:ea typeface="Open Sans Light"/>
                <a:cs typeface="Open Sans Light"/>
                <a:sym typeface="Open Sans Light"/>
              </a:defRPr>
            </a:lvl8pPr>
            <a:lvl9pPr marL="15544800" marR="0" lvl="8" indent="-406400" algn="l" rtl="0">
              <a:spcBef>
                <a:spcPts val="1600"/>
              </a:spcBef>
              <a:buClr>
                <a:schemeClr val="dk1"/>
              </a:buClr>
              <a:buSzPct val="100000"/>
              <a:buFont typeface="Arial"/>
              <a:buChar char="•"/>
              <a:defRPr sz="8000" b="0" i="0" u="none" strike="noStrike" cap="none">
                <a:solidFill>
                  <a:schemeClr val="dk1"/>
                </a:solidFill>
                <a:latin typeface="Open Sans Light"/>
                <a:ea typeface="Open Sans Light"/>
                <a:cs typeface="Open Sans Light"/>
                <a:sym typeface="Open Sans Light"/>
              </a:defRPr>
            </a:lvl9pPr>
          </a:lstStyle>
          <a:p>
            <a:endParaRPr/>
          </a:p>
        </p:txBody>
      </p:sp>
      <p:sp>
        <p:nvSpPr>
          <p:cNvPr id="22" name="Shape 22"/>
          <p:cNvSpPr txBox="1">
            <a:spLocks noGrp="1"/>
          </p:cNvSpPr>
          <p:nvPr>
            <p:ph type="dt" idx="10"/>
          </p:nvPr>
        </p:nvSpPr>
        <p:spPr>
          <a:xfrm>
            <a:off x="1828800" y="25425400"/>
            <a:ext cx="8534399" cy="14605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4800" b="0" i="0" u="none">
                <a:solidFill>
                  <a:srgbClr val="898989"/>
                </a:solidFill>
                <a:latin typeface="Open Sans Light"/>
                <a:ea typeface="Open Sans Light"/>
                <a:cs typeface="Open Sans Light"/>
                <a:sym typeface="Open Sans Light"/>
              </a:defRPr>
            </a:lvl1pPr>
            <a:lvl2pPr marL="1828800" marR="0" lvl="1" indent="-13716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2pPr>
            <a:lvl3pPr marL="3657600" marR="0" lvl="2" indent="-27432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3pPr>
            <a:lvl4pPr marL="5486400" marR="0" lvl="3" indent="-41148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4pPr>
            <a:lvl5pPr marL="7315200" marR="0" lvl="4" indent="-54864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5pPr>
            <a:lvl6pPr marL="9144000" marR="0" lvl="5" indent="-68580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6pPr>
            <a:lvl7pPr marL="12801600" marR="0" lvl="6" indent="-96012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7pPr>
            <a:lvl8pPr marL="18288000" marR="0" lvl="7" indent="-137160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8pPr>
            <a:lvl9pPr marL="25603200" marR="0" lvl="8" indent="-192024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ftr" idx="11"/>
          </p:nvPr>
        </p:nvSpPr>
        <p:spPr>
          <a:xfrm>
            <a:off x="12496800" y="25425400"/>
            <a:ext cx="11582400" cy="14605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7200" b="0" i="0" u="none">
                <a:solidFill>
                  <a:schemeClr val="dk1"/>
                </a:solidFill>
                <a:latin typeface="Arial"/>
                <a:ea typeface="Arial"/>
                <a:cs typeface="Arial"/>
                <a:sym typeface="Arial"/>
              </a:defRPr>
            </a:lvl1pPr>
            <a:lvl2pPr marL="1828800" marR="0" lvl="1" indent="-13716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2pPr>
            <a:lvl3pPr marL="3657600" marR="0" lvl="2" indent="-27432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3pPr>
            <a:lvl4pPr marL="5486400" marR="0" lvl="3" indent="-41148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4pPr>
            <a:lvl5pPr marL="7315200" marR="0" lvl="4" indent="-54864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5pPr>
            <a:lvl6pPr marL="9144000" marR="0" lvl="5" indent="-68580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6pPr>
            <a:lvl7pPr marL="12801600" marR="0" lvl="6" indent="-96012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7pPr>
            <a:lvl8pPr marL="18288000" marR="0" lvl="7" indent="-137160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8pPr>
            <a:lvl9pPr marL="25603200" marR="0" lvl="8" indent="-192024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9pPr>
          </a:lstStyle>
          <a:p>
            <a:endParaRPr/>
          </a:p>
        </p:txBody>
      </p:sp>
      <p:sp>
        <p:nvSpPr>
          <p:cNvPr id="24" name="Shape 24"/>
          <p:cNvSpPr txBox="1">
            <a:spLocks noGrp="1"/>
          </p:cNvSpPr>
          <p:nvPr>
            <p:ph type="sldNum" idx="12"/>
          </p:nvPr>
        </p:nvSpPr>
        <p:spPr>
          <a:xfrm>
            <a:off x="26212800" y="25425400"/>
            <a:ext cx="8534399" cy="1460500"/>
          </a:xfrm>
          <a:prstGeom prst="rect">
            <a:avLst/>
          </a:prstGeom>
          <a:noFill/>
          <a:ln>
            <a:noFill/>
          </a:ln>
        </p:spPr>
        <p:txBody>
          <a:bodyPr lIns="365750" tIns="182875" rIns="365750" bIns="182875" anchor="ctr" anchorCtr="0">
            <a:noAutofit/>
          </a:bodyPr>
          <a:lstStyle/>
          <a:p>
            <a:pPr marL="0" marR="0" lvl="0" indent="0" algn="r" rtl="0">
              <a:lnSpc>
                <a:spcPct val="100000"/>
              </a:lnSpc>
              <a:spcBef>
                <a:spcPts val="0"/>
              </a:spcBef>
              <a:spcAft>
                <a:spcPts val="0"/>
              </a:spcAft>
              <a:buClr>
                <a:srgbClr val="898989"/>
              </a:buClr>
              <a:buSzPct val="25000"/>
              <a:buFont typeface="Open Sans Light"/>
              <a:buNone/>
            </a:pPr>
            <a:fld id="{00000000-1234-1234-1234-123412341234}" type="slidenum">
              <a:rPr lang="en-US" sz="4800" b="0" i="0" u="none">
                <a:solidFill>
                  <a:srgbClr val="898989"/>
                </a:solidFill>
                <a:latin typeface="Open Sans Light"/>
                <a:ea typeface="Open Sans Light"/>
                <a:cs typeface="Open Sans Light"/>
                <a:sym typeface="Open Sans Light"/>
              </a:rPr>
              <a:t>‹#›</a:t>
            </a:fld>
            <a:endParaRPr lang="en-US" sz="4800" b="0" i="0" u="none">
              <a:solidFill>
                <a:srgbClr val="898989"/>
              </a:solidFill>
              <a:latin typeface="Open Sans Light"/>
              <a:ea typeface="Open Sans Light"/>
              <a:cs typeface="Open Sans Light"/>
              <a:sym typeface="Open Sans Light"/>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1828800" y="1098550"/>
            <a:ext cx="32918400" cy="45720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17600" b="0" i="0" u="none" strike="noStrike" cap="none">
                <a:solidFill>
                  <a:schemeClr val="dk1"/>
                </a:solidFill>
                <a:latin typeface="Open Sans Light"/>
                <a:ea typeface="Open Sans Light"/>
                <a:cs typeface="Open Sans Light"/>
                <a:sym typeface="Open Sans Light"/>
              </a:defRPr>
            </a:lvl1pPr>
            <a:lvl2pPr marL="0" marR="0" lvl="1" indent="0" algn="ctr" rtl="0">
              <a:spcBef>
                <a:spcPts val="0"/>
              </a:spcBef>
              <a:spcAft>
                <a:spcPts val="0"/>
              </a:spcAft>
              <a:buNone/>
              <a:defRPr sz="17600" b="0" i="0" u="none" strike="noStrike" cap="none">
                <a:solidFill>
                  <a:schemeClr val="dk1"/>
                </a:solidFill>
                <a:latin typeface="Open Sans Light"/>
                <a:ea typeface="Open Sans Light"/>
                <a:cs typeface="Open Sans Light"/>
                <a:sym typeface="Open Sans Light"/>
              </a:defRPr>
            </a:lvl2pPr>
            <a:lvl3pPr marL="0" marR="0" lvl="2" indent="0" algn="ctr" rtl="0">
              <a:spcBef>
                <a:spcPts val="0"/>
              </a:spcBef>
              <a:spcAft>
                <a:spcPts val="0"/>
              </a:spcAft>
              <a:buNone/>
              <a:defRPr sz="17600" b="0" i="0" u="none" strike="noStrike" cap="none">
                <a:solidFill>
                  <a:schemeClr val="dk1"/>
                </a:solidFill>
                <a:latin typeface="Open Sans Light"/>
                <a:ea typeface="Open Sans Light"/>
                <a:cs typeface="Open Sans Light"/>
                <a:sym typeface="Open Sans Light"/>
              </a:defRPr>
            </a:lvl3pPr>
            <a:lvl4pPr marL="0" marR="0" lvl="3" indent="0" algn="ctr" rtl="0">
              <a:spcBef>
                <a:spcPts val="0"/>
              </a:spcBef>
              <a:spcAft>
                <a:spcPts val="0"/>
              </a:spcAft>
              <a:buNone/>
              <a:defRPr sz="17600" b="0" i="0" u="none" strike="noStrike" cap="none">
                <a:solidFill>
                  <a:schemeClr val="dk1"/>
                </a:solidFill>
                <a:latin typeface="Open Sans Light"/>
                <a:ea typeface="Open Sans Light"/>
                <a:cs typeface="Open Sans Light"/>
                <a:sym typeface="Open Sans Light"/>
              </a:defRPr>
            </a:lvl4pPr>
            <a:lvl5pPr marL="0" marR="0" lvl="4" indent="0" algn="ctr" rtl="0">
              <a:spcBef>
                <a:spcPts val="0"/>
              </a:spcBef>
              <a:spcAft>
                <a:spcPts val="0"/>
              </a:spcAft>
              <a:buNone/>
              <a:defRPr sz="17600" b="0" i="0" u="none" strike="noStrike" cap="none">
                <a:solidFill>
                  <a:schemeClr val="dk1"/>
                </a:solidFill>
                <a:latin typeface="Open Sans Light"/>
                <a:ea typeface="Open Sans Light"/>
                <a:cs typeface="Open Sans Light"/>
                <a:sym typeface="Open Sans Light"/>
              </a:defRPr>
            </a:lvl5pPr>
            <a:lvl6pPr marL="457200" marR="0" lvl="5" indent="0" algn="ctr" rtl="0">
              <a:spcBef>
                <a:spcPts val="0"/>
              </a:spcBef>
              <a:spcAft>
                <a:spcPts val="0"/>
              </a:spcAft>
              <a:buNone/>
              <a:defRPr sz="17600" b="0" i="0" u="none" strike="noStrike" cap="none">
                <a:solidFill>
                  <a:schemeClr val="dk1"/>
                </a:solidFill>
                <a:latin typeface="Open Sans Light"/>
                <a:ea typeface="Open Sans Light"/>
                <a:cs typeface="Open Sans Light"/>
                <a:sym typeface="Open Sans Light"/>
              </a:defRPr>
            </a:lvl6pPr>
            <a:lvl7pPr marL="914400" marR="0" lvl="6" indent="0" algn="ctr" rtl="0">
              <a:spcBef>
                <a:spcPts val="0"/>
              </a:spcBef>
              <a:spcAft>
                <a:spcPts val="0"/>
              </a:spcAft>
              <a:buNone/>
              <a:defRPr sz="17600" b="0" i="0" u="none" strike="noStrike" cap="none">
                <a:solidFill>
                  <a:schemeClr val="dk1"/>
                </a:solidFill>
                <a:latin typeface="Open Sans Light"/>
                <a:ea typeface="Open Sans Light"/>
                <a:cs typeface="Open Sans Light"/>
                <a:sym typeface="Open Sans Light"/>
              </a:defRPr>
            </a:lvl7pPr>
            <a:lvl8pPr marL="1371600" marR="0" lvl="7" indent="0" algn="ctr" rtl="0">
              <a:spcBef>
                <a:spcPts val="0"/>
              </a:spcBef>
              <a:spcAft>
                <a:spcPts val="0"/>
              </a:spcAft>
              <a:buNone/>
              <a:defRPr sz="17600" b="0" i="0" u="none" strike="noStrike" cap="none">
                <a:solidFill>
                  <a:schemeClr val="dk1"/>
                </a:solidFill>
                <a:latin typeface="Open Sans Light"/>
                <a:ea typeface="Open Sans Light"/>
                <a:cs typeface="Open Sans Light"/>
                <a:sym typeface="Open Sans Light"/>
              </a:defRPr>
            </a:lvl8pPr>
            <a:lvl9pPr marL="1828800" marR="0" lvl="8" indent="0" algn="ctr" rtl="0">
              <a:spcBef>
                <a:spcPts val="0"/>
              </a:spcBef>
              <a:spcAft>
                <a:spcPts val="0"/>
              </a:spcAft>
              <a:buNone/>
              <a:defRPr sz="17600" b="0" i="0" u="none" strike="noStrike" cap="none">
                <a:solidFill>
                  <a:schemeClr val="dk1"/>
                </a:solidFill>
                <a:latin typeface="Open Sans Light"/>
                <a:ea typeface="Open Sans Light"/>
                <a:cs typeface="Open Sans Light"/>
                <a:sym typeface="Open Sans Light"/>
              </a:defRPr>
            </a:lvl9pPr>
          </a:lstStyle>
          <a:p>
            <a:endParaRPr/>
          </a:p>
        </p:txBody>
      </p:sp>
      <p:sp>
        <p:nvSpPr>
          <p:cNvPr id="27" name="Shape 27"/>
          <p:cNvSpPr txBox="1">
            <a:spLocks noGrp="1"/>
          </p:cNvSpPr>
          <p:nvPr>
            <p:ph type="body" idx="1"/>
          </p:nvPr>
        </p:nvSpPr>
        <p:spPr>
          <a:xfrm rot="5400000">
            <a:off x="9236074" y="-1006475"/>
            <a:ext cx="18103849" cy="32918400"/>
          </a:xfrm>
          <a:prstGeom prst="rect">
            <a:avLst/>
          </a:prstGeom>
          <a:noFill/>
          <a:ln>
            <a:noFill/>
          </a:ln>
        </p:spPr>
        <p:txBody>
          <a:bodyPr lIns="91425" tIns="91425" rIns="91425" bIns="91425" anchor="t" anchorCtr="0"/>
          <a:lstStyle>
            <a:lvl1pPr marL="1371600" marR="0" lvl="0" indent="-558800" algn="l" rtl="0">
              <a:spcBef>
                <a:spcPts val="2560"/>
              </a:spcBef>
              <a:spcAft>
                <a:spcPts val="0"/>
              </a:spcAft>
              <a:buClr>
                <a:schemeClr val="dk1"/>
              </a:buClr>
              <a:buSzPct val="100000"/>
              <a:buFont typeface="Arial"/>
              <a:buChar char="•"/>
              <a:defRPr sz="12800" b="0" i="0" u="none" strike="noStrike" cap="none">
                <a:solidFill>
                  <a:schemeClr val="dk1"/>
                </a:solidFill>
                <a:latin typeface="Open Sans Light"/>
                <a:ea typeface="Open Sans Light"/>
                <a:cs typeface="Open Sans Light"/>
                <a:sym typeface="Open Sans Light"/>
              </a:defRPr>
            </a:lvl1pPr>
            <a:lvl2pPr marL="2971800" marR="0" lvl="1" indent="-431800" algn="l" rtl="0">
              <a:spcBef>
                <a:spcPts val="2240"/>
              </a:spcBef>
              <a:spcAft>
                <a:spcPts val="0"/>
              </a:spcAft>
              <a:buClr>
                <a:schemeClr val="dk1"/>
              </a:buClr>
              <a:buSzPct val="100000"/>
              <a:buFont typeface="Arial"/>
              <a:buChar char="–"/>
              <a:defRPr sz="11200" b="0" i="0" u="none" strike="noStrike" cap="none">
                <a:solidFill>
                  <a:schemeClr val="dk1"/>
                </a:solidFill>
                <a:latin typeface="Open Sans Light"/>
                <a:ea typeface="Open Sans Light"/>
                <a:cs typeface="Open Sans Light"/>
                <a:sym typeface="Open Sans Light"/>
              </a:defRPr>
            </a:lvl2pPr>
            <a:lvl3pPr marL="4572000" marR="0" lvl="2" indent="-304800" algn="l" rtl="0">
              <a:spcBef>
                <a:spcPts val="1920"/>
              </a:spcBef>
              <a:spcAft>
                <a:spcPts val="0"/>
              </a:spcAft>
              <a:buClr>
                <a:schemeClr val="dk1"/>
              </a:buClr>
              <a:buSzPct val="100000"/>
              <a:buFont typeface="Arial"/>
              <a:buChar char="•"/>
              <a:defRPr sz="9600" b="0" i="0" u="none" strike="noStrike" cap="none">
                <a:solidFill>
                  <a:schemeClr val="dk1"/>
                </a:solidFill>
                <a:latin typeface="Open Sans Light"/>
                <a:ea typeface="Open Sans Light"/>
                <a:cs typeface="Open Sans Light"/>
                <a:sym typeface="Open Sans Light"/>
              </a:defRPr>
            </a:lvl3pPr>
            <a:lvl4pPr marL="6400800" marR="0" lvl="3" indent="-406400" algn="l" rtl="0">
              <a:spcBef>
                <a:spcPts val="1600"/>
              </a:spcBef>
              <a:spcAft>
                <a:spcPts val="0"/>
              </a:spcAft>
              <a:buClr>
                <a:schemeClr val="dk1"/>
              </a:buClr>
              <a:buSzPct val="100000"/>
              <a:buFont typeface="Arial"/>
              <a:buChar char="–"/>
              <a:defRPr sz="8000" b="0" i="0" u="none" strike="noStrike" cap="none">
                <a:solidFill>
                  <a:schemeClr val="dk1"/>
                </a:solidFill>
                <a:latin typeface="Open Sans Light"/>
                <a:ea typeface="Open Sans Light"/>
                <a:cs typeface="Open Sans Light"/>
                <a:sym typeface="Open Sans Light"/>
              </a:defRPr>
            </a:lvl4pPr>
            <a:lvl5pPr marL="8229600" marR="0" lvl="4" indent="-406400" algn="l" rtl="0">
              <a:spcBef>
                <a:spcPts val="1600"/>
              </a:spcBef>
              <a:spcAft>
                <a:spcPts val="0"/>
              </a:spcAft>
              <a:buClr>
                <a:schemeClr val="dk1"/>
              </a:buClr>
              <a:buSzPct val="100000"/>
              <a:buFont typeface="Arial"/>
              <a:buChar char="»"/>
              <a:defRPr sz="8000" b="0" i="0" u="none" strike="noStrike" cap="none">
                <a:solidFill>
                  <a:schemeClr val="dk1"/>
                </a:solidFill>
                <a:latin typeface="Open Sans Light"/>
                <a:ea typeface="Open Sans Light"/>
                <a:cs typeface="Open Sans Light"/>
                <a:sym typeface="Open Sans Light"/>
              </a:defRPr>
            </a:lvl5pPr>
            <a:lvl6pPr marL="10058400" marR="0" lvl="5" indent="-406400" algn="l" rtl="0">
              <a:spcBef>
                <a:spcPts val="1600"/>
              </a:spcBef>
              <a:buClr>
                <a:schemeClr val="dk1"/>
              </a:buClr>
              <a:buSzPct val="100000"/>
              <a:buFont typeface="Arial"/>
              <a:buChar char="•"/>
              <a:defRPr sz="8000" b="0" i="0" u="none" strike="noStrike" cap="none">
                <a:solidFill>
                  <a:schemeClr val="dk1"/>
                </a:solidFill>
                <a:latin typeface="Open Sans Light"/>
                <a:ea typeface="Open Sans Light"/>
                <a:cs typeface="Open Sans Light"/>
                <a:sym typeface="Open Sans Light"/>
              </a:defRPr>
            </a:lvl6pPr>
            <a:lvl7pPr marL="11887200" marR="0" lvl="6" indent="-406400" algn="l" rtl="0">
              <a:spcBef>
                <a:spcPts val="1600"/>
              </a:spcBef>
              <a:buClr>
                <a:schemeClr val="dk1"/>
              </a:buClr>
              <a:buSzPct val="100000"/>
              <a:buFont typeface="Arial"/>
              <a:buChar char="•"/>
              <a:defRPr sz="8000" b="0" i="0" u="none" strike="noStrike" cap="none">
                <a:solidFill>
                  <a:schemeClr val="dk1"/>
                </a:solidFill>
                <a:latin typeface="Open Sans Light"/>
                <a:ea typeface="Open Sans Light"/>
                <a:cs typeface="Open Sans Light"/>
                <a:sym typeface="Open Sans Light"/>
              </a:defRPr>
            </a:lvl7pPr>
            <a:lvl8pPr marL="13716000" marR="0" lvl="7" indent="-406400" algn="l" rtl="0">
              <a:spcBef>
                <a:spcPts val="1600"/>
              </a:spcBef>
              <a:buClr>
                <a:schemeClr val="dk1"/>
              </a:buClr>
              <a:buSzPct val="100000"/>
              <a:buFont typeface="Arial"/>
              <a:buChar char="•"/>
              <a:defRPr sz="8000" b="0" i="0" u="none" strike="noStrike" cap="none">
                <a:solidFill>
                  <a:schemeClr val="dk1"/>
                </a:solidFill>
                <a:latin typeface="Open Sans Light"/>
                <a:ea typeface="Open Sans Light"/>
                <a:cs typeface="Open Sans Light"/>
                <a:sym typeface="Open Sans Light"/>
              </a:defRPr>
            </a:lvl8pPr>
            <a:lvl9pPr marL="15544800" marR="0" lvl="8" indent="-406400" algn="l" rtl="0">
              <a:spcBef>
                <a:spcPts val="1600"/>
              </a:spcBef>
              <a:buClr>
                <a:schemeClr val="dk1"/>
              </a:buClr>
              <a:buSzPct val="100000"/>
              <a:buFont typeface="Arial"/>
              <a:buChar char="•"/>
              <a:defRPr sz="8000" b="0" i="0" u="none" strike="noStrike" cap="none">
                <a:solidFill>
                  <a:schemeClr val="dk1"/>
                </a:solidFill>
                <a:latin typeface="Open Sans Light"/>
                <a:ea typeface="Open Sans Light"/>
                <a:cs typeface="Open Sans Light"/>
                <a:sym typeface="Open Sans Light"/>
              </a:defRPr>
            </a:lvl9pPr>
          </a:lstStyle>
          <a:p>
            <a:endParaRPr/>
          </a:p>
        </p:txBody>
      </p:sp>
      <p:sp>
        <p:nvSpPr>
          <p:cNvPr id="28" name="Shape 28"/>
          <p:cNvSpPr txBox="1">
            <a:spLocks noGrp="1"/>
          </p:cNvSpPr>
          <p:nvPr>
            <p:ph type="dt" idx="10"/>
          </p:nvPr>
        </p:nvSpPr>
        <p:spPr>
          <a:xfrm>
            <a:off x="1828800" y="25425400"/>
            <a:ext cx="8534399" cy="14605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4800" b="0" i="0" u="none">
                <a:solidFill>
                  <a:srgbClr val="898989"/>
                </a:solidFill>
                <a:latin typeface="Open Sans Light"/>
                <a:ea typeface="Open Sans Light"/>
                <a:cs typeface="Open Sans Light"/>
                <a:sym typeface="Open Sans Light"/>
              </a:defRPr>
            </a:lvl1pPr>
            <a:lvl2pPr marL="1828800" marR="0" lvl="1" indent="-13716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2pPr>
            <a:lvl3pPr marL="3657600" marR="0" lvl="2" indent="-27432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3pPr>
            <a:lvl4pPr marL="5486400" marR="0" lvl="3" indent="-41148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4pPr>
            <a:lvl5pPr marL="7315200" marR="0" lvl="4" indent="-54864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5pPr>
            <a:lvl6pPr marL="9144000" marR="0" lvl="5" indent="-68580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6pPr>
            <a:lvl7pPr marL="12801600" marR="0" lvl="6" indent="-96012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7pPr>
            <a:lvl8pPr marL="18288000" marR="0" lvl="7" indent="-137160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8pPr>
            <a:lvl9pPr marL="25603200" marR="0" lvl="8" indent="-192024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ftr" idx="11"/>
          </p:nvPr>
        </p:nvSpPr>
        <p:spPr>
          <a:xfrm>
            <a:off x="12496800" y="25425400"/>
            <a:ext cx="11582400" cy="14605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7200" b="0" i="0" u="none">
                <a:solidFill>
                  <a:schemeClr val="dk1"/>
                </a:solidFill>
                <a:latin typeface="Arial"/>
                <a:ea typeface="Arial"/>
                <a:cs typeface="Arial"/>
                <a:sym typeface="Arial"/>
              </a:defRPr>
            </a:lvl1pPr>
            <a:lvl2pPr marL="1828800" marR="0" lvl="1" indent="-13716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2pPr>
            <a:lvl3pPr marL="3657600" marR="0" lvl="2" indent="-27432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3pPr>
            <a:lvl4pPr marL="5486400" marR="0" lvl="3" indent="-41148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4pPr>
            <a:lvl5pPr marL="7315200" marR="0" lvl="4" indent="-54864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5pPr>
            <a:lvl6pPr marL="9144000" marR="0" lvl="5" indent="-68580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6pPr>
            <a:lvl7pPr marL="12801600" marR="0" lvl="6" indent="-96012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7pPr>
            <a:lvl8pPr marL="18288000" marR="0" lvl="7" indent="-137160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8pPr>
            <a:lvl9pPr marL="25603200" marR="0" lvl="8" indent="-192024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9pPr>
          </a:lstStyle>
          <a:p>
            <a:endParaRPr/>
          </a:p>
        </p:txBody>
      </p:sp>
      <p:sp>
        <p:nvSpPr>
          <p:cNvPr id="30" name="Shape 30"/>
          <p:cNvSpPr txBox="1">
            <a:spLocks noGrp="1"/>
          </p:cNvSpPr>
          <p:nvPr>
            <p:ph type="sldNum" idx="12"/>
          </p:nvPr>
        </p:nvSpPr>
        <p:spPr>
          <a:xfrm>
            <a:off x="26212800" y="25425400"/>
            <a:ext cx="8534399" cy="1460500"/>
          </a:xfrm>
          <a:prstGeom prst="rect">
            <a:avLst/>
          </a:prstGeom>
          <a:noFill/>
          <a:ln>
            <a:noFill/>
          </a:ln>
        </p:spPr>
        <p:txBody>
          <a:bodyPr lIns="365750" tIns="182875" rIns="365750" bIns="182875" anchor="ctr" anchorCtr="0">
            <a:noAutofit/>
          </a:bodyPr>
          <a:lstStyle/>
          <a:p>
            <a:pPr marL="0" marR="0" lvl="0" indent="0" algn="r" rtl="0">
              <a:lnSpc>
                <a:spcPct val="100000"/>
              </a:lnSpc>
              <a:spcBef>
                <a:spcPts val="0"/>
              </a:spcBef>
              <a:spcAft>
                <a:spcPts val="0"/>
              </a:spcAft>
              <a:buClr>
                <a:srgbClr val="898989"/>
              </a:buClr>
              <a:buSzPct val="25000"/>
              <a:buFont typeface="Open Sans Light"/>
              <a:buNone/>
            </a:pPr>
            <a:fld id="{00000000-1234-1234-1234-123412341234}" type="slidenum">
              <a:rPr lang="en-US" sz="4800" b="0" i="0" u="none">
                <a:solidFill>
                  <a:srgbClr val="898989"/>
                </a:solidFill>
                <a:latin typeface="Open Sans Light"/>
                <a:ea typeface="Open Sans Light"/>
                <a:cs typeface="Open Sans Light"/>
                <a:sym typeface="Open Sans Light"/>
              </a:rPr>
              <a:t>‹#›</a:t>
            </a:fld>
            <a:endParaRPr lang="en-US" sz="4800" b="0" i="0" u="none">
              <a:solidFill>
                <a:srgbClr val="898989"/>
              </a:solidFill>
              <a:latin typeface="Open Sans Light"/>
              <a:ea typeface="Open Sans Light"/>
              <a:cs typeface="Open Sans Light"/>
              <a:sym typeface="Open Sans Light"/>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7169152" y="19202400"/>
            <a:ext cx="21945599" cy="2266951"/>
          </a:xfrm>
          <a:prstGeom prst="rect">
            <a:avLst/>
          </a:prstGeom>
          <a:noFill/>
          <a:ln>
            <a:noFill/>
          </a:ln>
        </p:spPr>
        <p:txBody>
          <a:bodyPr lIns="91425" tIns="91425" rIns="91425" bIns="91425" anchor="b" anchorCtr="0"/>
          <a:lstStyle>
            <a:lvl1pPr marL="0" marR="0" lvl="0" indent="0" algn="l" rtl="0">
              <a:spcBef>
                <a:spcPts val="0"/>
              </a:spcBef>
              <a:spcAft>
                <a:spcPts val="0"/>
              </a:spcAft>
              <a:buNone/>
              <a:defRPr sz="8000" b="1" i="0" u="none" strike="noStrike" cap="none">
                <a:solidFill>
                  <a:schemeClr val="dk1"/>
                </a:solidFill>
                <a:latin typeface="Open Sans Light"/>
                <a:ea typeface="Open Sans Light"/>
                <a:cs typeface="Open Sans Light"/>
                <a:sym typeface="Open Sans Light"/>
              </a:defRPr>
            </a:lvl1pPr>
            <a:lvl2pPr marL="0" marR="0" lvl="1" indent="0" algn="ctr" rtl="0">
              <a:spcBef>
                <a:spcPts val="0"/>
              </a:spcBef>
              <a:spcAft>
                <a:spcPts val="0"/>
              </a:spcAft>
              <a:buNone/>
              <a:defRPr sz="17600" b="0" i="0" u="none" strike="noStrike" cap="none">
                <a:solidFill>
                  <a:schemeClr val="dk1"/>
                </a:solidFill>
                <a:latin typeface="Open Sans Light"/>
                <a:ea typeface="Open Sans Light"/>
                <a:cs typeface="Open Sans Light"/>
                <a:sym typeface="Open Sans Light"/>
              </a:defRPr>
            </a:lvl2pPr>
            <a:lvl3pPr marL="0" marR="0" lvl="2" indent="0" algn="ctr" rtl="0">
              <a:spcBef>
                <a:spcPts val="0"/>
              </a:spcBef>
              <a:spcAft>
                <a:spcPts val="0"/>
              </a:spcAft>
              <a:buNone/>
              <a:defRPr sz="17600" b="0" i="0" u="none" strike="noStrike" cap="none">
                <a:solidFill>
                  <a:schemeClr val="dk1"/>
                </a:solidFill>
                <a:latin typeface="Open Sans Light"/>
                <a:ea typeface="Open Sans Light"/>
                <a:cs typeface="Open Sans Light"/>
                <a:sym typeface="Open Sans Light"/>
              </a:defRPr>
            </a:lvl3pPr>
            <a:lvl4pPr marL="0" marR="0" lvl="3" indent="0" algn="ctr" rtl="0">
              <a:spcBef>
                <a:spcPts val="0"/>
              </a:spcBef>
              <a:spcAft>
                <a:spcPts val="0"/>
              </a:spcAft>
              <a:buNone/>
              <a:defRPr sz="17600" b="0" i="0" u="none" strike="noStrike" cap="none">
                <a:solidFill>
                  <a:schemeClr val="dk1"/>
                </a:solidFill>
                <a:latin typeface="Open Sans Light"/>
                <a:ea typeface="Open Sans Light"/>
                <a:cs typeface="Open Sans Light"/>
                <a:sym typeface="Open Sans Light"/>
              </a:defRPr>
            </a:lvl4pPr>
            <a:lvl5pPr marL="0" marR="0" lvl="4" indent="0" algn="ctr" rtl="0">
              <a:spcBef>
                <a:spcPts val="0"/>
              </a:spcBef>
              <a:spcAft>
                <a:spcPts val="0"/>
              </a:spcAft>
              <a:buNone/>
              <a:defRPr sz="17600" b="0" i="0" u="none" strike="noStrike" cap="none">
                <a:solidFill>
                  <a:schemeClr val="dk1"/>
                </a:solidFill>
                <a:latin typeface="Open Sans Light"/>
                <a:ea typeface="Open Sans Light"/>
                <a:cs typeface="Open Sans Light"/>
                <a:sym typeface="Open Sans Light"/>
              </a:defRPr>
            </a:lvl5pPr>
            <a:lvl6pPr marL="457200" marR="0" lvl="5" indent="0" algn="ctr" rtl="0">
              <a:spcBef>
                <a:spcPts val="0"/>
              </a:spcBef>
              <a:spcAft>
                <a:spcPts val="0"/>
              </a:spcAft>
              <a:buNone/>
              <a:defRPr sz="17600" b="0" i="0" u="none" strike="noStrike" cap="none">
                <a:solidFill>
                  <a:schemeClr val="dk1"/>
                </a:solidFill>
                <a:latin typeface="Open Sans Light"/>
                <a:ea typeface="Open Sans Light"/>
                <a:cs typeface="Open Sans Light"/>
                <a:sym typeface="Open Sans Light"/>
              </a:defRPr>
            </a:lvl6pPr>
            <a:lvl7pPr marL="914400" marR="0" lvl="6" indent="0" algn="ctr" rtl="0">
              <a:spcBef>
                <a:spcPts val="0"/>
              </a:spcBef>
              <a:spcAft>
                <a:spcPts val="0"/>
              </a:spcAft>
              <a:buNone/>
              <a:defRPr sz="17600" b="0" i="0" u="none" strike="noStrike" cap="none">
                <a:solidFill>
                  <a:schemeClr val="dk1"/>
                </a:solidFill>
                <a:latin typeface="Open Sans Light"/>
                <a:ea typeface="Open Sans Light"/>
                <a:cs typeface="Open Sans Light"/>
                <a:sym typeface="Open Sans Light"/>
              </a:defRPr>
            </a:lvl7pPr>
            <a:lvl8pPr marL="1371600" marR="0" lvl="7" indent="0" algn="ctr" rtl="0">
              <a:spcBef>
                <a:spcPts val="0"/>
              </a:spcBef>
              <a:spcAft>
                <a:spcPts val="0"/>
              </a:spcAft>
              <a:buNone/>
              <a:defRPr sz="17600" b="0" i="0" u="none" strike="noStrike" cap="none">
                <a:solidFill>
                  <a:schemeClr val="dk1"/>
                </a:solidFill>
                <a:latin typeface="Open Sans Light"/>
                <a:ea typeface="Open Sans Light"/>
                <a:cs typeface="Open Sans Light"/>
                <a:sym typeface="Open Sans Light"/>
              </a:defRPr>
            </a:lvl8pPr>
            <a:lvl9pPr marL="1828800" marR="0" lvl="8" indent="0" algn="ctr" rtl="0">
              <a:spcBef>
                <a:spcPts val="0"/>
              </a:spcBef>
              <a:spcAft>
                <a:spcPts val="0"/>
              </a:spcAft>
              <a:buNone/>
              <a:defRPr sz="17600" b="0" i="0" u="none" strike="noStrike" cap="none">
                <a:solidFill>
                  <a:schemeClr val="dk1"/>
                </a:solidFill>
                <a:latin typeface="Open Sans Light"/>
                <a:ea typeface="Open Sans Light"/>
                <a:cs typeface="Open Sans Light"/>
                <a:sym typeface="Open Sans Light"/>
              </a:defRPr>
            </a:lvl9pPr>
          </a:lstStyle>
          <a:p>
            <a:endParaRPr/>
          </a:p>
        </p:txBody>
      </p:sp>
      <p:sp>
        <p:nvSpPr>
          <p:cNvPr id="33" name="Shape 33"/>
          <p:cNvSpPr>
            <a:spLocks noGrp="1"/>
          </p:cNvSpPr>
          <p:nvPr>
            <p:ph type="pic" idx="2"/>
          </p:nvPr>
        </p:nvSpPr>
        <p:spPr>
          <a:xfrm>
            <a:off x="7169152" y="2451100"/>
            <a:ext cx="21945599" cy="16459200"/>
          </a:xfrm>
          <a:prstGeom prst="rect">
            <a:avLst/>
          </a:prstGeom>
          <a:noFill/>
          <a:ln>
            <a:noFill/>
          </a:ln>
        </p:spPr>
        <p:txBody>
          <a:bodyPr lIns="91425" tIns="91425" rIns="91425" bIns="91425" anchor="t" anchorCtr="0"/>
          <a:lstStyle>
            <a:lvl1pPr marL="0" marR="0" lvl="0" indent="0" algn="l" rtl="0">
              <a:spcBef>
                <a:spcPts val="2560"/>
              </a:spcBef>
              <a:spcAft>
                <a:spcPts val="0"/>
              </a:spcAft>
              <a:buClr>
                <a:schemeClr val="dk1"/>
              </a:buClr>
              <a:buFont typeface="Arial"/>
              <a:buNone/>
              <a:defRPr sz="12800" b="0" i="0" u="none" strike="noStrike" cap="none">
                <a:solidFill>
                  <a:schemeClr val="dk1"/>
                </a:solidFill>
                <a:latin typeface="Open Sans Light"/>
                <a:ea typeface="Open Sans Light"/>
                <a:cs typeface="Open Sans Light"/>
                <a:sym typeface="Open Sans Light"/>
              </a:defRPr>
            </a:lvl1pPr>
            <a:lvl2pPr marL="1828800" marR="0" lvl="1" indent="0" algn="l" rtl="0">
              <a:spcBef>
                <a:spcPts val="2240"/>
              </a:spcBef>
              <a:spcAft>
                <a:spcPts val="0"/>
              </a:spcAft>
              <a:buClr>
                <a:schemeClr val="dk1"/>
              </a:buClr>
              <a:buFont typeface="Arial"/>
              <a:buNone/>
              <a:defRPr sz="11200" b="0" i="0" u="none" strike="noStrike" cap="none">
                <a:solidFill>
                  <a:schemeClr val="dk1"/>
                </a:solidFill>
                <a:latin typeface="Open Sans Light"/>
                <a:ea typeface="Open Sans Light"/>
                <a:cs typeface="Open Sans Light"/>
                <a:sym typeface="Open Sans Light"/>
              </a:defRPr>
            </a:lvl2pPr>
            <a:lvl3pPr marL="3657600" marR="0" lvl="2" indent="0" algn="l" rtl="0">
              <a:spcBef>
                <a:spcPts val="1920"/>
              </a:spcBef>
              <a:spcAft>
                <a:spcPts val="0"/>
              </a:spcAft>
              <a:buClr>
                <a:schemeClr val="dk1"/>
              </a:buClr>
              <a:buFont typeface="Arial"/>
              <a:buNone/>
              <a:defRPr sz="9600" b="0" i="0" u="none" strike="noStrike" cap="none">
                <a:solidFill>
                  <a:schemeClr val="dk1"/>
                </a:solidFill>
                <a:latin typeface="Open Sans Light"/>
                <a:ea typeface="Open Sans Light"/>
                <a:cs typeface="Open Sans Light"/>
                <a:sym typeface="Open Sans Light"/>
              </a:defRPr>
            </a:lvl3pPr>
            <a:lvl4pPr marL="5486400" marR="0" lvl="3" indent="0" algn="l" rtl="0">
              <a:spcBef>
                <a:spcPts val="1600"/>
              </a:spcBef>
              <a:spcAft>
                <a:spcPts val="0"/>
              </a:spcAft>
              <a:buClr>
                <a:schemeClr val="dk1"/>
              </a:buClr>
              <a:buFont typeface="Arial"/>
              <a:buNone/>
              <a:defRPr sz="8000" b="0" i="0" u="none" strike="noStrike" cap="none">
                <a:solidFill>
                  <a:schemeClr val="dk1"/>
                </a:solidFill>
                <a:latin typeface="Open Sans Light"/>
                <a:ea typeface="Open Sans Light"/>
                <a:cs typeface="Open Sans Light"/>
                <a:sym typeface="Open Sans Light"/>
              </a:defRPr>
            </a:lvl4pPr>
            <a:lvl5pPr marL="7315200" marR="0" lvl="4" indent="0" algn="l" rtl="0">
              <a:spcBef>
                <a:spcPts val="1600"/>
              </a:spcBef>
              <a:spcAft>
                <a:spcPts val="0"/>
              </a:spcAft>
              <a:buClr>
                <a:schemeClr val="dk1"/>
              </a:buClr>
              <a:buFont typeface="Arial"/>
              <a:buNone/>
              <a:defRPr sz="8000" b="0" i="0" u="none" strike="noStrike" cap="none">
                <a:solidFill>
                  <a:schemeClr val="dk1"/>
                </a:solidFill>
                <a:latin typeface="Open Sans Light"/>
                <a:ea typeface="Open Sans Light"/>
                <a:cs typeface="Open Sans Light"/>
                <a:sym typeface="Open Sans Light"/>
              </a:defRPr>
            </a:lvl5pPr>
            <a:lvl6pPr marL="9144000" marR="0" lvl="5" indent="0" algn="l" rtl="0">
              <a:spcBef>
                <a:spcPts val="1600"/>
              </a:spcBef>
              <a:buClr>
                <a:schemeClr val="dk1"/>
              </a:buClr>
              <a:buFont typeface="Arial"/>
              <a:buNone/>
              <a:defRPr sz="8000" b="0" i="0" u="none" strike="noStrike" cap="none">
                <a:solidFill>
                  <a:schemeClr val="dk1"/>
                </a:solidFill>
                <a:latin typeface="Open Sans Light"/>
                <a:ea typeface="Open Sans Light"/>
                <a:cs typeface="Open Sans Light"/>
                <a:sym typeface="Open Sans Light"/>
              </a:defRPr>
            </a:lvl6pPr>
            <a:lvl7pPr marL="10972800" marR="0" lvl="6" indent="0" algn="l" rtl="0">
              <a:spcBef>
                <a:spcPts val="1600"/>
              </a:spcBef>
              <a:buClr>
                <a:schemeClr val="dk1"/>
              </a:buClr>
              <a:buFont typeface="Arial"/>
              <a:buNone/>
              <a:defRPr sz="8000" b="0" i="0" u="none" strike="noStrike" cap="none">
                <a:solidFill>
                  <a:schemeClr val="dk1"/>
                </a:solidFill>
                <a:latin typeface="Open Sans Light"/>
                <a:ea typeface="Open Sans Light"/>
                <a:cs typeface="Open Sans Light"/>
                <a:sym typeface="Open Sans Light"/>
              </a:defRPr>
            </a:lvl7pPr>
            <a:lvl8pPr marL="12801600" marR="0" lvl="7" indent="0" algn="l" rtl="0">
              <a:spcBef>
                <a:spcPts val="1600"/>
              </a:spcBef>
              <a:buClr>
                <a:schemeClr val="dk1"/>
              </a:buClr>
              <a:buFont typeface="Arial"/>
              <a:buNone/>
              <a:defRPr sz="8000" b="0" i="0" u="none" strike="noStrike" cap="none">
                <a:solidFill>
                  <a:schemeClr val="dk1"/>
                </a:solidFill>
                <a:latin typeface="Open Sans Light"/>
                <a:ea typeface="Open Sans Light"/>
                <a:cs typeface="Open Sans Light"/>
                <a:sym typeface="Open Sans Light"/>
              </a:defRPr>
            </a:lvl8pPr>
            <a:lvl9pPr marL="14630400" marR="0" lvl="8" indent="0" algn="l" rtl="0">
              <a:spcBef>
                <a:spcPts val="1600"/>
              </a:spcBef>
              <a:buClr>
                <a:schemeClr val="dk1"/>
              </a:buClr>
              <a:buFont typeface="Arial"/>
              <a:buNone/>
              <a:defRPr sz="8000" b="0" i="0" u="none" strike="noStrike" cap="none">
                <a:solidFill>
                  <a:schemeClr val="dk1"/>
                </a:solidFill>
                <a:latin typeface="Open Sans Light"/>
                <a:ea typeface="Open Sans Light"/>
                <a:cs typeface="Open Sans Light"/>
                <a:sym typeface="Open Sans Light"/>
              </a:defRPr>
            </a:lvl9pPr>
          </a:lstStyle>
          <a:p>
            <a:endParaRPr/>
          </a:p>
        </p:txBody>
      </p:sp>
      <p:sp>
        <p:nvSpPr>
          <p:cNvPr id="34" name="Shape 34"/>
          <p:cNvSpPr txBox="1">
            <a:spLocks noGrp="1"/>
          </p:cNvSpPr>
          <p:nvPr>
            <p:ph type="body" idx="1"/>
          </p:nvPr>
        </p:nvSpPr>
        <p:spPr>
          <a:xfrm>
            <a:off x="7169152" y="21469351"/>
            <a:ext cx="21945599" cy="3219447"/>
          </a:xfrm>
          <a:prstGeom prst="rect">
            <a:avLst/>
          </a:prstGeom>
          <a:noFill/>
          <a:ln>
            <a:noFill/>
          </a:ln>
        </p:spPr>
        <p:txBody>
          <a:bodyPr lIns="91425" tIns="91425" rIns="91425" bIns="91425" anchor="t" anchorCtr="0"/>
          <a:lstStyle>
            <a:lvl1pPr marL="0" marR="0" lvl="0" indent="0" algn="l" rtl="0">
              <a:spcBef>
                <a:spcPts val="1120"/>
              </a:spcBef>
              <a:spcAft>
                <a:spcPts val="0"/>
              </a:spcAft>
              <a:buClr>
                <a:schemeClr val="dk1"/>
              </a:buClr>
              <a:buFont typeface="Arial"/>
              <a:buNone/>
              <a:defRPr sz="5600" b="0" i="0" u="none" strike="noStrike" cap="none">
                <a:solidFill>
                  <a:schemeClr val="dk1"/>
                </a:solidFill>
                <a:latin typeface="Open Sans Light"/>
                <a:ea typeface="Open Sans Light"/>
                <a:cs typeface="Open Sans Light"/>
                <a:sym typeface="Open Sans Light"/>
              </a:defRPr>
            </a:lvl1pPr>
            <a:lvl2pPr marL="1828800" marR="0" lvl="1" indent="0" algn="l" rtl="0">
              <a:spcBef>
                <a:spcPts val="960"/>
              </a:spcBef>
              <a:spcAft>
                <a:spcPts val="0"/>
              </a:spcAft>
              <a:buClr>
                <a:schemeClr val="dk1"/>
              </a:buClr>
              <a:buFont typeface="Arial"/>
              <a:buNone/>
              <a:defRPr sz="4800" b="0" i="0" u="none" strike="noStrike" cap="none">
                <a:solidFill>
                  <a:schemeClr val="dk1"/>
                </a:solidFill>
                <a:latin typeface="Open Sans Light"/>
                <a:ea typeface="Open Sans Light"/>
                <a:cs typeface="Open Sans Light"/>
                <a:sym typeface="Open Sans Light"/>
              </a:defRPr>
            </a:lvl2pPr>
            <a:lvl3pPr marL="3657600" marR="0" lvl="2" indent="0" algn="l" rtl="0">
              <a:spcBef>
                <a:spcPts val="800"/>
              </a:spcBef>
              <a:spcAft>
                <a:spcPts val="0"/>
              </a:spcAft>
              <a:buClr>
                <a:schemeClr val="dk1"/>
              </a:buClr>
              <a:buFont typeface="Arial"/>
              <a:buNone/>
              <a:defRPr sz="4000" b="0" i="0" u="none" strike="noStrike" cap="none">
                <a:solidFill>
                  <a:schemeClr val="dk1"/>
                </a:solidFill>
                <a:latin typeface="Open Sans Light"/>
                <a:ea typeface="Open Sans Light"/>
                <a:cs typeface="Open Sans Light"/>
                <a:sym typeface="Open Sans Light"/>
              </a:defRPr>
            </a:lvl3pPr>
            <a:lvl4pPr marL="5486400" marR="0" lvl="3" indent="0" algn="l" rtl="0">
              <a:spcBef>
                <a:spcPts val="720"/>
              </a:spcBef>
              <a:spcAft>
                <a:spcPts val="0"/>
              </a:spcAft>
              <a:buClr>
                <a:schemeClr val="dk1"/>
              </a:buClr>
              <a:buFont typeface="Arial"/>
              <a:buNone/>
              <a:defRPr sz="3600" b="0" i="0" u="none" strike="noStrike" cap="none">
                <a:solidFill>
                  <a:schemeClr val="dk1"/>
                </a:solidFill>
                <a:latin typeface="Open Sans Light"/>
                <a:ea typeface="Open Sans Light"/>
                <a:cs typeface="Open Sans Light"/>
                <a:sym typeface="Open Sans Light"/>
              </a:defRPr>
            </a:lvl4pPr>
            <a:lvl5pPr marL="7315200" marR="0" lvl="4" indent="0" algn="l" rtl="0">
              <a:spcBef>
                <a:spcPts val="720"/>
              </a:spcBef>
              <a:spcAft>
                <a:spcPts val="0"/>
              </a:spcAft>
              <a:buClr>
                <a:schemeClr val="dk1"/>
              </a:buClr>
              <a:buFont typeface="Arial"/>
              <a:buNone/>
              <a:defRPr sz="3600" b="0" i="0" u="none" strike="noStrike" cap="none">
                <a:solidFill>
                  <a:schemeClr val="dk1"/>
                </a:solidFill>
                <a:latin typeface="Open Sans Light"/>
                <a:ea typeface="Open Sans Light"/>
                <a:cs typeface="Open Sans Light"/>
                <a:sym typeface="Open Sans Light"/>
              </a:defRPr>
            </a:lvl5pPr>
            <a:lvl6pPr marL="9144000" marR="0" lvl="5" indent="0" algn="l" rtl="0">
              <a:spcBef>
                <a:spcPts val="720"/>
              </a:spcBef>
              <a:buClr>
                <a:schemeClr val="dk1"/>
              </a:buClr>
              <a:buFont typeface="Arial"/>
              <a:buNone/>
              <a:defRPr sz="3600" b="0" i="0" u="none" strike="noStrike" cap="none">
                <a:solidFill>
                  <a:schemeClr val="dk1"/>
                </a:solidFill>
                <a:latin typeface="Open Sans Light"/>
                <a:ea typeface="Open Sans Light"/>
                <a:cs typeface="Open Sans Light"/>
                <a:sym typeface="Open Sans Light"/>
              </a:defRPr>
            </a:lvl6pPr>
            <a:lvl7pPr marL="10972800" marR="0" lvl="6" indent="0" algn="l" rtl="0">
              <a:spcBef>
                <a:spcPts val="720"/>
              </a:spcBef>
              <a:buClr>
                <a:schemeClr val="dk1"/>
              </a:buClr>
              <a:buFont typeface="Arial"/>
              <a:buNone/>
              <a:defRPr sz="3600" b="0" i="0" u="none" strike="noStrike" cap="none">
                <a:solidFill>
                  <a:schemeClr val="dk1"/>
                </a:solidFill>
                <a:latin typeface="Open Sans Light"/>
                <a:ea typeface="Open Sans Light"/>
                <a:cs typeface="Open Sans Light"/>
                <a:sym typeface="Open Sans Light"/>
              </a:defRPr>
            </a:lvl7pPr>
            <a:lvl8pPr marL="12801600" marR="0" lvl="7" indent="0" algn="l" rtl="0">
              <a:spcBef>
                <a:spcPts val="720"/>
              </a:spcBef>
              <a:buClr>
                <a:schemeClr val="dk1"/>
              </a:buClr>
              <a:buFont typeface="Arial"/>
              <a:buNone/>
              <a:defRPr sz="3600" b="0" i="0" u="none" strike="noStrike" cap="none">
                <a:solidFill>
                  <a:schemeClr val="dk1"/>
                </a:solidFill>
                <a:latin typeface="Open Sans Light"/>
                <a:ea typeface="Open Sans Light"/>
                <a:cs typeface="Open Sans Light"/>
                <a:sym typeface="Open Sans Light"/>
              </a:defRPr>
            </a:lvl8pPr>
            <a:lvl9pPr marL="14630400" marR="0" lvl="8" indent="0" algn="l" rtl="0">
              <a:spcBef>
                <a:spcPts val="720"/>
              </a:spcBef>
              <a:buClr>
                <a:schemeClr val="dk1"/>
              </a:buClr>
              <a:buFont typeface="Arial"/>
              <a:buNone/>
              <a:defRPr sz="3600" b="0" i="0" u="none" strike="noStrike" cap="none">
                <a:solidFill>
                  <a:schemeClr val="dk1"/>
                </a:solidFill>
                <a:latin typeface="Open Sans Light"/>
                <a:ea typeface="Open Sans Light"/>
                <a:cs typeface="Open Sans Light"/>
                <a:sym typeface="Open Sans Light"/>
              </a:defRPr>
            </a:lvl9pPr>
          </a:lstStyle>
          <a:p>
            <a:endParaRPr/>
          </a:p>
        </p:txBody>
      </p:sp>
      <p:sp>
        <p:nvSpPr>
          <p:cNvPr id="35" name="Shape 35"/>
          <p:cNvSpPr txBox="1">
            <a:spLocks noGrp="1"/>
          </p:cNvSpPr>
          <p:nvPr>
            <p:ph type="dt" idx="10"/>
          </p:nvPr>
        </p:nvSpPr>
        <p:spPr>
          <a:xfrm>
            <a:off x="1828800" y="25425400"/>
            <a:ext cx="8534399" cy="14605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4800" b="0" i="0" u="none">
                <a:solidFill>
                  <a:srgbClr val="898989"/>
                </a:solidFill>
                <a:latin typeface="Open Sans Light"/>
                <a:ea typeface="Open Sans Light"/>
                <a:cs typeface="Open Sans Light"/>
                <a:sym typeface="Open Sans Light"/>
              </a:defRPr>
            </a:lvl1pPr>
            <a:lvl2pPr marL="1828800" marR="0" lvl="1" indent="-13716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2pPr>
            <a:lvl3pPr marL="3657600" marR="0" lvl="2" indent="-27432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3pPr>
            <a:lvl4pPr marL="5486400" marR="0" lvl="3" indent="-41148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4pPr>
            <a:lvl5pPr marL="7315200" marR="0" lvl="4" indent="-54864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5pPr>
            <a:lvl6pPr marL="9144000" marR="0" lvl="5" indent="-68580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6pPr>
            <a:lvl7pPr marL="12801600" marR="0" lvl="6" indent="-96012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7pPr>
            <a:lvl8pPr marL="18288000" marR="0" lvl="7" indent="-137160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8pPr>
            <a:lvl9pPr marL="25603200" marR="0" lvl="8" indent="-192024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ftr" idx="11"/>
          </p:nvPr>
        </p:nvSpPr>
        <p:spPr>
          <a:xfrm>
            <a:off x="12496800" y="25425400"/>
            <a:ext cx="11582400" cy="14605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7200" b="0" i="0" u="none">
                <a:solidFill>
                  <a:schemeClr val="dk1"/>
                </a:solidFill>
                <a:latin typeface="Arial"/>
                <a:ea typeface="Arial"/>
                <a:cs typeface="Arial"/>
                <a:sym typeface="Arial"/>
              </a:defRPr>
            </a:lvl1pPr>
            <a:lvl2pPr marL="1828800" marR="0" lvl="1" indent="-13716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2pPr>
            <a:lvl3pPr marL="3657600" marR="0" lvl="2" indent="-27432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3pPr>
            <a:lvl4pPr marL="5486400" marR="0" lvl="3" indent="-41148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4pPr>
            <a:lvl5pPr marL="7315200" marR="0" lvl="4" indent="-54864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5pPr>
            <a:lvl6pPr marL="9144000" marR="0" lvl="5" indent="-68580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6pPr>
            <a:lvl7pPr marL="12801600" marR="0" lvl="6" indent="-96012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7pPr>
            <a:lvl8pPr marL="18288000" marR="0" lvl="7" indent="-137160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8pPr>
            <a:lvl9pPr marL="25603200" marR="0" lvl="8" indent="-192024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9pPr>
          </a:lstStyle>
          <a:p>
            <a:endParaRPr/>
          </a:p>
        </p:txBody>
      </p:sp>
      <p:sp>
        <p:nvSpPr>
          <p:cNvPr id="37" name="Shape 37"/>
          <p:cNvSpPr txBox="1">
            <a:spLocks noGrp="1"/>
          </p:cNvSpPr>
          <p:nvPr>
            <p:ph type="sldNum" idx="12"/>
          </p:nvPr>
        </p:nvSpPr>
        <p:spPr>
          <a:xfrm>
            <a:off x="26212800" y="25425400"/>
            <a:ext cx="8534399" cy="1460500"/>
          </a:xfrm>
          <a:prstGeom prst="rect">
            <a:avLst/>
          </a:prstGeom>
          <a:noFill/>
          <a:ln>
            <a:noFill/>
          </a:ln>
        </p:spPr>
        <p:txBody>
          <a:bodyPr lIns="365750" tIns="182875" rIns="365750" bIns="182875" anchor="ctr" anchorCtr="0">
            <a:noAutofit/>
          </a:bodyPr>
          <a:lstStyle/>
          <a:p>
            <a:pPr marL="0" marR="0" lvl="0" indent="0" algn="r" rtl="0">
              <a:lnSpc>
                <a:spcPct val="100000"/>
              </a:lnSpc>
              <a:spcBef>
                <a:spcPts val="0"/>
              </a:spcBef>
              <a:spcAft>
                <a:spcPts val="0"/>
              </a:spcAft>
              <a:buClr>
                <a:srgbClr val="898989"/>
              </a:buClr>
              <a:buSzPct val="25000"/>
              <a:buFont typeface="Open Sans Light"/>
              <a:buNone/>
            </a:pPr>
            <a:fld id="{00000000-1234-1234-1234-123412341234}" type="slidenum">
              <a:rPr lang="en-US" sz="4800" b="0" i="0" u="none">
                <a:solidFill>
                  <a:srgbClr val="898989"/>
                </a:solidFill>
                <a:latin typeface="Open Sans Light"/>
                <a:ea typeface="Open Sans Light"/>
                <a:cs typeface="Open Sans Light"/>
                <a:sym typeface="Open Sans Light"/>
              </a:rPr>
              <a:t>‹#›</a:t>
            </a:fld>
            <a:endParaRPr lang="en-US" sz="4800" b="0" i="0" u="none">
              <a:solidFill>
                <a:srgbClr val="898989"/>
              </a:solidFill>
              <a:latin typeface="Open Sans Light"/>
              <a:ea typeface="Open Sans Light"/>
              <a:cs typeface="Open Sans Light"/>
              <a:sym typeface="Open Sans Light"/>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828801" y="1092200"/>
            <a:ext cx="12033252" cy="4648199"/>
          </a:xfrm>
          <a:prstGeom prst="rect">
            <a:avLst/>
          </a:prstGeom>
          <a:noFill/>
          <a:ln>
            <a:noFill/>
          </a:ln>
        </p:spPr>
        <p:txBody>
          <a:bodyPr lIns="91425" tIns="91425" rIns="91425" bIns="91425" anchor="b" anchorCtr="0"/>
          <a:lstStyle>
            <a:lvl1pPr marL="0" marR="0" lvl="0" indent="0" algn="l" rtl="0">
              <a:spcBef>
                <a:spcPts val="0"/>
              </a:spcBef>
              <a:spcAft>
                <a:spcPts val="0"/>
              </a:spcAft>
              <a:buNone/>
              <a:defRPr sz="8000" b="1" i="0" u="none" strike="noStrike" cap="none">
                <a:solidFill>
                  <a:schemeClr val="dk1"/>
                </a:solidFill>
                <a:latin typeface="Open Sans Light"/>
                <a:ea typeface="Open Sans Light"/>
                <a:cs typeface="Open Sans Light"/>
                <a:sym typeface="Open Sans Light"/>
              </a:defRPr>
            </a:lvl1pPr>
            <a:lvl2pPr marL="0" marR="0" lvl="1" indent="0" algn="ctr" rtl="0">
              <a:spcBef>
                <a:spcPts val="0"/>
              </a:spcBef>
              <a:spcAft>
                <a:spcPts val="0"/>
              </a:spcAft>
              <a:buNone/>
              <a:defRPr sz="17600" b="0" i="0" u="none" strike="noStrike" cap="none">
                <a:solidFill>
                  <a:schemeClr val="dk1"/>
                </a:solidFill>
                <a:latin typeface="Open Sans Light"/>
                <a:ea typeface="Open Sans Light"/>
                <a:cs typeface="Open Sans Light"/>
                <a:sym typeface="Open Sans Light"/>
              </a:defRPr>
            </a:lvl2pPr>
            <a:lvl3pPr marL="0" marR="0" lvl="2" indent="0" algn="ctr" rtl="0">
              <a:spcBef>
                <a:spcPts val="0"/>
              </a:spcBef>
              <a:spcAft>
                <a:spcPts val="0"/>
              </a:spcAft>
              <a:buNone/>
              <a:defRPr sz="17600" b="0" i="0" u="none" strike="noStrike" cap="none">
                <a:solidFill>
                  <a:schemeClr val="dk1"/>
                </a:solidFill>
                <a:latin typeface="Open Sans Light"/>
                <a:ea typeface="Open Sans Light"/>
                <a:cs typeface="Open Sans Light"/>
                <a:sym typeface="Open Sans Light"/>
              </a:defRPr>
            </a:lvl3pPr>
            <a:lvl4pPr marL="0" marR="0" lvl="3" indent="0" algn="ctr" rtl="0">
              <a:spcBef>
                <a:spcPts val="0"/>
              </a:spcBef>
              <a:spcAft>
                <a:spcPts val="0"/>
              </a:spcAft>
              <a:buNone/>
              <a:defRPr sz="17600" b="0" i="0" u="none" strike="noStrike" cap="none">
                <a:solidFill>
                  <a:schemeClr val="dk1"/>
                </a:solidFill>
                <a:latin typeface="Open Sans Light"/>
                <a:ea typeface="Open Sans Light"/>
                <a:cs typeface="Open Sans Light"/>
                <a:sym typeface="Open Sans Light"/>
              </a:defRPr>
            </a:lvl4pPr>
            <a:lvl5pPr marL="0" marR="0" lvl="4" indent="0" algn="ctr" rtl="0">
              <a:spcBef>
                <a:spcPts val="0"/>
              </a:spcBef>
              <a:spcAft>
                <a:spcPts val="0"/>
              </a:spcAft>
              <a:buNone/>
              <a:defRPr sz="17600" b="0" i="0" u="none" strike="noStrike" cap="none">
                <a:solidFill>
                  <a:schemeClr val="dk1"/>
                </a:solidFill>
                <a:latin typeface="Open Sans Light"/>
                <a:ea typeface="Open Sans Light"/>
                <a:cs typeface="Open Sans Light"/>
                <a:sym typeface="Open Sans Light"/>
              </a:defRPr>
            </a:lvl5pPr>
            <a:lvl6pPr marL="457200" marR="0" lvl="5" indent="0" algn="ctr" rtl="0">
              <a:spcBef>
                <a:spcPts val="0"/>
              </a:spcBef>
              <a:spcAft>
                <a:spcPts val="0"/>
              </a:spcAft>
              <a:buNone/>
              <a:defRPr sz="17600" b="0" i="0" u="none" strike="noStrike" cap="none">
                <a:solidFill>
                  <a:schemeClr val="dk1"/>
                </a:solidFill>
                <a:latin typeface="Open Sans Light"/>
                <a:ea typeface="Open Sans Light"/>
                <a:cs typeface="Open Sans Light"/>
                <a:sym typeface="Open Sans Light"/>
              </a:defRPr>
            </a:lvl6pPr>
            <a:lvl7pPr marL="914400" marR="0" lvl="6" indent="0" algn="ctr" rtl="0">
              <a:spcBef>
                <a:spcPts val="0"/>
              </a:spcBef>
              <a:spcAft>
                <a:spcPts val="0"/>
              </a:spcAft>
              <a:buNone/>
              <a:defRPr sz="17600" b="0" i="0" u="none" strike="noStrike" cap="none">
                <a:solidFill>
                  <a:schemeClr val="dk1"/>
                </a:solidFill>
                <a:latin typeface="Open Sans Light"/>
                <a:ea typeface="Open Sans Light"/>
                <a:cs typeface="Open Sans Light"/>
                <a:sym typeface="Open Sans Light"/>
              </a:defRPr>
            </a:lvl7pPr>
            <a:lvl8pPr marL="1371600" marR="0" lvl="7" indent="0" algn="ctr" rtl="0">
              <a:spcBef>
                <a:spcPts val="0"/>
              </a:spcBef>
              <a:spcAft>
                <a:spcPts val="0"/>
              </a:spcAft>
              <a:buNone/>
              <a:defRPr sz="17600" b="0" i="0" u="none" strike="noStrike" cap="none">
                <a:solidFill>
                  <a:schemeClr val="dk1"/>
                </a:solidFill>
                <a:latin typeface="Open Sans Light"/>
                <a:ea typeface="Open Sans Light"/>
                <a:cs typeface="Open Sans Light"/>
                <a:sym typeface="Open Sans Light"/>
              </a:defRPr>
            </a:lvl8pPr>
            <a:lvl9pPr marL="1828800" marR="0" lvl="8" indent="0" algn="ctr" rtl="0">
              <a:spcBef>
                <a:spcPts val="0"/>
              </a:spcBef>
              <a:spcAft>
                <a:spcPts val="0"/>
              </a:spcAft>
              <a:buNone/>
              <a:defRPr sz="17600" b="0" i="0" u="none" strike="noStrike" cap="none">
                <a:solidFill>
                  <a:schemeClr val="dk1"/>
                </a:solidFill>
                <a:latin typeface="Open Sans Light"/>
                <a:ea typeface="Open Sans Light"/>
                <a:cs typeface="Open Sans Light"/>
                <a:sym typeface="Open Sans Light"/>
              </a:defRPr>
            </a:lvl9pPr>
          </a:lstStyle>
          <a:p>
            <a:endParaRPr/>
          </a:p>
        </p:txBody>
      </p:sp>
      <p:sp>
        <p:nvSpPr>
          <p:cNvPr id="40" name="Shape 40"/>
          <p:cNvSpPr txBox="1">
            <a:spLocks noGrp="1"/>
          </p:cNvSpPr>
          <p:nvPr>
            <p:ph type="body" idx="1"/>
          </p:nvPr>
        </p:nvSpPr>
        <p:spPr>
          <a:xfrm>
            <a:off x="14300200" y="1092201"/>
            <a:ext cx="20447000" cy="23412451"/>
          </a:xfrm>
          <a:prstGeom prst="rect">
            <a:avLst/>
          </a:prstGeom>
          <a:noFill/>
          <a:ln>
            <a:noFill/>
          </a:ln>
        </p:spPr>
        <p:txBody>
          <a:bodyPr lIns="91425" tIns="91425" rIns="91425" bIns="91425" anchor="t" anchorCtr="0"/>
          <a:lstStyle>
            <a:lvl1pPr marL="1371600" marR="0" lvl="0" indent="-558800" algn="l" rtl="0">
              <a:spcBef>
                <a:spcPts val="2560"/>
              </a:spcBef>
              <a:spcAft>
                <a:spcPts val="0"/>
              </a:spcAft>
              <a:buClr>
                <a:schemeClr val="dk1"/>
              </a:buClr>
              <a:buSzPct val="100000"/>
              <a:buFont typeface="Arial"/>
              <a:buChar char="•"/>
              <a:defRPr sz="12800" b="0" i="0" u="none" strike="noStrike" cap="none">
                <a:solidFill>
                  <a:schemeClr val="dk1"/>
                </a:solidFill>
                <a:latin typeface="Open Sans Light"/>
                <a:ea typeface="Open Sans Light"/>
                <a:cs typeface="Open Sans Light"/>
                <a:sym typeface="Open Sans Light"/>
              </a:defRPr>
            </a:lvl1pPr>
            <a:lvl2pPr marL="2971800" marR="0" lvl="1" indent="-431800" algn="l" rtl="0">
              <a:spcBef>
                <a:spcPts val="2240"/>
              </a:spcBef>
              <a:spcAft>
                <a:spcPts val="0"/>
              </a:spcAft>
              <a:buClr>
                <a:schemeClr val="dk1"/>
              </a:buClr>
              <a:buSzPct val="100000"/>
              <a:buFont typeface="Arial"/>
              <a:buChar char="–"/>
              <a:defRPr sz="11200" b="0" i="0" u="none" strike="noStrike" cap="none">
                <a:solidFill>
                  <a:schemeClr val="dk1"/>
                </a:solidFill>
                <a:latin typeface="Open Sans Light"/>
                <a:ea typeface="Open Sans Light"/>
                <a:cs typeface="Open Sans Light"/>
                <a:sym typeface="Open Sans Light"/>
              </a:defRPr>
            </a:lvl2pPr>
            <a:lvl3pPr marL="4572000" marR="0" lvl="2" indent="-304800" algn="l" rtl="0">
              <a:spcBef>
                <a:spcPts val="1920"/>
              </a:spcBef>
              <a:spcAft>
                <a:spcPts val="0"/>
              </a:spcAft>
              <a:buClr>
                <a:schemeClr val="dk1"/>
              </a:buClr>
              <a:buSzPct val="100000"/>
              <a:buFont typeface="Arial"/>
              <a:buChar char="•"/>
              <a:defRPr sz="9600" b="0" i="0" u="none" strike="noStrike" cap="none">
                <a:solidFill>
                  <a:schemeClr val="dk1"/>
                </a:solidFill>
                <a:latin typeface="Open Sans Light"/>
                <a:ea typeface="Open Sans Light"/>
                <a:cs typeface="Open Sans Light"/>
                <a:sym typeface="Open Sans Light"/>
              </a:defRPr>
            </a:lvl3pPr>
            <a:lvl4pPr marL="6400800" marR="0" lvl="3" indent="-406400" algn="l" rtl="0">
              <a:spcBef>
                <a:spcPts val="1600"/>
              </a:spcBef>
              <a:spcAft>
                <a:spcPts val="0"/>
              </a:spcAft>
              <a:buClr>
                <a:schemeClr val="dk1"/>
              </a:buClr>
              <a:buSzPct val="100000"/>
              <a:buFont typeface="Arial"/>
              <a:buChar char="–"/>
              <a:defRPr sz="8000" b="0" i="0" u="none" strike="noStrike" cap="none">
                <a:solidFill>
                  <a:schemeClr val="dk1"/>
                </a:solidFill>
                <a:latin typeface="Open Sans Light"/>
                <a:ea typeface="Open Sans Light"/>
                <a:cs typeface="Open Sans Light"/>
                <a:sym typeface="Open Sans Light"/>
              </a:defRPr>
            </a:lvl4pPr>
            <a:lvl5pPr marL="8229600" marR="0" lvl="4" indent="-406400" algn="l" rtl="0">
              <a:spcBef>
                <a:spcPts val="1600"/>
              </a:spcBef>
              <a:spcAft>
                <a:spcPts val="0"/>
              </a:spcAft>
              <a:buClr>
                <a:schemeClr val="dk1"/>
              </a:buClr>
              <a:buSzPct val="100000"/>
              <a:buFont typeface="Arial"/>
              <a:buChar char="»"/>
              <a:defRPr sz="8000" b="0" i="0" u="none" strike="noStrike" cap="none">
                <a:solidFill>
                  <a:schemeClr val="dk1"/>
                </a:solidFill>
                <a:latin typeface="Open Sans Light"/>
                <a:ea typeface="Open Sans Light"/>
                <a:cs typeface="Open Sans Light"/>
                <a:sym typeface="Open Sans Light"/>
              </a:defRPr>
            </a:lvl5pPr>
            <a:lvl6pPr marL="10058400" marR="0" lvl="5" indent="-406400" algn="l" rtl="0">
              <a:spcBef>
                <a:spcPts val="1600"/>
              </a:spcBef>
              <a:buClr>
                <a:schemeClr val="dk1"/>
              </a:buClr>
              <a:buSzPct val="100000"/>
              <a:buFont typeface="Arial"/>
              <a:buChar char="•"/>
              <a:defRPr sz="8000" b="0" i="0" u="none" strike="noStrike" cap="none">
                <a:solidFill>
                  <a:schemeClr val="dk1"/>
                </a:solidFill>
                <a:latin typeface="Open Sans Light"/>
                <a:ea typeface="Open Sans Light"/>
                <a:cs typeface="Open Sans Light"/>
                <a:sym typeface="Open Sans Light"/>
              </a:defRPr>
            </a:lvl6pPr>
            <a:lvl7pPr marL="11887200" marR="0" lvl="6" indent="-406400" algn="l" rtl="0">
              <a:spcBef>
                <a:spcPts val="1600"/>
              </a:spcBef>
              <a:buClr>
                <a:schemeClr val="dk1"/>
              </a:buClr>
              <a:buSzPct val="100000"/>
              <a:buFont typeface="Arial"/>
              <a:buChar char="•"/>
              <a:defRPr sz="8000" b="0" i="0" u="none" strike="noStrike" cap="none">
                <a:solidFill>
                  <a:schemeClr val="dk1"/>
                </a:solidFill>
                <a:latin typeface="Open Sans Light"/>
                <a:ea typeface="Open Sans Light"/>
                <a:cs typeface="Open Sans Light"/>
                <a:sym typeface="Open Sans Light"/>
              </a:defRPr>
            </a:lvl7pPr>
            <a:lvl8pPr marL="13716000" marR="0" lvl="7" indent="-406400" algn="l" rtl="0">
              <a:spcBef>
                <a:spcPts val="1600"/>
              </a:spcBef>
              <a:buClr>
                <a:schemeClr val="dk1"/>
              </a:buClr>
              <a:buSzPct val="100000"/>
              <a:buFont typeface="Arial"/>
              <a:buChar char="•"/>
              <a:defRPr sz="8000" b="0" i="0" u="none" strike="noStrike" cap="none">
                <a:solidFill>
                  <a:schemeClr val="dk1"/>
                </a:solidFill>
                <a:latin typeface="Open Sans Light"/>
                <a:ea typeface="Open Sans Light"/>
                <a:cs typeface="Open Sans Light"/>
                <a:sym typeface="Open Sans Light"/>
              </a:defRPr>
            </a:lvl8pPr>
            <a:lvl9pPr marL="15544800" marR="0" lvl="8" indent="-406400" algn="l" rtl="0">
              <a:spcBef>
                <a:spcPts val="1600"/>
              </a:spcBef>
              <a:buClr>
                <a:schemeClr val="dk1"/>
              </a:buClr>
              <a:buSzPct val="100000"/>
              <a:buFont typeface="Arial"/>
              <a:buChar char="•"/>
              <a:defRPr sz="8000" b="0" i="0" u="none" strike="noStrike" cap="none">
                <a:solidFill>
                  <a:schemeClr val="dk1"/>
                </a:solidFill>
                <a:latin typeface="Open Sans Light"/>
                <a:ea typeface="Open Sans Light"/>
                <a:cs typeface="Open Sans Light"/>
                <a:sym typeface="Open Sans Light"/>
              </a:defRPr>
            </a:lvl9pPr>
          </a:lstStyle>
          <a:p>
            <a:endParaRPr/>
          </a:p>
        </p:txBody>
      </p:sp>
      <p:sp>
        <p:nvSpPr>
          <p:cNvPr id="41" name="Shape 41"/>
          <p:cNvSpPr txBox="1">
            <a:spLocks noGrp="1"/>
          </p:cNvSpPr>
          <p:nvPr>
            <p:ph type="body" idx="2"/>
          </p:nvPr>
        </p:nvSpPr>
        <p:spPr>
          <a:xfrm>
            <a:off x="1828801" y="5740401"/>
            <a:ext cx="12033252" cy="18764252"/>
          </a:xfrm>
          <a:prstGeom prst="rect">
            <a:avLst/>
          </a:prstGeom>
          <a:noFill/>
          <a:ln>
            <a:noFill/>
          </a:ln>
        </p:spPr>
        <p:txBody>
          <a:bodyPr lIns="91425" tIns="91425" rIns="91425" bIns="91425" anchor="t" anchorCtr="0"/>
          <a:lstStyle>
            <a:lvl1pPr marL="0" marR="0" lvl="0" indent="0" algn="l" rtl="0">
              <a:spcBef>
                <a:spcPts val="1120"/>
              </a:spcBef>
              <a:spcAft>
                <a:spcPts val="0"/>
              </a:spcAft>
              <a:buClr>
                <a:schemeClr val="dk1"/>
              </a:buClr>
              <a:buFont typeface="Arial"/>
              <a:buNone/>
              <a:defRPr sz="5600" b="0" i="0" u="none" strike="noStrike" cap="none">
                <a:solidFill>
                  <a:schemeClr val="dk1"/>
                </a:solidFill>
                <a:latin typeface="Open Sans Light"/>
                <a:ea typeface="Open Sans Light"/>
                <a:cs typeface="Open Sans Light"/>
                <a:sym typeface="Open Sans Light"/>
              </a:defRPr>
            </a:lvl1pPr>
            <a:lvl2pPr marL="1828800" marR="0" lvl="1" indent="0" algn="l" rtl="0">
              <a:spcBef>
                <a:spcPts val="960"/>
              </a:spcBef>
              <a:spcAft>
                <a:spcPts val="0"/>
              </a:spcAft>
              <a:buClr>
                <a:schemeClr val="dk1"/>
              </a:buClr>
              <a:buFont typeface="Arial"/>
              <a:buNone/>
              <a:defRPr sz="4800" b="0" i="0" u="none" strike="noStrike" cap="none">
                <a:solidFill>
                  <a:schemeClr val="dk1"/>
                </a:solidFill>
                <a:latin typeface="Open Sans Light"/>
                <a:ea typeface="Open Sans Light"/>
                <a:cs typeface="Open Sans Light"/>
                <a:sym typeface="Open Sans Light"/>
              </a:defRPr>
            </a:lvl2pPr>
            <a:lvl3pPr marL="3657600" marR="0" lvl="2" indent="0" algn="l" rtl="0">
              <a:spcBef>
                <a:spcPts val="800"/>
              </a:spcBef>
              <a:spcAft>
                <a:spcPts val="0"/>
              </a:spcAft>
              <a:buClr>
                <a:schemeClr val="dk1"/>
              </a:buClr>
              <a:buFont typeface="Arial"/>
              <a:buNone/>
              <a:defRPr sz="4000" b="0" i="0" u="none" strike="noStrike" cap="none">
                <a:solidFill>
                  <a:schemeClr val="dk1"/>
                </a:solidFill>
                <a:latin typeface="Open Sans Light"/>
                <a:ea typeface="Open Sans Light"/>
                <a:cs typeface="Open Sans Light"/>
                <a:sym typeface="Open Sans Light"/>
              </a:defRPr>
            </a:lvl3pPr>
            <a:lvl4pPr marL="5486400" marR="0" lvl="3" indent="0" algn="l" rtl="0">
              <a:spcBef>
                <a:spcPts val="720"/>
              </a:spcBef>
              <a:spcAft>
                <a:spcPts val="0"/>
              </a:spcAft>
              <a:buClr>
                <a:schemeClr val="dk1"/>
              </a:buClr>
              <a:buFont typeface="Arial"/>
              <a:buNone/>
              <a:defRPr sz="3600" b="0" i="0" u="none" strike="noStrike" cap="none">
                <a:solidFill>
                  <a:schemeClr val="dk1"/>
                </a:solidFill>
                <a:latin typeface="Open Sans Light"/>
                <a:ea typeface="Open Sans Light"/>
                <a:cs typeface="Open Sans Light"/>
                <a:sym typeface="Open Sans Light"/>
              </a:defRPr>
            </a:lvl4pPr>
            <a:lvl5pPr marL="7315200" marR="0" lvl="4" indent="0" algn="l" rtl="0">
              <a:spcBef>
                <a:spcPts val="720"/>
              </a:spcBef>
              <a:spcAft>
                <a:spcPts val="0"/>
              </a:spcAft>
              <a:buClr>
                <a:schemeClr val="dk1"/>
              </a:buClr>
              <a:buFont typeface="Arial"/>
              <a:buNone/>
              <a:defRPr sz="3600" b="0" i="0" u="none" strike="noStrike" cap="none">
                <a:solidFill>
                  <a:schemeClr val="dk1"/>
                </a:solidFill>
                <a:latin typeface="Open Sans Light"/>
                <a:ea typeface="Open Sans Light"/>
                <a:cs typeface="Open Sans Light"/>
                <a:sym typeface="Open Sans Light"/>
              </a:defRPr>
            </a:lvl5pPr>
            <a:lvl6pPr marL="9144000" marR="0" lvl="5" indent="0" algn="l" rtl="0">
              <a:spcBef>
                <a:spcPts val="720"/>
              </a:spcBef>
              <a:buClr>
                <a:schemeClr val="dk1"/>
              </a:buClr>
              <a:buFont typeface="Arial"/>
              <a:buNone/>
              <a:defRPr sz="3600" b="0" i="0" u="none" strike="noStrike" cap="none">
                <a:solidFill>
                  <a:schemeClr val="dk1"/>
                </a:solidFill>
                <a:latin typeface="Open Sans Light"/>
                <a:ea typeface="Open Sans Light"/>
                <a:cs typeface="Open Sans Light"/>
                <a:sym typeface="Open Sans Light"/>
              </a:defRPr>
            </a:lvl6pPr>
            <a:lvl7pPr marL="10972800" marR="0" lvl="6" indent="0" algn="l" rtl="0">
              <a:spcBef>
                <a:spcPts val="720"/>
              </a:spcBef>
              <a:buClr>
                <a:schemeClr val="dk1"/>
              </a:buClr>
              <a:buFont typeface="Arial"/>
              <a:buNone/>
              <a:defRPr sz="3600" b="0" i="0" u="none" strike="noStrike" cap="none">
                <a:solidFill>
                  <a:schemeClr val="dk1"/>
                </a:solidFill>
                <a:latin typeface="Open Sans Light"/>
                <a:ea typeface="Open Sans Light"/>
                <a:cs typeface="Open Sans Light"/>
                <a:sym typeface="Open Sans Light"/>
              </a:defRPr>
            </a:lvl7pPr>
            <a:lvl8pPr marL="12801600" marR="0" lvl="7" indent="0" algn="l" rtl="0">
              <a:spcBef>
                <a:spcPts val="720"/>
              </a:spcBef>
              <a:buClr>
                <a:schemeClr val="dk1"/>
              </a:buClr>
              <a:buFont typeface="Arial"/>
              <a:buNone/>
              <a:defRPr sz="3600" b="0" i="0" u="none" strike="noStrike" cap="none">
                <a:solidFill>
                  <a:schemeClr val="dk1"/>
                </a:solidFill>
                <a:latin typeface="Open Sans Light"/>
                <a:ea typeface="Open Sans Light"/>
                <a:cs typeface="Open Sans Light"/>
                <a:sym typeface="Open Sans Light"/>
              </a:defRPr>
            </a:lvl8pPr>
            <a:lvl9pPr marL="14630400" marR="0" lvl="8" indent="0" algn="l" rtl="0">
              <a:spcBef>
                <a:spcPts val="720"/>
              </a:spcBef>
              <a:buClr>
                <a:schemeClr val="dk1"/>
              </a:buClr>
              <a:buFont typeface="Arial"/>
              <a:buNone/>
              <a:defRPr sz="3600" b="0" i="0" u="none" strike="noStrike" cap="none">
                <a:solidFill>
                  <a:schemeClr val="dk1"/>
                </a:solidFill>
                <a:latin typeface="Open Sans Light"/>
                <a:ea typeface="Open Sans Light"/>
                <a:cs typeface="Open Sans Light"/>
                <a:sym typeface="Open Sans Light"/>
              </a:defRPr>
            </a:lvl9pPr>
          </a:lstStyle>
          <a:p>
            <a:endParaRPr/>
          </a:p>
        </p:txBody>
      </p:sp>
      <p:sp>
        <p:nvSpPr>
          <p:cNvPr id="42" name="Shape 42"/>
          <p:cNvSpPr txBox="1">
            <a:spLocks noGrp="1"/>
          </p:cNvSpPr>
          <p:nvPr>
            <p:ph type="dt" idx="10"/>
          </p:nvPr>
        </p:nvSpPr>
        <p:spPr>
          <a:xfrm>
            <a:off x="1828800" y="25425400"/>
            <a:ext cx="8534399" cy="14605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4800" b="0" i="0" u="none">
                <a:solidFill>
                  <a:srgbClr val="898989"/>
                </a:solidFill>
                <a:latin typeface="Open Sans Light"/>
                <a:ea typeface="Open Sans Light"/>
                <a:cs typeface="Open Sans Light"/>
                <a:sym typeface="Open Sans Light"/>
              </a:defRPr>
            </a:lvl1pPr>
            <a:lvl2pPr marL="1828800" marR="0" lvl="1" indent="-13716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2pPr>
            <a:lvl3pPr marL="3657600" marR="0" lvl="2" indent="-27432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3pPr>
            <a:lvl4pPr marL="5486400" marR="0" lvl="3" indent="-41148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4pPr>
            <a:lvl5pPr marL="7315200" marR="0" lvl="4" indent="-54864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5pPr>
            <a:lvl6pPr marL="9144000" marR="0" lvl="5" indent="-68580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6pPr>
            <a:lvl7pPr marL="12801600" marR="0" lvl="6" indent="-96012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7pPr>
            <a:lvl8pPr marL="18288000" marR="0" lvl="7" indent="-137160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8pPr>
            <a:lvl9pPr marL="25603200" marR="0" lvl="8" indent="-192024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ftr" idx="11"/>
          </p:nvPr>
        </p:nvSpPr>
        <p:spPr>
          <a:xfrm>
            <a:off x="12496800" y="25425400"/>
            <a:ext cx="11582400" cy="14605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7200" b="0" i="0" u="none">
                <a:solidFill>
                  <a:schemeClr val="dk1"/>
                </a:solidFill>
                <a:latin typeface="Arial"/>
                <a:ea typeface="Arial"/>
                <a:cs typeface="Arial"/>
                <a:sym typeface="Arial"/>
              </a:defRPr>
            </a:lvl1pPr>
            <a:lvl2pPr marL="1828800" marR="0" lvl="1" indent="-13716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2pPr>
            <a:lvl3pPr marL="3657600" marR="0" lvl="2" indent="-27432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3pPr>
            <a:lvl4pPr marL="5486400" marR="0" lvl="3" indent="-41148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4pPr>
            <a:lvl5pPr marL="7315200" marR="0" lvl="4" indent="-54864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5pPr>
            <a:lvl6pPr marL="9144000" marR="0" lvl="5" indent="-68580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6pPr>
            <a:lvl7pPr marL="12801600" marR="0" lvl="6" indent="-96012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7pPr>
            <a:lvl8pPr marL="18288000" marR="0" lvl="7" indent="-137160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8pPr>
            <a:lvl9pPr marL="25603200" marR="0" lvl="8" indent="-192024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26212800" y="25425400"/>
            <a:ext cx="8534399" cy="1460500"/>
          </a:xfrm>
          <a:prstGeom prst="rect">
            <a:avLst/>
          </a:prstGeom>
          <a:noFill/>
          <a:ln>
            <a:noFill/>
          </a:ln>
        </p:spPr>
        <p:txBody>
          <a:bodyPr lIns="365750" tIns="182875" rIns="365750" bIns="182875" anchor="ctr" anchorCtr="0">
            <a:noAutofit/>
          </a:bodyPr>
          <a:lstStyle/>
          <a:p>
            <a:pPr marL="0" marR="0" lvl="0" indent="0" algn="r" rtl="0">
              <a:lnSpc>
                <a:spcPct val="100000"/>
              </a:lnSpc>
              <a:spcBef>
                <a:spcPts val="0"/>
              </a:spcBef>
              <a:spcAft>
                <a:spcPts val="0"/>
              </a:spcAft>
              <a:buClr>
                <a:srgbClr val="898989"/>
              </a:buClr>
              <a:buSzPct val="25000"/>
              <a:buFont typeface="Open Sans Light"/>
              <a:buNone/>
            </a:pPr>
            <a:fld id="{00000000-1234-1234-1234-123412341234}" type="slidenum">
              <a:rPr lang="en-US" sz="4800" b="0" i="0" u="none">
                <a:solidFill>
                  <a:srgbClr val="898989"/>
                </a:solidFill>
                <a:latin typeface="Open Sans Light"/>
                <a:ea typeface="Open Sans Light"/>
                <a:cs typeface="Open Sans Light"/>
                <a:sym typeface="Open Sans Light"/>
              </a:rPr>
              <a:t>‹#›</a:t>
            </a:fld>
            <a:endParaRPr lang="en-US" sz="4800" b="0" i="0" u="none">
              <a:solidFill>
                <a:srgbClr val="898989"/>
              </a:solidFill>
              <a:latin typeface="Open Sans Light"/>
              <a:ea typeface="Open Sans Light"/>
              <a:cs typeface="Open Sans Light"/>
              <a:sym typeface="Open Sans Light"/>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1828800" y="1098550"/>
            <a:ext cx="32918400" cy="45720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17600" b="0" i="0" u="none" strike="noStrike" cap="none">
                <a:solidFill>
                  <a:schemeClr val="dk1"/>
                </a:solidFill>
                <a:latin typeface="Open Sans Light"/>
                <a:ea typeface="Open Sans Light"/>
                <a:cs typeface="Open Sans Light"/>
                <a:sym typeface="Open Sans Light"/>
              </a:defRPr>
            </a:lvl1pPr>
            <a:lvl2pPr marL="0" marR="0" lvl="1" indent="0" algn="ctr" rtl="0">
              <a:spcBef>
                <a:spcPts val="0"/>
              </a:spcBef>
              <a:spcAft>
                <a:spcPts val="0"/>
              </a:spcAft>
              <a:buNone/>
              <a:defRPr sz="17600" b="0" i="0" u="none" strike="noStrike" cap="none">
                <a:solidFill>
                  <a:schemeClr val="dk1"/>
                </a:solidFill>
                <a:latin typeface="Open Sans Light"/>
                <a:ea typeface="Open Sans Light"/>
                <a:cs typeface="Open Sans Light"/>
                <a:sym typeface="Open Sans Light"/>
              </a:defRPr>
            </a:lvl2pPr>
            <a:lvl3pPr marL="0" marR="0" lvl="2" indent="0" algn="ctr" rtl="0">
              <a:spcBef>
                <a:spcPts val="0"/>
              </a:spcBef>
              <a:spcAft>
                <a:spcPts val="0"/>
              </a:spcAft>
              <a:buNone/>
              <a:defRPr sz="17600" b="0" i="0" u="none" strike="noStrike" cap="none">
                <a:solidFill>
                  <a:schemeClr val="dk1"/>
                </a:solidFill>
                <a:latin typeface="Open Sans Light"/>
                <a:ea typeface="Open Sans Light"/>
                <a:cs typeface="Open Sans Light"/>
                <a:sym typeface="Open Sans Light"/>
              </a:defRPr>
            </a:lvl3pPr>
            <a:lvl4pPr marL="0" marR="0" lvl="3" indent="0" algn="ctr" rtl="0">
              <a:spcBef>
                <a:spcPts val="0"/>
              </a:spcBef>
              <a:spcAft>
                <a:spcPts val="0"/>
              </a:spcAft>
              <a:buNone/>
              <a:defRPr sz="17600" b="0" i="0" u="none" strike="noStrike" cap="none">
                <a:solidFill>
                  <a:schemeClr val="dk1"/>
                </a:solidFill>
                <a:latin typeface="Open Sans Light"/>
                <a:ea typeface="Open Sans Light"/>
                <a:cs typeface="Open Sans Light"/>
                <a:sym typeface="Open Sans Light"/>
              </a:defRPr>
            </a:lvl4pPr>
            <a:lvl5pPr marL="0" marR="0" lvl="4" indent="0" algn="ctr" rtl="0">
              <a:spcBef>
                <a:spcPts val="0"/>
              </a:spcBef>
              <a:spcAft>
                <a:spcPts val="0"/>
              </a:spcAft>
              <a:buNone/>
              <a:defRPr sz="17600" b="0" i="0" u="none" strike="noStrike" cap="none">
                <a:solidFill>
                  <a:schemeClr val="dk1"/>
                </a:solidFill>
                <a:latin typeface="Open Sans Light"/>
                <a:ea typeface="Open Sans Light"/>
                <a:cs typeface="Open Sans Light"/>
                <a:sym typeface="Open Sans Light"/>
              </a:defRPr>
            </a:lvl5pPr>
            <a:lvl6pPr marL="457200" marR="0" lvl="5" indent="0" algn="ctr" rtl="0">
              <a:spcBef>
                <a:spcPts val="0"/>
              </a:spcBef>
              <a:spcAft>
                <a:spcPts val="0"/>
              </a:spcAft>
              <a:buNone/>
              <a:defRPr sz="17600" b="0" i="0" u="none" strike="noStrike" cap="none">
                <a:solidFill>
                  <a:schemeClr val="dk1"/>
                </a:solidFill>
                <a:latin typeface="Open Sans Light"/>
                <a:ea typeface="Open Sans Light"/>
                <a:cs typeface="Open Sans Light"/>
                <a:sym typeface="Open Sans Light"/>
              </a:defRPr>
            </a:lvl6pPr>
            <a:lvl7pPr marL="914400" marR="0" lvl="6" indent="0" algn="ctr" rtl="0">
              <a:spcBef>
                <a:spcPts val="0"/>
              </a:spcBef>
              <a:spcAft>
                <a:spcPts val="0"/>
              </a:spcAft>
              <a:buNone/>
              <a:defRPr sz="17600" b="0" i="0" u="none" strike="noStrike" cap="none">
                <a:solidFill>
                  <a:schemeClr val="dk1"/>
                </a:solidFill>
                <a:latin typeface="Open Sans Light"/>
                <a:ea typeface="Open Sans Light"/>
                <a:cs typeface="Open Sans Light"/>
                <a:sym typeface="Open Sans Light"/>
              </a:defRPr>
            </a:lvl7pPr>
            <a:lvl8pPr marL="1371600" marR="0" lvl="7" indent="0" algn="ctr" rtl="0">
              <a:spcBef>
                <a:spcPts val="0"/>
              </a:spcBef>
              <a:spcAft>
                <a:spcPts val="0"/>
              </a:spcAft>
              <a:buNone/>
              <a:defRPr sz="17600" b="0" i="0" u="none" strike="noStrike" cap="none">
                <a:solidFill>
                  <a:schemeClr val="dk1"/>
                </a:solidFill>
                <a:latin typeface="Open Sans Light"/>
                <a:ea typeface="Open Sans Light"/>
                <a:cs typeface="Open Sans Light"/>
                <a:sym typeface="Open Sans Light"/>
              </a:defRPr>
            </a:lvl8pPr>
            <a:lvl9pPr marL="1828800" marR="0" lvl="8" indent="0" algn="ctr" rtl="0">
              <a:spcBef>
                <a:spcPts val="0"/>
              </a:spcBef>
              <a:spcAft>
                <a:spcPts val="0"/>
              </a:spcAft>
              <a:buNone/>
              <a:defRPr sz="17600" b="0" i="0" u="none" strike="noStrike" cap="none">
                <a:solidFill>
                  <a:schemeClr val="dk1"/>
                </a:solidFill>
                <a:latin typeface="Open Sans Light"/>
                <a:ea typeface="Open Sans Light"/>
                <a:cs typeface="Open Sans Light"/>
                <a:sym typeface="Open Sans Light"/>
              </a:defRPr>
            </a:lvl9pPr>
          </a:lstStyle>
          <a:p>
            <a:endParaRPr/>
          </a:p>
        </p:txBody>
      </p:sp>
      <p:sp>
        <p:nvSpPr>
          <p:cNvPr id="47" name="Shape 47"/>
          <p:cNvSpPr txBox="1">
            <a:spLocks noGrp="1"/>
          </p:cNvSpPr>
          <p:nvPr>
            <p:ph type="dt" idx="10"/>
          </p:nvPr>
        </p:nvSpPr>
        <p:spPr>
          <a:xfrm>
            <a:off x="1828800" y="25425400"/>
            <a:ext cx="8534399" cy="14605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4800" b="0" i="0" u="none">
                <a:solidFill>
                  <a:srgbClr val="898989"/>
                </a:solidFill>
                <a:latin typeface="Open Sans Light"/>
                <a:ea typeface="Open Sans Light"/>
                <a:cs typeface="Open Sans Light"/>
                <a:sym typeface="Open Sans Light"/>
              </a:defRPr>
            </a:lvl1pPr>
            <a:lvl2pPr marL="1828800" marR="0" lvl="1" indent="-13716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2pPr>
            <a:lvl3pPr marL="3657600" marR="0" lvl="2" indent="-27432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3pPr>
            <a:lvl4pPr marL="5486400" marR="0" lvl="3" indent="-41148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4pPr>
            <a:lvl5pPr marL="7315200" marR="0" lvl="4" indent="-54864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5pPr>
            <a:lvl6pPr marL="9144000" marR="0" lvl="5" indent="-68580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6pPr>
            <a:lvl7pPr marL="12801600" marR="0" lvl="6" indent="-96012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7pPr>
            <a:lvl8pPr marL="18288000" marR="0" lvl="7" indent="-137160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8pPr>
            <a:lvl9pPr marL="25603200" marR="0" lvl="8" indent="-192024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9pPr>
          </a:lstStyle>
          <a:p>
            <a:endParaRPr/>
          </a:p>
        </p:txBody>
      </p:sp>
      <p:sp>
        <p:nvSpPr>
          <p:cNvPr id="48" name="Shape 48"/>
          <p:cNvSpPr txBox="1">
            <a:spLocks noGrp="1"/>
          </p:cNvSpPr>
          <p:nvPr>
            <p:ph type="ftr" idx="11"/>
          </p:nvPr>
        </p:nvSpPr>
        <p:spPr>
          <a:xfrm>
            <a:off x="12496800" y="25425400"/>
            <a:ext cx="11582400" cy="14605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7200" b="0" i="0" u="none">
                <a:solidFill>
                  <a:schemeClr val="dk1"/>
                </a:solidFill>
                <a:latin typeface="Arial"/>
                <a:ea typeface="Arial"/>
                <a:cs typeface="Arial"/>
                <a:sym typeface="Arial"/>
              </a:defRPr>
            </a:lvl1pPr>
            <a:lvl2pPr marL="1828800" marR="0" lvl="1" indent="-13716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2pPr>
            <a:lvl3pPr marL="3657600" marR="0" lvl="2" indent="-27432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3pPr>
            <a:lvl4pPr marL="5486400" marR="0" lvl="3" indent="-41148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4pPr>
            <a:lvl5pPr marL="7315200" marR="0" lvl="4" indent="-54864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5pPr>
            <a:lvl6pPr marL="9144000" marR="0" lvl="5" indent="-68580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6pPr>
            <a:lvl7pPr marL="12801600" marR="0" lvl="6" indent="-96012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7pPr>
            <a:lvl8pPr marL="18288000" marR="0" lvl="7" indent="-137160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8pPr>
            <a:lvl9pPr marL="25603200" marR="0" lvl="8" indent="-192024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9pPr>
          </a:lstStyle>
          <a:p>
            <a:endParaRPr/>
          </a:p>
        </p:txBody>
      </p:sp>
      <p:sp>
        <p:nvSpPr>
          <p:cNvPr id="49" name="Shape 49"/>
          <p:cNvSpPr txBox="1">
            <a:spLocks noGrp="1"/>
          </p:cNvSpPr>
          <p:nvPr>
            <p:ph type="sldNum" idx="12"/>
          </p:nvPr>
        </p:nvSpPr>
        <p:spPr>
          <a:xfrm>
            <a:off x="26212800" y="25425400"/>
            <a:ext cx="8534399" cy="1460500"/>
          </a:xfrm>
          <a:prstGeom prst="rect">
            <a:avLst/>
          </a:prstGeom>
          <a:noFill/>
          <a:ln>
            <a:noFill/>
          </a:ln>
        </p:spPr>
        <p:txBody>
          <a:bodyPr lIns="365750" tIns="182875" rIns="365750" bIns="182875" anchor="ctr" anchorCtr="0">
            <a:noAutofit/>
          </a:bodyPr>
          <a:lstStyle/>
          <a:p>
            <a:pPr marL="0" marR="0" lvl="0" indent="0" algn="r" rtl="0">
              <a:lnSpc>
                <a:spcPct val="100000"/>
              </a:lnSpc>
              <a:spcBef>
                <a:spcPts val="0"/>
              </a:spcBef>
              <a:spcAft>
                <a:spcPts val="0"/>
              </a:spcAft>
              <a:buClr>
                <a:srgbClr val="898989"/>
              </a:buClr>
              <a:buSzPct val="25000"/>
              <a:buFont typeface="Open Sans Light"/>
              <a:buNone/>
            </a:pPr>
            <a:fld id="{00000000-1234-1234-1234-123412341234}" type="slidenum">
              <a:rPr lang="en-US" sz="4800" b="0" i="0" u="none">
                <a:solidFill>
                  <a:srgbClr val="898989"/>
                </a:solidFill>
                <a:latin typeface="Open Sans Light"/>
                <a:ea typeface="Open Sans Light"/>
                <a:cs typeface="Open Sans Light"/>
                <a:sym typeface="Open Sans Light"/>
              </a:rPr>
              <a:t>‹#›</a:t>
            </a:fld>
            <a:endParaRPr lang="en-US" sz="4800" b="0" i="0" u="none">
              <a:solidFill>
                <a:srgbClr val="898989"/>
              </a:solidFill>
              <a:latin typeface="Open Sans Light"/>
              <a:ea typeface="Open Sans Light"/>
              <a:cs typeface="Open Sans Light"/>
              <a:sym typeface="Open Sans Light"/>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1828800" y="1098550"/>
            <a:ext cx="32918400" cy="45720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17600" b="0" i="0" u="none" strike="noStrike" cap="none">
                <a:solidFill>
                  <a:schemeClr val="dk1"/>
                </a:solidFill>
                <a:latin typeface="Open Sans Light"/>
                <a:ea typeface="Open Sans Light"/>
                <a:cs typeface="Open Sans Light"/>
                <a:sym typeface="Open Sans Light"/>
              </a:defRPr>
            </a:lvl1pPr>
            <a:lvl2pPr marL="0" marR="0" lvl="1" indent="0" algn="ctr" rtl="0">
              <a:spcBef>
                <a:spcPts val="0"/>
              </a:spcBef>
              <a:spcAft>
                <a:spcPts val="0"/>
              </a:spcAft>
              <a:buNone/>
              <a:defRPr sz="17600" b="0" i="0" u="none" strike="noStrike" cap="none">
                <a:solidFill>
                  <a:schemeClr val="dk1"/>
                </a:solidFill>
                <a:latin typeface="Open Sans Light"/>
                <a:ea typeface="Open Sans Light"/>
                <a:cs typeface="Open Sans Light"/>
                <a:sym typeface="Open Sans Light"/>
              </a:defRPr>
            </a:lvl2pPr>
            <a:lvl3pPr marL="0" marR="0" lvl="2" indent="0" algn="ctr" rtl="0">
              <a:spcBef>
                <a:spcPts val="0"/>
              </a:spcBef>
              <a:spcAft>
                <a:spcPts val="0"/>
              </a:spcAft>
              <a:buNone/>
              <a:defRPr sz="17600" b="0" i="0" u="none" strike="noStrike" cap="none">
                <a:solidFill>
                  <a:schemeClr val="dk1"/>
                </a:solidFill>
                <a:latin typeface="Open Sans Light"/>
                <a:ea typeface="Open Sans Light"/>
                <a:cs typeface="Open Sans Light"/>
                <a:sym typeface="Open Sans Light"/>
              </a:defRPr>
            </a:lvl3pPr>
            <a:lvl4pPr marL="0" marR="0" lvl="3" indent="0" algn="ctr" rtl="0">
              <a:spcBef>
                <a:spcPts val="0"/>
              </a:spcBef>
              <a:spcAft>
                <a:spcPts val="0"/>
              </a:spcAft>
              <a:buNone/>
              <a:defRPr sz="17600" b="0" i="0" u="none" strike="noStrike" cap="none">
                <a:solidFill>
                  <a:schemeClr val="dk1"/>
                </a:solidFill>
                <a:latin typeface="Open Sans Light"/>
                <a:ea typeface="Open Sans Light"/>
                <a:cs typeface="Open Sans Light"/>
                <a:sym typeface="Open Sans Light"/>
              </a:defRPr>
            </a:lvl4pPr>
            <a:lvl5pPr marL="0" marR="0" lvl="4" indent="0" algn="ctr" rtl="0">
              <a:spcBef>
                <a:spcPts val="0"/>
              </a:spcBef>
              <a:spcAft>
                <a:spcPts val="0"/>
              </a:spcAft>
              <a:buNone/>
              <a:defRPr sz="17600" b="0" i="0" u="none" strike="noStrike" cap="none">
                <a:solidFill>
                  <a:schemeClr val="dk1"/>
                </a:solidFill>
                <a:latin typeface="Open Sans Light"/>
                <a:ea typeface="Open Sans Light"/>
                <a:cs typeface="Open Sans Light"/>
                <a:sym typeface="Open Sans Light"/>
              </a:defRPr>
            </a:lvl5pPr>
            <a:lvl6pPr marL="457200" marR="0" lvl="5" indent="0" algn="ctr" rtl="0">
              <a:spcBef>
                <a:spcPts val="0"/>
              </a:spcBef>
              <a:spcAft>
                <a:spcPts val="0"/>
              </a:spcAft>
              <a:buNone/>
              <a:defRPr sz="17600" b="0" i="0" u="none" strike="noStrike" cap="none">
                <a:solidFill>
                  <a:schemeClr val="dk1"/>
                </a:solidFill>
                <a:latin typeface="Open Sans Light"/>
                <a:ea typeface="Open Sans Light"/>
                <a:cs typeface="Open Sans Light"/>
                <a:sym typeface="Open Sans Light"/>
              </a:defRPr>
            </a:lvl6pPr>
            <a:lvl7pPr marL="914400" marR="0" lvl="6" indent="0" algn="ctr" rtl="0">
              <a:spcBef>
                <a:spcPts val="0"/>
              </a:spcBef>
              <a:spcAft>
                <a:spcPts val="0"/>
              </a:spcAft>
              <a:buNone/>
              <a:defRPr sz="17600" b="0" i="0" u="none" strike="noStrike" cap="none">
                <a:solidFill>
                  <a:schemeClr val="dk1"/>
                </a:solidFill>
                <a:latin typeface="Open Sans Light"/>
                <a:ea typeface="Open Sans Light"/>
                <a:cs typeface="Open Sans Light"/>
                <a:sym typeface="Open Sans Light"/>
              </a:defRPr>
            </a:lvl7pPr>
            <a:lvl8pPr marL="1371600" marR="0" lvl="7" indent="0" algn="ctr" rtl="0">
              <a:spcBef>
                <a:spcPts val="0"/>
              </a:spcBef>
              <a:spcAft>
                <a:spcPts val="0"/>
              </a:spcAft>
              <a:buNone/>
              <a:defRPr sz="17600" b="0" i="0" u="none" strike="noStrike" cap="none">
                <a:solidFill>
                  <a:schemeClr val="dk1"/>
                </a:solidFill>
                <a:latin typeface="Open Sans Light"/>
                <a:ea typeface="Open Sans Light"/>
                <a:cs typeface="Open Sans Light"/>
                <a:sym typeface="Open Sans Light"/>
              </a:defRPr>
            </a:lvl8pPr>
            <a:lvl9pPr marL="1828800" marR="0" lvl="8" indent="0" algn="ctr" rtl="0">
              <a:spcBef>
                <a:spcPts val="0"/>
              </a:spcBef>
              <a:spcAft>
                <a:spcPts val="0"/>
              </a:spcAft>
              <a:buNone/>
              <a:defRPr sz="17600" b="0" i="0" u="none" strike="noStrike" cap="none">
                <a:solidFill>
                  <a:schemeClr val="dk1"/>
                </a:solidFill>
                <a:latin typeface="Open Sans Light"/>
                <a:ea typeface="Open Sans Light"/>
                <a:cs typeface="Open Sans Light"/>
                <a:sym typeface="Open Sans Light"/>
              </a:defRPr>
            </a:lvl9pPr>
          </a:lstStyle>
          <a:p>
            <a:endParaRPr/>
          </a:p>
        </p:txBody>
      </p:sp>
      <p:sp>
        <p:nvSpPr>
          <p:cNvPr id="52" name="Shape 52"/>
          <p:cNvSpPr txBox="1">
            <a:spLocks noGrp="1"/>
          </p:cNvSpPr>
          <p:nvPr>
            <p:ph type="body" idx="1"/>
          </p:nvPr>
        </p:nvSpPr>
        <p:spPr>
          <a:xfrm>
            <a:off x="1828800" y="6140451"/>
            <a:ext cx="16160751" cy="2559048"/>
          </a:xfrm>
          <a:prstGeom prst="rect">
            <a:avLst/>
          </a:prstGeom>
          <a:noFill/>
          <a:ln>
            <a:noFill/>
          </a:ln>
        </p:spPr>
        <p:txBody>
          <a:bodyPr lIns="91425" tIns="91425" rIns="91425" bIns="91425" anchor="b" anchorCtr="0"/>
          <a:lstStyle>
            <a:lvl1pPr marL="0" marR="0" lvl="0" indent="0" algn="l" rtl="0">
              <a:spcBef>
                <a:spcPts val="1920"/>
              </a:spcBef>
              <a:spcAft>
                <a:spcPts val="0"/>
              </a:spcAft>
              <a:buClr>
                <a:schemeClr val="dk1"/>
              </a:buClr>
              <a:buFont typeface="Arial"/>
              <a:buNone/>
              <a:defRPr sz="9600" b="1" i="0" u="none" strike="noStrike" cap="none">
                <a:solidFill>
                  <a:schemeClr val="dk1"/>
                </a:solidFill>
                <a:latin typeface="Open Sans Light"/>
                <a:ea typeface="Open Sans Light"/>
                <a:cs typeface="Open Sans Light"/>
                <a:sym typeface="Open Sans Light"/>
              </a:defRPr>
            </a:lvl1pPr>
            <a:lvl2pPr marL="1828800" marR="0" lvl="1" indent="0" algn="l" rtl="0">
              <a:spcBef>
                <a:spcPts val="1600"/>
              </a:spcBef>
              <a:spcAft>
                <a:spcPts val="0"/>
              </a:spcAft>
              <a:buClr>
                <a:schemeClr val="dk1"/>
              </a:buClr>
              <a:buFont typeface="Arial"/>
              <a:buNone/>
              <a:defRPr sz="8000" b="1" i="0" u="none" strike="noStrike" cap="none">
                <a:solidFill>
                  <a:schemeClr val="dk1"/>
                </a:solidFill>
                <a:latin typeface="Open Sans Light"/>
                <a:ea typeface="Open Sans Light"/>
                <a:cs typeface="Open Sans Light"/>
                <a:sym typeface="Open Sans Light"/>
              </a:defRPr>
            </a:lvl2pPr>
            <a:lvl3pPr marL="3657600" marR="0" lvl="2" indent="0" algn="l" rtl="0">
              <a:spcBef>
                <a:spcPts val="1440"/>
              </a:spcBef>
              <a:spcAft>
                <a:spcPts val="0"/>
              </a:spcAft>
              <a:buClr>
                <a:schemeClr val="dk1"/>
              </a:buClr>
              <a:buFont typeface="Arial"/>
              <a:buNone/>
              <a:defRPr sz="7200" b="1" i="0" u="none" strike="noStrike" cap="none">
                <a:solidFill>
                  <a:schemeClr val="dk1"/>
                </a:solidFill>
                <a:latin typeface="Open Sans Light"/>
                <a:ea typeface="Open Sans Light"/>
                <a:cs typeface="Open Sans Light"/>
                <a:sym typeface="Open Sans Light"/>
              </a:defRPr>
            </a:lvl3pPr>
            <a:lvl4pPr marL="5486400" marR="0" lvl="3" indent="0" algn="l" rtl="0">
              <a:spcBef>
                <a:spcPts val="1280"/>
              </a:spcBef>
              <a:spcAft>
                <a:spcPts val="0"/>
              </a:spcAft>
              <a:buClr>
                <a:schemeClr val="dk1"/>
              </a:buClr>
              <a:buFont typeface="Arial"/>
              <a:buNone/>
              <a:defRPr sz="6400" b="1" i="0" u="none" strike="noStrike" cap="none">
                <a:solidFill>
                  <a:schemeClr val="dk1"/>
                </a:solidFill>
                <a:latin typeface="Open Sans Light"/>
                <a:ea typeface="Open Sans Light"/>
                <a:cs typeface="Open Sans Light"/>
                <a:sym typeface="Open Sans Light"/>
              </a:defRPr>
            </a:lvl4pPr>
            <a:lvl5pPr marL="7315200" marR="0" lvl="4" indent="0" algn="l" rtl="0">
              <a:spcBef>
                <a:spcPts val="1280"/>
              </a:spcBef>
              <a:spcAft>
                <a:spcPts val="0"/>
              </a:spcAft>
              <a:buClr>
                <a:schemeClr val="dk1"/>
              </a:buClr>
              <a:buFont typeface="Arial"/>
              <a:buNone/>
              <a:defRPr sz="6400" b="1" i="0" u="none" strike="noStrike" cap="none">
                <a:solidFill>
                  <a:schemeClr val="dk1"/>
                </a:solidFill>
                <a:latin typeface="Open Sans Light"/>
                <a:ea typeface="Open Sans Light"/>
                <a:cs typeface="Open Sans Light"/>
                <a:sym typeface="Open Sans Light"/>
              </a:defRPr>
            </a:lvl5pPr>
            <a:lvl6pPr marL="9144000" marR="0" lvl="5" indent="0" algn="l" rtl="0">
              <a:spcBef>
                <a:spcPts val="1280"/>
              </a:spcBef>
              <a:buClr>
                <a:schemeClr val="dk1"/>
              </a:buClr>
              <a:buFont typeface="Arial"/>
              <a:buNone/>
              <a:defRPr sz="6400" b="1" i="0" u="none" strike="noStrike" cap="none">
                <a:solidFill>
                  <a:schemeClr val="dk1"/>
                </a:solidFill>
                <a:latin typeface="Open Sans Light"/>
                <a:ea typeface="Open Sans Light"/>
                <a:cs typeface="Open Sans Light"/>
                <a:sym typeface="Open Sans Light"/>
              </a:defRPr>
            </a:lvl6pPr>
            <a:lvl7pPr marL="10972800" marR="0" lvl="6" indent="0" algn="l" rtl="0">
              <a:spcBef>
                <a:spcPts val="1280"/>
              </a:spcBef>
              <a:buClr>
                <a:schemeClr val="dk1"/>
              </a:buClr>
              <a:buFont typeface="Arial"/>
              <a:buNone/>
              <a:defRPr sz="6400" b="1" i="0" u="none" strike="noStrike" cap="none">
                <a:solidFill>
                  <a:schemeClr val="dk1"/>
                </a:solidFill>
                <a:latin typeface="Open Sans Light"/>
                <a:ea typeface="Open Sans Light"/>
                <a:cs typeface="Open Sans Light"/>
                <a:sym typeface="Open Sans Light"/>
              </a:defRPr>
            </a:lvl7pPr>
            <a:lvl8pPr marL="12801600" marR="0" lvl="7" indent="0" algn="l" rtl="0">
              <a:spcBef>
                <a:spcPts val="1280"/>
              </a:spcBef>
              <a:buClr>
                <a:schemeClr val="dk1"/>
              </a:buClr>
              <a:buFont typeface="Arial"/>
              <a:buNone/>
              <a:defRPr sz="6400" b="1" i="0" u="none" strike="noStrike" cap="none">
                <a:solidFill>
                  <a:schemeClr val="dk1"/>
                </a:solidFill>
                <a:latin typeface="Open Sans Light"/>
                <a:ea typeface="Open Sans Light"/>
                <a:cs typeface="Open Sans Light"/>
                <a:sym typeface="Open Sans Light"/>
              </a:defRPr>
            </a:lvl8pPr>
            <a:lvl9pPr marL="14630400" marR="0" lvl="8" indent="0" algn="l" rtl="0">
              <a:spcBef>
                <a:spcPts val="1280"/>
              </a:spcBef>
              <a:buClr>
                <a:schemeClr val="dk1"/>
              </a:buClr>
              <a:buFont typeface="Arial"/>
              <a:buNone/>
              <a:defRPr sz="6400" b="1" i="0" u="none" strike="noStrike" cap="none">
                <a:solidFill>
                  <a:schemeClr val="dk1"/>
                </a:solidFill>
                <a:latin typeface="Open Sans Light"/>
                <a:ea typeface="Open Sans Light"/>
                <a:cs typeface="Open Sans Light"/>
                <a:sym typeface="Open Sans Light"/>
              </a:defRPr>
            </a:lvl9pPr>
          </a:lstStyle>
          <a:p>
            <a:endParaRPr/>
          </a:p>
        </p:txBody>
      </p:sp>
      <p:sp>
        <p:nvSpPr>
          <p:cNvPr id="53" name="Shape 53"/>
          <p:cNvSpPr txBox="1">
            <a:spLocks noGrp="1"/>
          </p:cNvSpPr>
          <p:nvPr>
            <p:ph type="body" idx="2"/>
          </p:nvPr>
        </p:nvSpPr>
        <p:spPr>
          <a:xfrm>
            <a:off x="1828800" y="8699500"/>
            <a:ext cx="16160751" cy="15805151"/>
          </a:xfrm>
          <a:prstGeom prst="rect">
            <a:avLst/>
          </a:prstGeom>
          <a:noFill/>
          <a:ln>
            <a:noFill/>
          </a:ln>
        </p:spPr>
        <p:txBody>
          <a:bodyPr lIns="91425" tIns="91425" rIns="91425" bIns="91425" anchor="t" anchorCtr="0"/>
          <a:lstStyle>
            <a:lvl1pPr marL="1371600" marR="0" lvl="0" indent="-762000" algn="l" rtl="0">
              <a:spcBef>
                <a:spcPts val="1920"/>
              </a:spcBef>
              <a:spcAft>
                <a:spcPts val="0"/>
              </a:spcAft>
              <a:buClr>
                <a:schemeClr val="dk1"/>
              </a:buClr>
              <a:buSzPct val="100000"/>
              <a:buFont typeface="Arial"/>
              <a:buChar char="•"/>
              <a:defRPr sz="9600" b="0" i="0" u="none" strike="noStrike" cap="none">
                <a:solidFill>
                  <a:schemeClr val="dk1"/>
                </a:solidFill>
                <a:latin typeface="Open Sans Light"/>
                <a:ea typeface="Open Sans Light"/>
                <a:cs typeface="Open Sans Light"/>
                <a:sym typeface="Open Sans Light"/>
              </a:defRPr>
            </a:lvl1pPr>
            <a:lvl2pPr marL="2971800" marR="0" lvl="1" indent="-635000" algn="l" rtl="0">
              <a:spcBef>
                <a:spcPts val="1600"/>
              </a:spcBef>
              <a:spcAft>
                <a:spcPts val="0"/>
              </a:spcAft>
              <a:buClr>
                <a:schemeClr val="dk1"/>
              </a:buClr>
              <a:buSzPct val="100000"/>
              <a:buFont typeface="Arial"/>
              <a:buChar char="–"/>
              <a:defRPr sz="8000" b="0" i="0" u="none" strike="noStrike" cap="none">
                <a:solidFill>
                  <a:schemeClr val="dk1"/>
                </a:solidFill>
                <a:latin typeface="Open Sans Light"/>
                <a:ea typeface="Open Sans Light"/>
                <a:cs typeface="Open Sans Light"/>
                <a:sym typeface="Open Sans Light"/>
              </a:defRPr>
            </a:lvl2pPr>
            <a:lvl3pPr marL="4572000" marR="0" lvl="2" indent="-457200" algn="l" rtl="0">
              <a:spcBef>
                <a:spcPts val="1440"/>
              </a:spcBef>
              <a:spcAft>
                <a:spcPts val="0"/>
              </a:spcAft>
              <a:buClr>
                <a:schemeClr val="dk1"/>
              </a:buClr>
              <a:buSzPct val="100000"/>
              <a:buFont typeface="Arial"/>
              <a:buChar char="•"/>
              <a:defRPr sz="7200" b="0" i="0" u="none" strike="noStrike" cap="none">
                <a:solidFill>
                  <a:schemeClr val="dk1"/>
                </a:solidFill>
                <a:latin typeface="Open Sans Light"/>
                <a:ea typeface="Open Sans Light"/>
                <a:cs typeface="Open Sans Light"/>
                <a:sym typeface="Open Sans Light"/>
              </a:defRPr>
            </a:lvl3pPr>
            <a:lvl4pPr marL="6400800" marR="0" lvl="3" indent="-508000" algn="l" rtl="0">
              <a:spcBef>
                <a:spcPts val="1280"/>
              </a:spcBef>
              <a:spcAft>
                <a:spcPts val="0"/>
              </a:spcAft>
              <a:buClr>
                <a:schemeClr val="dk1"/>
              </a:buClr>
              <a:buSzPct val="100000"/>
              <a:buFont typeface="Arial"/>
              <a:buChar char="–"/>
              <a:defRPr sz="6400" b="0" i="0" u="none" strike="noStrike" cap="none">
                <a:solidFill>
                  <a:schemeClr val="dk1"/>
                </a:solidFill>
                <a:latin typeface="Open Sans Light"/>
                <a:ea typeface="Open Sans Light"/>
                <a:cs typeface="Open Sans Light"/>
                <a:sym typeface="Open Sans Light"/>
              </a:defRPr>
            </a:lvl4pPr>
            <a:lvl5pPr marL="8229600" marR="0" lvl="4" indent="-508000" algn="l" rtl="0">
              <a:spcBef>
                <a:spcPts val="1280"/>
              </a:spcBef>
              <a:spcAft>
                <a:spcPts val="0"/>
              </a:spcAft>
              <a:buClr>
                <a:schemeClr val="dk1"/>
              </a:buClr>
              <a:buSzPct val="100000"/>
              <a:buFont typeface="Arial"/>
              <a:buChar char="»"/>
              <a:defRPr sz="6400" b="0" i="0" u="none" strike="noStrike" cap="none">
                <a:solidFill>
                  <a:schemeClr val="dk1"/>
                </a:solidFill>
                <a:latin typeface="Open Sans Light"/>
                <a:ea typeface="Open Sans Light"/>
                <a:cs typeface="Open Sans Light"/>
                <a:sym typeface="Open Sans Light"/>
              </a:defRPr>
            </a:lvl5pPr>
            <a:lvl6pPr marL="10058400" marR="0" lvl="5" indent="-508000" algn="l" rtl="0">
              <a:spcBef>
                <a:spcPts val="1280"/>
              </a:spcBef>
              <a:buClr>
                <a:schemeClr val="dk1"/>
              </a:buClr>
              <a:buSzPct val="100000"/>
              <a:buFont typeface="Arial"/>
              <a:buChar char="•"/>
              <a:defRPr sz="6400" b="0" i="0" u="none" strike="noStrike" cap="none">
                <a:solidFill>
                  <a:schemeClr val="dk1"/>
                </a:solidFill>
                <a:latin typeface="Open Sans Light"/>
                <a:ea typeface="Open Sans Light"/>
                <a:cs typeface="Open Sans Light"/>
                <a:sym typeface="Open Sans Light"/>
              </a:defRPr>
            </a:lvl6pPr>
            <a:lvl7pPr marL="11887200" marR="0" lvl="6" indent="-508000" algn="l" rtl="0">
              <a:spcBef>
                <a:spcPts val="1280"/>
              </a:spcBef>
              <a:buClr>
                <a:schemeClr val="dk1"/>
              </a:buClr>
              <a:buSzPct val="100000"/>
              <a:buFont typeface="Arial"/>
              <a:buChar char="•"/>
              <a:defRPr sz="6400" b="0" i="0" u="none" strike="noStrike" cap="none">
                <a:solidFill>
                  <a:schemeClr val="dk1"/>
                </a:solidFill>
                <a:latin typeface="Open Sans Light"/>
                <a:ea typeface="Open Sans Light"/>
                <a:cs typeface="Open Sans Light"/>
                <a:sym typeface="Open Sans Light"/>
              </a:defRPr>
            </a:lvl7pPr>
            <a:lvl8pPr marL="13716000" marR="0" lvl="7" indent="-508000" algn="l" rtl="0">
              <a:spcBef>
                <a:spcPts val="1280"/>
              </a:spcBef>
              <a:buClr>
                <a:schemeClr val="dk1"/>
              </a:buClr>
              <a:buSzPct val="100000"/>
              <a:buFont typeface="Arial"/>
              <a:buChar char="•"/>
              <a:defRPr sz="6400" b="0" i="0" u="none" strike="noStrike" cap="none">
                <a:solidFill>
                  <a:schemeClr val="dk1"/>
                </a:solidFill>
                <a:latin typeface="Open Sans Light"/>
                <a:ea typeface="Open Sans Light"/>
                <a:cs typeface="Open Sans Light"/>
                <a:sym typeface="Open Sans Light"/>
              </a:defRPr>
            </a:lvl8pPr>
            <a:lvl9pPr marL="15544800" marR="0" lvl="8" indent="-508000" algn="l" rtl="0">
              <a:spcBef>
                <a:spcPts val="1280"/>
              </a:spcBef>
              <a:buClr>
                <a:schemeClr val="dk1"/>
              </a:buClr>
              <a:buSzPct val="100000"/>
              <a:buFont typeface="Arial"/>
              <a:buChar char="•"/>
              <a:defRPr sz="6400" b="0" i="0" u="none" strike="noStrike" cap="none">
                <a:solidFill>
                  <a:schemeClr val="dk1"/>
                </a:solidFill>
                <a:latin typeface="Open Sans Light"/>
                <a:ea typeface="Open Sans Light"/>
                <a:cs typeface="Open Sans Light"/>
                <a:sym typeface="Open Sans Light"/>
              </a:defRPr>
            </a:lvl9pPr>
          </a:lstStyle>
          <a:p>
            <a:endParaRPr/>
          </a:p>
        </p:txBody>
      </p:sp>
      <p:sp>
        <p:nvSpPr>
          <p:cNvPr id="54" name="Shape 54"/>
          <p:cNvSpPr txBox="1">
            <a:spLocks noGrp="1"/>
          </p:cNvSpPr>
          <p:nvPr>
            <p:ph type="body" idx="3"/>
          </p:nvPr>
        </p:nvSpPr>
        <p:spPr>
          <a:xfrm>
            <a:off x="18580101" y="6140451"/>
            <a:ext cx="16167099" cy="2559048"/>
          </a:xfrm>
          <a:prstGeom prst="rect">
            <a:avLst/>
          </a:prstGeom>
          <a:noFill/>
          <a:ln>
            <a:noFill/>
          </a:ln>
        </p:spPr>
        <p:txBody>
          <a:bodyPr lIns="91425" tIns="91425" rIns="91425" bIns="91425" anchor="b" anchorCtr="0"/>
          <a:lstStyle>
            <a:lvl1pPr marL="0" marR="0" lvl="0" indent="0" algn="l" rtl="0">
              <a:spcBef>
                <a:spcPts val="1920"/>
              </a:spcBef>
              <a:spcAft>
                <a:spcPts val="0"/>
              </a:spcAft>
              <a:buClr>
                <a:schemeClr val="dk1"/>
              </a:buClr>
              <a:buFont typeface="Arial"/>
              <a:buNone/>
              <a:defRPr sz="9600" b="1" i="0" u="none" strike="noStrike" cap="none">
                <a:solidFill>
                  <a:schemeClr val="dk1"/>
                </a:solidFill>
                <a:latin typeface="Open Sans Light"/>
                <a:ea typeface="Open Sans Light"/>
                <a:cs typeface="Open Sans Light"/>
                <a:sym typeface="Open Sans Light"/>
              </a:defRPr>
            </a:lvl1pPr>
            <a:lvl2pPr marL="1828800" marR="0" lvl="1" indent="0" algn="l" rtl="0">
              <a:spcBef>
                <a:spcPts val="1600"/>
              </a:spcBef>
              <a:spcAft>
                <a:spcPts val="0"/>
              </a:spcAft>
              <a:buClr>
                <a:schemeClr val="dk1"/>
              </a:buClr>
              <a:buFont typeface="Arial"/>
              <a:buNone/>
              <a:defRPr sz="8000" b="1" i="0" u="none" strike="noStrike" cap="none">
                <a:solidFill>
                  <a:schemeClr val="dk1"/>
                </a:solidFill>
                <a:latin typeface="Open Sans Light"/>
                <a:ea typeface="Open Sans Light"/>
                <a:cs typeface="Open Sans Light"/>
                <a:sym typeface="Open Sans Light"/>
              </a:defRPr>
            </a:lvl2pPr>
            <a:lvl3pPr marL="3657600" marR="0" lvl="2" indent="0" algn="l" rtl="0">
              <a:spcBef>
                <a:spcPts val="1440"/>
              </a:spcBef>
              <a:spcAft>
                <a:spcPts val="0"/>
              </a:spcAft>
              <a:buClr>
                <a:schemeClr val="dk1"/>
              </a:buClr>
              <a:buFont typeface="Arial"/>
              <a:buNone/>
              <a:defRPr sz="7200" b="1" i="0" u="none" strike="noStrike" cap="none">
                <a:solidFill>
                  <a:schemeClr val="dk1"/>
                </a:solidFill>
                <a:latin typeface="Open Sans Light"/>
                <a:ea typeface="Open Sans Light"/>
                <a:cs typeface="Open Sans Light"/>
                <a:sym typeface="Open Sans Light"/>
              </a:defRPr>
            </a:lvl3pPr>
            <a:lvl4pPr marL="5486400" marR="0" lvl="3" indent="0" algn="l" rtl="0">
              <a:spcBef>
                <a:spcPts val="1280"/>
              </a:spcBef>
              <a:spcAft>
                <a:spcPts val="0"/>
              </a:spcAft>
              <a:buClr>
                <a:schemeClr val="dk1"/>
              </a:buClr>
              <a:buFont typeface="Arial"/>
              <a:buNone/>
              <a:defRPr sz="6400" b="1" i="0" u="none" strike="noStrike" cap="none">
                <a:solidFill>
                  <a:schemeClr val="dk1"/>
                </a:solidFill>
                <a:latin typeface="Open Sans Light"/>
                <a:ea typeface="Open Sans Light"/>
                <a:cs typeface="Open Sans Light"/>
                <a:sym typeface="Open Sans Light"/>
              </a:defRPr>
            </a:lvl4pPr>
            <a:lvl5pPr marL="7315200" marR="0" lvl="4" indent="0" algn="l" rtl="0">
              <a:spcBef>
                <a:spcPts val="1280"/>
              </a:spcBef>
              <a:spcAft>
                <a:spcPts val="0"/>
              </a:spcAft>
              <a:buClr>
                <a:schemeClr val="dk1"/>
              </a:buClr>
              <a:buFont typeface="Arial"/>
              <a:buNone/>
              <a:defRPr sz="6400" b="1" i="0" u="none" strike="noStrike" cap="none">
                <a:solidFill>
                  <a:schemeClr val="dk1"/>
                </a:solidFill>
                <a:latin typeface="Open Sans Light"/>
                <a:ea typeface="Open Sans Light"/>
                <a:cs typeface="Open Sans Light"/>
                <a:sym typeface="Open Sans Light"/>
              </a:defRPr>
            </a:lvl5pPr>
            <a:lvl6pPr marL="9144000" marR="0" lvl="5" indent="0" algn="l" rtl="0">
              <a:spcBef>
                <a:spcPts val="1280"/>
              </a:spcBef>
              <a:buClr>
                <a:schemeClr val="dk1"/>
              </a:buClr>
              <a:buFont typeface="Arial"/>
              <a:buNone/>
              <a:defRPr sz="6400" b="1" i="0" u="none" strike="noStrike" cap="none">
                <a:solidFill>
                  <a:schemeClr val="dk1"/>
                </a:solidFill>
                <a:latin typeface="Open Sans Light"/>
                <a:ea typeface="Open Sans Light"/>
                <a:cs typeface="Open Sans Light"/>
                <a:sym typeface="Open Sans Light"/>
              </a:defRPr>
            </a:lvl6pPr>
            <a:lvl7pPr marL="10972800" marR="0" lvl="6" indent="0" algn="l" rtl="0">
              <a:spcBef>
                <a:spcPts val="1280"/>
              </a:spcBef>
              <a:buClr>
                <a:schemeClr val="dk1"/>
              </a:buClr>
              <a:buFont typeface="Arial"/>
              <a:buNone/>
              <a:defRPr sz="6400" b="1" i="0" u="none" strike="noStrike" cap="none">
                <a:solidFill>
                  <a:schemeClr val="dk1"/>
                </a:solidFill>
                <a:latin typeface="Open Sans Light"/>
                <a:ea typeface="Open Sans Light"/>
                <a:cs typeface="Open Sans Light"/>
                <a:sym typeface="Open Sans Light"/>
              </a:defRPr>
            </a:lvl7pPr>
            <a:lvl8pPr marL="12801600" marR="0" lvl="7" indent="0" algn="l" rtl="0">
              <a:spcBef>
                <a:spcPts val="1280"/>
              </a:spcBef>
              <a:buClr>
                <a:schemeClr val="dk1"/>
              </a:buClr>
              <a:buFont typeface="Arial"/>
              <a:buNone/>
              <a:defRPr sz="6400" b="1" i="0" u="none" strike="noStrike" cap="none">
                <a:solidFill>
                  <a:schemeClr val="dk1"/>
                </a:solidFill>
                <a:latin typeface="Open Sans Light"/>
                <a:ea typeface="Open Sans Light"/>
                <a:cs typeface="Open Sans Light"/>
                <a:sym typeface="Open Sans Light"/>
              </a:defRPr>
            </a:lvl8pPr>
            <a:lvl9pPr marL="14630400" marR="0" lvl="8" indent="0" algn="l" rtl="0">
              <a:spcBef>
                <a:spcPts val="1280"/>
              </a:spcBef>
              <a:buClr>
                <a:schemeClr val="dk1"/>
              </a:buClr>
              <a:buFont typeface="Arial"/>
              <a:buNone/>
              <a:defRPr sz="6400" b="1" i="0" u="none" strike="noStrike" cap="none">
                <a:solidFill>
                  <a:schemeClr val="dk1"/>
                </a:solidFill>
                <a:latin typeface="Open Sans Light"/>
                <a:ea typeface="Open Sans Light"/>
                <a:cs typeface="Open Sans Light"/>
                <a:sym typeface="Open Sans Light"/>
              </a:defRPr>
            </a:lvl9pPr>
          </a:lstStyle>
          <a:p>
            <a:endParaRPr/>
          </a:p>
        </p:txBody>
      </p:sp>
      <p:sp>
        <p:nvSpPr>
          <p:cNvPr id="55" name="Shape 55"/>
          <p:cNvSpPr txBox="1">
            <a:spLocks noGrp="1"/>
          </p:cNvSpPr>
          <p:nvPr>
            <p:ph type="body" idx="4"/>
          </p:nvPr>
        </p:nvSpPr>
        <p:spPr>
          <a:xfrm>
            <a:off x="18580101" y="8699500"/>
            <a:ext cx="16167099" cy="15805151"/>
          </a:xfrm>
          <a:prstGeom prst="rect">
            <a:avLst/>
          </a:prstGeom>
          <a:noFill/>
          <a:ln>
            <a:noFill/>
          </a:ln>
        </p:spPr>
        <p:txBody>
          <a:bodyPr lIns="91425" tIns="91425" rIns="91425" bIns="91425" anchor="t" anchorCtr="0"/>
          <a:lstStyle>
            <a:lvl1pPr marL="1371600" marR="0" lvl="0" indent="-762000" algn="l" rtl="0">
              <a:spcBef>
                <a:spcPts val="1920"/>
              </a:spcBef>
              <a:spcAft>
                <a:spcPts val="0"/>
              </a:spcAft>
              <a:buClr>
                <a:schemeClr val="dk1"/>
              </a:buClr>
              <a:buSzPct val="100000"/>
              <a:buFont typeface="Arial"/>
              <a:buChar char="•"/>
              <a:defRPr sz="9600" b="0" i="0" u="none" strike="noStrike" cap="none">
                <a:solidFill>
                  <a:schemeClr val="dk1"/>
                </a:solidFill>
                <a:latin typeface="Open Sans Light"/>
                <a:ea typeface="Open Sans Light"/>
                <a:cs typeface="Open Sans Light"/>
                <a:sym typeface="Open Sans Light"/>
              </a:defRPr>
            </a:lvl1pPr>
            <a:lvl2pPr marL="2971800" marR="0" lvl="1" indent="-635000" algn="l" rtl="0">
              <a:spcBef>
                <a:spcPts val="1600"/>
              </a:spcBef>
              <a:spcAft>
                <a:spcPts val="0"/>
              </a:spcAft>
              <a:buClr>
                <a:schemeClr val="dk1"/>
              </a:buClr>
              <a:buSzPct val="100000"/>
              <a:buFont typeface="Arial"/>
              <a:buChar char="–"/>
              <a:defRPr sz="8000" b="0" i="0" u="none" strike="noStrike" cap="none">
                <a:solidFill>
                  <a:schemeClr val="dk1"/>
                </a:solidFill>
                <a:latin typeface="Open Sans Light"/>
                <a:ea typeface="Open Sans Light"/>
                <a:cs typeface="Open Sans Light"/>
                <a:sym typeface="Open Sans Light"/>
              </a:defRPr>
            </a:lvl2pPr>
            <a:lvl3pPr marL="4572000" marR="0" lvl="2" indent="-457200" algn="l" rtl="0">
              <a:spcBef>
                <a:spcPts val="1440"/>
              </a:spcBef>
              <a:spcAft>
                <a:spcPts val="0"/>
              </a:spcAft>
              <a:buClr>
                <a:schemeClr val="dk1"/>
              </a:buClr>
              <a:buSzPct val="100000"/>
              <a:buFont typeface="Arial"/>
              <a:buChar char="•"/>
              <a:defRPr sz="7200" b="0" i="0" u="none" strike="noStrike" cap="none">
                <a:solidFill>
                  <a:schemeClr val="dk1"/>
                </a:solidFill>
                <a:latin typeface="Open Sans Light"/>
                <a:ea typeface="Open Sans Light"/>
                <a:cs typeface="Open Sans Light"/>
                <a:sym typeface="Open Sans Light"/>
              </a:defRPr>
            </a:lvl3pPr>
            <a:lvl4pPr marL="6400800" marR="0" lvl="3" indent="-508000" algn="l" rtl="0">
              <a:spcBef>
                <a:spcPts val="1280"/>
              </a:spcBef>
              <a:spcAft>
                <a:spcPts val="0"/>
              </a:spcAft>
              <a:buClr>
                <a:schemeClr val="dk1"/>
              </a:buClr>
              <a:buSzPct val="100000"/>
              <a:buFont typeface="Arial"/>
              <a:buChar char="–"/>
              <a:defRPr sz="6400" b="0" i="0" u="none" strike="noStrike" cap="none">
                <a:solidFill>
                  <a:schemeClr val="dk1"/>
                </a:solidFill>
                <a:latin typeface="Open Sans Light"/>
                <a:ea typeface="Open Sans Light"/>
                <a:cs typeface="Open Sans Light"/>
                <a:sym typeface="Open Sans Light"/>
              </a:defRPr>
            </a:lvl4pPr>
            <a:lvl5pPr marL="8229600" marR="0" lvl="4" indent="-508000" algn="l" rtl="0">
              <a:spcBef>
                <a:spcPts val="1280"/>
              </a:spcBef>
              <a:spcAft>
                <a:spcPts val="0"/>
              </a:spcAft>
              <a:buClr>
                <a:schemeClr val="dk1"/>
              </a:buClr>
              <a:buSzPct val="100000"/>
              <a:buFont typeface="Arial"/>
              <a:buChar char="»"/>
              <a:defRPr sz="6400" b="0" i="0" u="none" strike="noStrike" cap="none">
                <a:solidFill>
                  <a:schemeClr val="dk1"/>
                </a:solidFill>
                <a:latin typeface="Open Sans Light"/>
                <a:ea typeface="Open Sans Light"/>
                <a:cs typeface="Open Sans Light"/>
                <a:sym typeface="Open Sans Light"/>
              </a:defRPr>
            </a:lvl5pPr>
            <a:lvl6pPr marL="10058400" marR="0" lvl="5" indent="-508000" algn="l" rtl="0">
              <a:spcBef>
                <a:spcPts val="1280"/>
              </a:spcBef>
              <a:buClr>
                <a:schemeClr val="dk1"/>
              </a:buClr>
              <a:buSzPct val="100000"/>
              <a:buFont typeface="Arial"/>
              <a:buChar char="•"/>
              <a:defRPr sz="6400" b="0" i="0" u="none" strike="noStrike" cap="none">
                <a:solidFill>
                  <a:schemeClr val="dk1"/>
                </a:solidFill>
                <a:latin typeface="Open Sans Light"/>
                <a:ea typeface="Open Sans Light"/>
                <a:cs typeface="Open Sans Light"/>
                <a:sym typeface="Open Sans Light"/>
              </a:defRPr>
            </a:lvl6pPr>
            <a:lvl7pPr marL="11887200" marR="0" lvl="6" indent="-508000" algn="l" rtl="0">
              <a:spcBef>
                <a:spcPts val="1280"/>
              </a:spcBef>
              <a:buClr>
                <a:schemeClr val="dk1"/>
              </a:buClr>
              <a:buSzPct val="100000"/>
              <a:buFont typeface="Arial"/>
              <a:buChar char="•"/>
              <a:defRPr sz="6400" b="0" i="0" u="none" strike="noStrike" cap="none">
                <a:solidFill>
                  <a:schemeClr val="dk1"/>
                </a:solidFill>
                <a:latin typeface="Open Sans Light"/>
                <a:ea typeface="Open Sans Light"/>
                <a:cs typeface="Open Sans Light"/>
                <a:sym typeface="Open Sans Light"/>
              </a:defRPr>
            </a:lvl7pPr>
            <a:lvl8pPr marL="13716000" marR="0" lvl="7" indent="-508000" algn="l" rtl="0">
              <a:spcBef>
                <a:spcPts val="1280"/>
              </a:spcBef>
              <a:buClr>
                <a:schemeClr val="dk1"/>
              </a:buClr>
              <a:buSzPct val="100000"/>
              <a:buFont typeface="Arial"/>
              <a:buChar char="•"/>
              <a:defRPr sz="6400" b="0" i="0" u="none" strike="noStrike" cap="none">
                <a:solidFill>
                  <a:schemeClr val="dk1"/>
                </a:solidFill>
                <a:latin typeface="Open Sans Light"/>
                <a:ea typeface="Open Sans Light"/>
                <a:cs typeface="Open Sans Light"/>
                <a:sym typeface="Open Sans Light"/>
              </a:defRPr>
            </a:lvl8pPr>
            <a:lvl9pPr marL="15544800" marR="0" lvl="8" indent="-508000" algn="l" rtl="0">
              <a:spcBef>
                <a:spcPts val="1280"/>
              </a:spcBef>
              <a:buClr>
                <a:schemeClr val="dk1"/>
              </a:buClr>
              <a:buSzPct val="100000"/>
              <a:buFont typeface="Arial"/>
              <a:buChar char="•"/>
              <a:defRPr sz="6400" b="0" i="0" u="none" strike="noStrike" cap="none">
                <a:solidFill>
                  <a:schemeClr val="dk1"/>
                </a:solidFill>
                <a:latin typeface="Open Sans Light"/>
                <a:ea typeface="Open Sans Light"/>
                <a:cs typeface="Open Sans Light"/>
                <a:sym typeface="Open Sans Light"/>
              </a:defRPr>
            </a:lvl9pPr>
          </a:lstStyle>
          <a:p>
            <a:endParaRPr/>
          </a:p>
        </p:txBody>
      </p:sp>
      <p:sp>
        <p:nvSpPr>
          <p:cNvPr id="56" name="Shape 56"/>
          <p:cNvSpPr txBox="1">
            <a:spLocks noGrp="1"/>
          </p:cNvSpPr>
          <p:nvPr>
            <p:ph type="dt" idx="10"/>
          </p:nvPr>
        </p:nvSpPr>
        <p:spPr>
          <a:xfrm>
            <a:off x="1828800" y="25425400"/>
            <a:ext cx="8534399" cy="14605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4800" b="0" i="0" u="none">
                <a:solidFill>
                  <a:srgbClr val="898989"/>
                </a:solidFill>
                <a:latin typeface="Open Sans Light"/>
                <a:ea typeface="Open Sans Light"/>
                <a:cs typeface="Open Sans Light"/>
                <a:sym typeface="Open Sans Light"/>
              </a:defRPr>
            </a:lvl1pPr>
            <a:lvl2pPr marL="1828800" marR="0" lvl="1" indent="-13716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2pPr>
            <a:lvl3pPr marL="3657600" marR="0" lvl="2" indent="-27432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3pPr>
            <a:lvl4pPr marL="5486400" marR="0" lvl="3" indent="-41148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4pPr>
            <a:lvl5pPr marL="7315200" marR="0" lvl="4" indent="-54864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5pPr>
            <a:lvl6pPr marL="9144000" marR="0" lvl="5" indent="-68580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6pPr>
            <a:lvl7pPr marL="12801600" marR="0" lvl="6" indent="-96012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7pPr>
            <a:lvl8pPr marL="18288000" marR="0" lvl="7" indent="-137160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8pPr>
            <a:lvl9pPr marL="25603200" marR="0" lvl="8" indent="-192024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ftr" idx="11"/>
          </p:nvPr>
        </p:nvSpPr>
        <p:spPr>
          <a:xfrm>
            <a:off x="12496800" y="25425400"/>
            <a:ext cx="11582400" cy="14605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7200" b="0" i="0" u="none">
                <a:solidFill>
                  <a:schemeClr val="dk1"/>
                </a:solidFill>
                <a:latin typeface="Arial"/>
                <a:ea typeface="Arial"/>
                <a:cs typeface="Arial"/>
                <a:sym typeface="Arial"/>
              </a:defRPr>
            </a:lvl1pPr>
            <a:lvl2pPr marL="1828800" marR="0" lvl="1" indent="-13716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2pPr>
            <a:lvl3pPr marL="3657600" marR="0" lvl="2" indent="-27432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3pPr>
            <a:lvl4pPr marL="5486400" marR="0" lvl="3" indent="-41148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4pPr>
            <a:lvl5pPr marL="7315200" marR="0" lvl="4" indent="-54864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5pPr>
            <a:lvl6pPr marL="9144000" marR="0" lvl="5" indent="-68580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6pPr>
            <a:lvl7pPr marL="12801600" marR="0" lvl="6" indent="-96012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7pPr>
            <a:lvl8pPr marL="18288000" marR="0" lvl="7" indent="-137160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8pPr>
            <a:lvl9pPr marL="25603200" marR="0" lvl="8" indent="-192024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26212800" y="25425400"/>
            <a:ext cx="8534399" cy="1460500"/>
          </a:xfrm>
          <a:prstGeom prst="rect">
            <a:avLst/>
          </a:prstGeom>
          <a:noFill/>
          <a:ln>
            <a:noFill/>
          </a:ln>
        </p:spPr>
        <p:txBody>
          <a:bodyPr lIns="365750" tIns="182875" rIns="365750" bIns="182875" anchor="ctr" anchorCtr="0">
            <a:noAutofit/>
          </a:bodyPr>
          <a:lstStyle/>
          <a:p>
            <a:pPr marL="0" marR="0" lvl="0" indent="0" algn="r" rtl="0">
              <a:lnSpc>
                <a:spcPct val="100000"/>
              </a:lnSpc>
              <a:spcBef>
                <a:spcPts val="0"/>
              </a:spcBef>
              <a:spcAft>
                <a:spcPts val="0"/>
              </a:spcAft>
              <a:buClr>
                <a:srgbClr val="898989"/>
              </a:buClr>
              <a:buSzPct val="25000"/>
              <a:buFont typeface="Open Sans Light"/>
              <a:buNone/>
            </a:pPr>
            <a:fld id="{00000000-1234-1234-1234-123412341234}" type="slidenum">
              <a:rPr lang="en-US" sz="4800" b="0" i="0" u="none">
                <a:solidFill>
                  <a:srgbClr val="898989"/>
                </a:solidFill>
                <a:latin typeface="Open Sans Light"/>
                <a:ea typeface="Open Sans Light"/>
                <a:cs typeface="Open Sans Light"/>
                <a:sym typeface="Open Sans Light"/>
              </a:rPr>
              <a:t>‹#›</a:t>
            </a:fld>
            <a:endParaRPr lang="en-US" sz="4800" b="0" i="0" u="none">
              <a:solidFill>
                <a:srgbClr val="898989"/>
              </a:solidFill>
              <a:latin typeface="Open Sans Light"/>
              <a:ea typeface="Open Sans Light"/>
              <a:cs typeface="Open Sans Light"/>
              <a:sym typeface="Open Sans Light"/>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1828800" y="1098550"/>
            <a:ext cx="32918400" cy="45720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17600" b="0" i="0" u="none" strike="noStrike" cap="none">
                <a:solidFill>
                  <a:schemeClr val="dk1"/>
                </a:solidFill>
                <a:latin typeface="Open Sans Light"/>
                <a:ea typeface="Open Sans Light"/>
                <a:cs typeface="Open Sans Light"/>
                <a:sym typeface="Open Sans Light"/>
              </a:defRPr>
            </a:lvl1pPr>
            <a:lvl2pPr marL="0" marR="0" lvl="1" indent="0" algn="ctr" rtl="0">
              <a:spcBef>
                <a:spcPts val="0"/>
              </a:spcBef>
              <a:spcAft>
                <a:spcPts val="0"/>
              </a:spcAft>
              <a:buNone/>
              <a:defRPr sz="17600" b="0" i="0" u="none" strike="noStrike" cap="none">
                <a:solidFill>
                  <a:schemeClr val="dk1"/>
                </a:solidFill>
                <a:latin typeface="Open Sans Light"/>
                <a:ea typeface="Open Sans Light"/>
                <a:cs typeface="Open Sans Light"/>
                <a:sym typeface="Open Sans Light"/>
              </a:defRPr>
            </a:lvl2pPr>
            <a:lvl3pPr marL="0" marR="0" lvl="2" indent="0" algn="ctr" rtl="0">
              <a:spcBef>
                <a:spcPts val="0"/>
              </a:spcBef>
              <a:spcAft>
                <a:spcPts val="0"/>
              </a:spcAft>
              <a:buNone/>
              <a:defRPr sz="17600" b="0" i="0" u="none" strike="noStrike" cap="none">
                <a:solidFill>
                  <a:schemeClr val="dk1"/>
                </a:solidFill>
                <a:latin typeface="Open Sans Light"/>
                <a:ea typeface="Open Sans Light"/>
                <a:cs typeface="Open Sans Light"/>
                <a:sym typeface="Open Sans Light"/>
              </a:defRPr>
            </a:lvl3pPr>
            <a:lvl4pPr marL="0" marR="0" lvl="3" indent="0" algn="ctr" rtl="0">
              <a:spcBef>
                <a:spcPts val="0"/>
              </a:spcBef>
              <a:spcAft>
                <a:spcPts val="0"/>
              </a:spcAft>
              <a:buNone/>
              <a:defRPr sz="17600" b="0" i="0" u="none" strike="noStrike" cap="none">
                <a:solidFill>
                  <a:schemeClr val="dk1"/>
                </a:solidFill>
                <a:latin typeface="Open Sans Light"/>
                <a:ea typeface="Open Sans Light"/>
                <a:cs typeface="Open Sans Light"/>
                <a:sym typeface="Open Sans Light"/>
              </a:defRPr>
            </a:lvl4pPr>
            <a:lvl5pPr marL="0" marR="0" lvl="4" indent="0" algn="ctr" rtl="0">
              <a:spcBef>
                <a:spcPts val="0"/>
              </a:spcBef>
              <a:spcAft>
                <a:spcPts val="0"/>
              </a:spcAft>
              <a:buNone/>
              <a:defRPr sz="17600" b="0" i="0" u="none" strike="noStrike" cap="none">
                <a:solidFill>
                  <a:schemeClr val="dk1"/>
                </a:solidFill>
                <a:latin typeface="Open Sans Light"/>
                <a:ea typeface="Open Sans Light"/>
                <a:cs typeface="Open Sans Light"/>
                <a:sym typeface="Open Sans Light"/>
              </a:defRPr>
            </a:lvl5pPr>
            <a:lvl6pPr marL="457200" marR="0" lvl="5" indent="0" algn="ctr" rtl="0">
              <a:spcBef>
                <a:spcPts val="0"/>
              </a:spcBef>
              <a:spcAft>
                <a:spcPts val="0"/>
              </a:spcAft>
              <a:buNone/>
              <a:defRPr sz="17600" b="0" i="0" u="none" strike="noStrike" cap="none">
                <a:solidFill>
                  <a:schemeClr val="dk1"/>
                </a:solidFill>
                <a:latin typeface="Open Sans Light"/>
                <a:ea typeface="Open Sans Light"/>
                <a:cs typeface="Open Sans Light"/>
                <a:sym typeface="Open Sans Light"/>
              </a:defRPr>
            </a:lvl6pPr>
            <a:lvl7pPr marL="914400" marR="0" lvl="6" indent="0" algn="ctr" rtl="0">
              <a:spcBef>
                <a:spcPts val="0"/>
              </a:spcBef>
              <a:spcAft>
                <a:spcPts val="0"/>
              </a:spcAft>
              <a:buNone/>
              <a:defRPr sz="17600" b="0" i="0" u="none" strike="noStrike" cap="none">
                <a:solidFill>
                  <a:schemeClr val="dk1"/>
                </a:solidFill>
                <a:latin typeface="Open Sans Light"/>
                <a:ea typeface="Open Sans Light"/>
                <a:cs typeface="Open Sans Light"/>
                <a:sym typeface="Open Sans Light"/>
              </a:defRPr>
            </a:lvl7pPr>
            <a:lvl8pPr marL="1371600" marR="0" lvl="7" indent="0" algn="ctr" rtl="0">
              <a:spcBef>
                <a:spcPts val="0"/>
              </a:spcBef>
              <a:spcAft>
                <a:spcPts val="0"/>
              </a:spcAft>
              <a:buNone/>
              <a:defRPr sz="17600" b="0" i="0" u="none" strike="noStrike" cap="none">
                <a:solidFill>
                  <a:schemeClr val="dk1"/>
                </a:solidFill>
                <a:latin typeface="Open Sans Light"/>
                <a:ea typeface="Open Sans Light"/>
                <a:cs typeface="Open Sans Light"/>
                <a:sym typeface="Open Sans Light"/>
              </a:defRPr>
            </a:lvl8pPr>
            <a:lvl9pPr marL="1828800" marR="0" lvl="8" indent="0" algn="ctr" rtl="0">
              <a:spcBef>
                <a:spcPts val="0"/>
              </a:spcBef>
              <a:spcAft>
                <a:spcPts val="0"/>
              </a:spcAft>
              <a:buNone/>
              <a:defRPr sz="17600" b="0" i="0" u="none" strike="noStrike" cap="none">
                <a:solidFill>
                  <a:schemeClr val="dk1"/>
                </a:solidFill>
                <a:latin typeface="Open Sans Light"/>
                <a:ea typeface="Open Sans Light"/>
                <a:cs typeface="Open Sans Light"/>
                <a:sym typeface="Open Sans Light"/>
              </a:defRPr>
            </a:lvl9pPr>
          </a:lstStyle>
          <a:p>
            <a:endParaRPr/>
          </a:p>
        </p:txBody>
      </p:sp>
      <p:sp>
        <p:nvSpPr>
          <p:cNvPr id="61" name="Shape 61"/>
          <p:cNvSpPr txBox="1">
            <a:spLocks noGrp="1"/>
          </p:cNvSpPr>
          <p:nvPr>
            <p:ph type="body" idx="1"/>
          </p:nvPr>
        </p:nvSpPr>
        <p:spPr>
          <a:xfrm>
            <a:off x="1828800" y="6400801"/>
            <a:ext cx="16154399" cy="18103852"/>
          </a:xfrm>
          <a:prstGeom prst="rect">
            <a:avLst/>
          </a:prstGeom>
          <a:noFill/>
          <a:ln>
            <a:noFill/>
          </a:ln>
        </p:spPr>
        <p:txBody>
          <a:bodyPr lIns="91425" tIns="91425" rIns="91425" bIns="91425" anchor="t" anchorCtr="0"/>
          <a:lstStyle>
            <a:lvl1pPr marL="1371600" marR="0" lvl="0" indent="-660400" algn="l" rtl="0">
              <a:spcBef>
                <a:spcPts val="2240"/>
              </a:spcBef>
              <a:spcAft>
                <a:spcPts val="0"/>
              </a:spcAft>
              <a:buClr>
                <a:schemeClr val="dk1"/>
              </a:buClr>
              <a:buSzPct val="100000"/>
              <a:buFont typeface="Arial"/>
              <a:buChar char="•"/>
              <a:defRPr sz="11200" b="0" i="0" u="none" strike="noStrike" cap="none">
                <a:solidFill>
                  <a:schemeClr val="dk1"/>
                </a:solidFill>
                <a:latin typeface="Open Sans Light"/>
                <a:ea typeface="Open Sans Light"/>
                <a:cs typeface="Open Sans Light"/>
                <a:sym typeface="Open Sans Light"/>
              </a:defRPr>
            </a:lvl1pPr>
            <a:lvl2pPr marL="2971800" marR="0" lvl="1" indent="-533400" algn="l" rtl="0">
              <a:spcBef>
                <a:spcPts val="1920"/>
              </a:spcBef>
              <a:spcAft>
                <a:spcPts val="0"/>
              </a:spcAft>
              <a:buClr>
                <a:schemeClr val="dk1"/>
              </a:buClr>
              <a:buSzPct val="100000"/>
              <a:buFont typeface="Arial"/>
              <a:buChar char="–"/>
              <a:defRPr sz="9600" b="0" i="0" u="none" strike="noStrike" cap="none">
                <a:solidFill>
                  <a:schemeClr val="dk1"/>
                </a:solidFill>
                <a:latin typeface="Open Sans Light"/>
                <a:ea typeface="Open Sans Light"/>
                <a:cs typeface="Open Sans Light"/>
                <a:sym typeface="Open Sans Light"/>
              </a:defRPr>
            </a:lvl2pPr>
            <a:lvl3pPr marL="4572000" marR="0" lvl="2" indent="-406400" algn="l" rtl="0">
              <a:spcBef>
                <a:spcPts val="1600"/>
              </a:spcBef>
              <a:spcAft>
                <a:spcPts val="0"/>
              </a:spcAft>
              <a:buClr>
                <a:schemeClr val="dk1"/>
              </a:buClr>
              <a:buSzPct val="100000"/>
              <a:buFont typeface="Arial"/>
              <a:buChar char="•"/>
              <a:defRPr sz="8000" b="0" i="0" u="none" strike="noStrike" cap="none">
                <a:solidFill>
                  <a:schemeClr val="dk1"/>
                </a:solidFill>
                <a:latin typeface="Open Sans Light"/>
                <a:ea typeface="Open Sans Light"/>
                <a:cs typeface="Open Sans Light"/>
                <a:sym typeface="Open Sans Light"/>
              </a:defRPr>
            </a:lvl3pPr>
            <a:lvl4pPr marL="6400800" marR="0" lvl="3" indent="-457200" algn="l" rtl="0">
              <a:spcBef>
                <a:spcPts val="1440"/>
              </a:spcBef>
              <a:spcAft>
                <a:spcPts val="0"/>
              </a:spcAft>
              <a:buClr>
                <a:schemeClr val="dk1"/>
              </a:buClr>
              <a:buSzPct val="100000"/>
              <a:buFont typeface="Arial"/>
              <a:buChar char="–"/>
              <a:defRPr sz="7200" b="0" i="0" u="none" strike="noStrike" cap="none">
                <a:solidFill>
                  <a:schemeClr val="dk1"/>
                </a:solidFill>
                <a:latin typeface="Open Sans Light"/>
                <a:ea typeface="Open Sans Light"/>
                <a:cs typeface="Open Sans Light"/>
                <a:sym typeface="Open Sans Light"/>
              </a:defRPr>
            </a:lvl4pPr>
            <a:lvl5pPr marL="8229600" marR="0" lvl="4" indent="-457200" algn="l" rtl="0">
              <a:spcBef>
                <a:spcPts val="1440"/>
              </a:spcBef>
              <a:spcAft>
                <a:spcPts val="0"/>
              </a:spcAft>
              <a:buClr>
                <a:schemeClr val="dk1"/>
              </a:buClr>
              <a:buSzPct val="100000"/>
              <a:buFont typeface="Arial"/>
              <a:buChar char="»"/>
              <a:defRPr sz="7200" b="0" i="0" u="none" strike="noStrike" cap="none">
                <a:solidFill>
                  <a:schemeClr val="dk1"/>
                </a:solidFill>
                <a:latin typeface="Open Sans Light"/>
                <a:ea typeface="Open Sans Light"/>
                <a:cs typeface="Open Sans Light"/>
                <a:sym typeface="Open Sans Light"/>
              </a:defRPr>
            </a:lvl5pPr>
            <a:lvl6pPr marL="10058400" marR="0" lvl="5" indent="-457200" algn="l" rtl="0">
              <a:spcBef>
                <a:spcPts val="1440"/>
              </a:spcBef>
              <a:buClr>
                <a:schemeClr val="dk1"/>
              </a:buClr>
              <a:buSzPct val="100000"/>
              <a:buFont typeface="Arial"/>
              <a:buChar char="•"/>
              <a:defRPr sz="7200" b="0" i="0" u="none" strike="noStrike" cap="none">
                <a:solidFill>
                  <a:schemeClr val="dk1"/>
                </a:solidFill>
                <a:latin typeface="Open Sans Light"/>
                <a:ea typeface="Open Sans Light"/>
                <a:cs typeface="Open Sans Light"/>
                <a:sym typeface="Open Sans Light"/>
              </a:defRPr>
            </a:lvl6pPr>
            <a:lvl7pPr marL="11887200" marR="0" lvl="6" indent="-457200" algn="l" rtl="0">
              <a:spcBef>
                <a:spcPts val="1440"/>
              </a:spcBef>
              <a:buClr>
                <a:schemeClr val="dk1"/>
              </a:buClr>
              <a:buSzPct val="100000"/>
              <a:buFont typeface="Arial"/>
              <a:buChar char="•"/>
              <a:defRPr sz="7200" b="0" i="0" u="none" strike="noStrike" cap="none">
                <a:solidFill>
                  <a:schemeClr val="dk1"/>
                </a:solidFill>
                <a:latin typeface="Open Sans Light"/>
                <a:ea typeface="Open Sans Light"/>
                <a:cs typeface="Open Sans Light"/>
                <a:sym typeface="Open Sans Light"/>
              </a:defRPr>
            </a:lvl7pPr>
            <a:lvl8pPr marL="13716000" marR="0" lvl="7" indent="-457200" algn="l" rtl="0">
              <a:spcBef>
                <a:spcPts val="1440"/>
              </a:spcBef>
              <a:buClr>
                <a:schemeClr val="dk1"/>
              </a:buClr>
              <a:buSzPct val="100000"/>
              <a:buFont typeface="Arial"/>
              <a:buChar char="•"/>
              <a:defRPr sz="7200" b="0" i="0" u="none" strike="noStrike" cap="none">
                <a:solidFill>
                  <a:schemeClr val="dk1"/>
                </a:solidFill>
                <a:latin typeface="Open Sans Light"/>
                <a:ea typeface="Open Sans Light"/>
                <a:cs typeface="Open Sans Light"/>
                <a:sym typeface="Open Sans Light"/>
              </a:defRPr>
            </a:lvl8pPr>
            <a:lvl9pPr marL="15544800" marR="0" lvl="8" indent="-457200" algn="l" rtl="0">
              <a:spcBef>
                <a:spcPts val="1440"/>
              </a:spcBef>
              <a:buClr>
                <a:schemeClr val="dk1"/>
              </a:buClr>
              <a:buSzPct val="100000"/>
              <a:buFont typeface="Arial"/>
              <a:buChar char="•"/>
              <a:defRPr sz="7200" b="0" i="0" u="none" strike="noStrike" cap="none">
                <a:solidFill>
                  <a:schemeClr val="dk1"/>
                </a:solidFill>
                <a:latin typeface="Open Sans Light"/>
                <a:ea typeface="Open Sans Light"/>
                <a:cs typeface="Open Sans Light"/>
                <a:sym typeface="Open Sans Light"/>
              </a:defRPr>
            </a:lvl9pPr>
          </a:lstStyle>
          <a:p>
            <a:endParaRPr/>
          </a:p>
        </p:txBody>
      </p:sp>
      <p:sp>
        <p:nvSpPr>
          <p:cNvPr id="62" name="Shape 62"/>
          <p:cNvSpPr txBox="1">
            <a:spLocks noGrp="1"/>
          </p:cNvSpPr>
          <p:nvPr>
            <p:ph type="body" idx="2"/>
          </p:nvPr>
        </p:nvSpPr>
        <p:spPr>
          <a:xfrm>
            <a:off x="18592800" y="6400801"/>
            <a:ext cx="16154399" cy="18103852"/>
          </a:xfrm>
          <a:prstGeom prst="rect">
            <a:avLst/>
          </a:prstGeom>
          <a:noFill/>
          <a:ln>
            <a:noFill/>
          </a:ln>
        </p:spPr>
        <p:txBody>
          <a:bodyPr lIns="91425" tIns="91425" rIns="91425" bIns="91425" anchor="t" anchorCtr="0"/>
          <a:lstStyle>
            <a:lvl1pPr marL="1371600" marR="0" lvl="0" indent="-660400" algn="l" rtl="0">
              <a:spcBef>
                <a:spcPts val="2240"/>
              </a:spcBef>
              <a:spcAft>
                <a:spcPts val="0"/>
              </a:spcAft>
              <a:buClr>
                <a:schemeClr val="dk1"/>
              </a:buClr>
              <a:buSzPct val="100000"/>
              <a:buFont typeface="Arial"/>
              <a:buChar char="•"/>
              <a:defRPr sz="11200" b="0" i="0" u="none" strike="noStrike" cap="none">
                <a:solidFill>
                  <a:schemeClr val="dk1"/>
                </a:solidFill>
                <a:latin typeface="Open Sans Light"/>
                <a:ea typeface="Open Sans Light"/>
                <a:cs typeface="Open Sans Light"/>
                <a:sym typeface="Open Sans Light"/>
              </a:defRPr>
            </a:lvl1pPr>
            <a:lvl2pPr marL="2971800" marR="0" lvl="1" indent="-533400" algn="l" rtl="0">
              <a:spcBef>
                <a:spcPts val="1920"/>
              </a:spcBef>
              <a:spcAft>
                <a:spcPts val="0"/>
              </a:spcAft>
              <a:buClr>
                <a:schemeClr val="dk1"/>
              </a:buClr>
              <a:buSzPct val="100000"/>
              <a:buFont typeface="Arial"/>
              <a:buChar char="–"/>
              <a:defRPr sz="9600" b="0" i="0" u="none" strike="noStrike" cap="none">
                <a:solidFill>
                  <a:schemeClr val="dk1"/>
                </a:solidFill>
                <a:latin typeface="Open Sans Light"/>
                <a:ea typeface="Open Sans Light"/>
                <a:cs typeface="Open Sans Light"/>
                <a:sym typeface="Open Sans Light"/>
              </a:defRPr>
            </a:lvl2pPr>
            <a:lvl3pPr marL="4572000" marR="0" lvl="2" indent="-406400" algn="l" rtl="0">
              <a:spcBef>
                <a:spcPts val="1600"/>
              </a:spcBef>
              <a:spcAft>
                <a:spcPts val="0"/>
              </a:spcAft>
              <a:buClr>
                <a:schemeClr val="dk1"/>
              </a:buClr>
              <a:buSzPct val="100000"/>
              <a:buFont typeface="Arial"/>
              <a:buChar char="•"/>
              <a:defRPr sz="8000" b="0" i="0" u="none" strike="noStrike" cap="none">
                <a:solidFill>
                  <a:schemeClr val="dk1"/>
                </a:solidFill>
                <a:latin typeface="Open Sans Light"/>
                <a:ea typeface="Open Sans Light"/>
                <a:cs typeface="Open Sans Light"/>
                <a:sym typeface="Open Sans Light"/>
              </a:defRPr>
            </a:lvl3pPr>
            <a:lvl4pPr marL="6400800" marR="0" lvl="3" indent="-457200" algn="l" rtl="0">
              <a:spcBef>
                <a:spcPts val="1440"/>
              </a:spcBef>
              <a:spcAft>
                <a:spcPts val="0"/>
              </a:spcAft>
              <a:buClr>
                <a:schemeClr val="dk1"/>
              </a:buClr>
              <a:buSzPct val="100000"/>
              <a:buFont typeface="Arial"/>
              <a:buChar char="–"/>
              <a:defRPr sz="7200" b="0" i="0" u="none" strike="noStrike" cap="none">
                <a:solidFill>
                  <a:schemeClr val="dk1"/>
                </a:solidFill>
                <a:latin typeface="Open Sans Light"/>
                <a:ea typeface="Open Sans Light"/>
                <a:cs typeface="Open Sans Light"/>
                <a:sym typeface="Open Sans Light"/>
              </a:defRPr>
            </a:lvl4pPr>
            <a:lvl5pPr marL="8229600" marR="0" lvl="4" indent="-457200" algn="l" rtl="0">
              <a:spcBef>
                <a:spcPts val="1440"/>
              </a:spcBef>
              <a:spcAft>
                <a:spcPts val="0"/>
              </a:spcAft>
              <a:buClr>
                <a:schemeClr val="dk1"/>
              </a:buClr>
              <a:buSzPct val="100000"/>
              <a:buFont typeface="Arial"/>
              <a:buChar char="»"/>
              <a:defRPr sz="7200" b="0" i="0" u="none" strike="noStrike" cap="none">
                <a:solidFill>
                  <a:schemeClr val="dk1"/>
                </a:solidFill>
                <a:latin typeface="Open Sans Light"/>
                <a:ea typeface="Open Sans Light"/>
                <a:cs typeface="Open Sans Light"/>
                <a:sym typeface="Open Sans Light"/>
              </a:defRPr>
            </a:lvl5pPr>
            <a:lvl6pPr marL="10058400" marR="0" lvl="5" indent="-457200" algn="l" rtl="0">
              <a:spcBef>
                <a:spcPts val="1440"/>
              </a:spcBef>
              <a:buClr>
                <a:schemeClr val="dk1"/>
              </a:buClr>
              <a:buSzPct val="100000"/>
              <a:buFont typeface="Arial"/>
              <a:buChar char="•"/>
              <a:defRPr sz="7200" b="0" i="0" u="none" strike="noStrike" cap="none">
                <a:solidFill>
                  <a:schemeClr val="dk1"/>
                </a:solidFill>
                <a:latin typeface="Open Sans Light"/>
                <a:ea typeface="Open Sans Light"/>
                <a:cs typeface="Open Sans Light"/>
                <a:sym typeface="Open Sans Light"/>
              </a:defRPr>
            </a:lvl6pPr>
            <a:lvl7pPr marL="11887200" marR="0" lvl="6" indent="-457200" algn="l" rtl="0">
              <a:spcBef>
                <a:spcPts val="1440"/>
              </a:spcBef>
              <a:buClr>
                <a:schemeClr val="dk1"/>
              </a:buClr>
              <a:buSzPct val="100000"/>
              <a:buFont typeface="Arial"/>
              <a:buChar char="•"/>
              <a:defRPr sz="7200" b="0" i="0" u="none" strike="noStrike" cap="none">
                <a:solidFill>
                  <a:schemeClr val="dk1"/>
                </a:solidFill>
                <a:latin typeface="Open Sans Light"/>
                <a:ea typeface="Open Sans Light"/>
                <a:cs typeface="Open Sans Light"/>
                <a:sym typeface="Open Sans Light"/>
              </a:defRPr>
            </a:lvl7pPr>
            <a:lvl8pPr marL="13716000" marR="0" lvl="7" indent="-457200" algn="l" rtl="0">
              <a:spcBef>
                <a:spcPts val="1440"/>
              </a:spcBef>
              <a:buClr>
                <a:schemeClr val="dk1"/>
              </a:buClr>
              <a:buSzPct val="100000"/>
              <a:buFont typeface="Arial"/>
              <a:buChar char="•"/>
              <a:defRPr sz="7200" b="0" i="0" u="none" strike="noStrike" cap="none">
                <a:solidFill>
                  <a:schemeClr val="dk1"/>
                </a:solidFill>
                <a:latin typeface="Open Sans Light"/>
                <a:ea typeface="Open Sans Light"/>
                <a:cs typeface="Open Sans Light"/>
                <a:sym typeface="Open Sans Light"/>
              </a:defRPr>
            </a:lvl8pPr>
            <a:lvl9pPr marL="15544800" marR="0" lvl="8" indent="-457200" algn="l" rtl="0">
              <a:spcBef>
                <a:spcPts val="1440"/>
              </a:spcBef>
              <a:buClr>
                <a:schemeClr val="dk1"/>
              </a:buClr>
              <a:buSzPct val="100000"/>
              <a:buFont typeface="Arial"/>
              <a:buChar char="•"/>
              <a:defRPr sz="7200" b="0" i="0" u="none" strike="noStrike" cap="none">
                <a:solidFill>
                  <a:schemeClr val="dk1"/>
                </a:solidFill>
                <a:latin typeface="Open Sans Light"/>
                <a:ea typeface="Open Sans Light"/>
                <a:cs typeface="Open Sans Light"/>
                <a:sym typeface="Open Sans Light"/>
              </a:defRPr>
            </a:lvl9pPr>
          </a:lstStyle>
          <a:p>
            <a:endParaRPr/>
          </a:p>
        </p:txBody>
      </p:sp>
      <p:sp>
        <p:nvSpPr>
          <p:cNvPr id="63" name="Shape 63"/>
          <p:cNvSpPr txBox="1">
            <a:spLocks noGrp="1"/>
          </p:cNvSpPr>
          <p:nvPr>
            <p:ph type="dt" idx="10"/>
          </p:nvPr>
        </p:nvSpPr>
        <p:spPr>
          <a:xfrm>
            <a:off x="1828800" y="25425400"/>
            <a:ext cx="8534399" cy="14605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4800" b="0" i="0" u="none">
                <a:solidFill>
                  <a:srgbClr val="898989"/>
                </a:solidFill>
                <a:latin typeface="Open Sans Light"/>
                <a:ea typeface="Open Sans Light"/>
                <a:cs typeface="Open Sans Light"/>
                <a:sym typeface="Open Sans Light"/>
              </a:defRPr>
            </a:lvl1pPr>
            <a:lvl2pPr marL="1828800" marR="0" lvl="1" indent="-13716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2pPr>
            <a:lvl3pPr marL="3657600" marR="0" lvl="2" indent="-27432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3pPr>
            <a:lvl4pPr marL="5486400" marR="0" lvl="3" indent="-41148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4pPr>
            <a:lvl5pPr marL="7315200" marR="0" lvl="4" indent="-54864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5pPr>
            <a:lvl6pPr marL="9144000" marR="0" lvl="5" indent="-68580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6pPr>
            <a:lvl7pPr marL="12801600" marR="0" lvl="6" indent="-96012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7pPr>
            <a:lvl8pPr marL="18288000" marR="0" lvl="7" indent="-137160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8pPr>
            <a:lvl9pPr marL="25603200" marR="0" lvl="8" indent="-192024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9pPr>
          </a:lstStyle>
          <a:p>
            <a:endParaRPr/>
          </a:p>
        </p:txBody>
      </p:sp>
      <p:sp>
        <p:nvSpPr>
          <p:cNvPr id="64" name="Shape 64"/>
          <p:cNvSpPr txBox="1">
            <a:spLocks noGrp="1"/>
          </p:cNvSpPr>
          <p:nvPr>
            <p:ph type="ftr" idx="11"/>
          </p:nvPr>
        </p:nvSpPr>
        <p:spPr>
          <a:xfrm>
            <a:off x="12496800" y="25425400"/>
            <a:ext cx="11582400" cy="14605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7200" b="0" i="0" u="none">
                <a:solidFill>
                  <a:schemeClr val="dk1"/>
                </a:solidFill>
                <a:latin typeface="Arial"/>
                <a:ea typeface="Arial"/>
                <a:cs typeface="Arial"/>
                <a:sym typeface="Arial"/>
              </a:defRPr>
            </a:lvl1pPr>
            <a:lvl2pPr marL="1828800" marR="0" lvl="1" indent="-13716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2pPr>
            <a:lvl3pPr marL="3657600" marR="0" lvl="2" indent="-27432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3pPr>
            <a:lvl4pPr marL="5486400" marR="0" lvl="3" indent="-41148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4pPr>
            <a:lvl5pPr marL="7315200" marR="0" lvl="4" indent="-54864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5pPr>
            <a:lvl6pPr marL="9144000" marR="0" lvl="5" indent="-68580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6pPr>
            <a:lvl7pPr marL="12801600" marR="0" lvl="6" indent="-96012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7pPr>
            <a:lvl8pPr marL="18288000" marR="0" lvl="7" indent="-137160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8pPr>
            <a:lvl9pPr marL="25603200" marR="0" lvl="8" indent="-192024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9pPr>
          </a:lstStyle>
          <a:p>
            <a:endParaRPr/>
          </a:p>
        </p:txBody>
      </p:sp>
      <p:sp>
        <p:nvSpPr>
          <p:cNvPr id="65" name="Shape 65"/>
          <p:cNvSpPr txBox="1">
            <a:spLocks noGrp="1"/>
          </p:cNvSpPr>
          <p:nvPr>
            <p:ph type="sldNum" idx="12"/>
          </p:nvPr>
        </p:nvSpPr>
        <p:spPr>
          <a:xfrm>
            <a:off x="26212800" y="25425400"/>
            <a:ext cx="8534399" cy="1460500"/>
          </a:xfrm>
          <a:prstGeom prst="rect">
            <a:avLst/>
          </a:prstGeom>
          <a:noFill/>
          <a:ln>
            <a:noFill/>
          </a:ln>
        </p:spPr>
        <p:txBody>
          <a:bodyPr lIns="365750" tIns="182875" rIns="365750" bIns="182875" anchor="ctr" anchorCtr="0">
            <a:noAutofit/>
          </a:bodyPr>
          <a:lstStyle/>
          <a:p>
            <a:pPr marL="0" marR="0" lvl="0" indent="0" algn="r" rtl="0">
              <a:lnSpc>
                <a:spcPct val="100000"/>
              </a:lnSpc>
              <a:spcBef>
                <a:spcPts val="0"/>
              </a:spcBef>
              <a:spcAft>
                <a:spcPts val="0"/>
              </a:spcAft>
              <a:buClr>
                <a:srgbClr val="898989"/>
              </a:buClr>
              <a:buSzPct val="25000"/>
              <a:buFont typeface="Open Sans Light"/>
              <a:buNone/>
            </a:pPr>
            <a:fld id="{00000000-1234-1234-1234-123412341234}" type="slidenum">
              <a:rPr lang="en-US" sz="4800" b="0" i="0" u="none">
                <a:solidFill>
                  <a:srgbClr val="898989"/>
                </a:solidFill>
                <a:latin typeface="Open Sans Light"/>
                <a:ea typeface="Open Sans Light"/>
                <a:cs typeface="Open Sans Light"/>
                <a:sym typeface="Open Sans Light"/>
              </a:rPr>
              <a:t>‹#›</a:t>
            </a:fld>
            <a:endParaRPr lang="en-US" sz="4800" b="0" i="0" u="none">
              <a:solidFill>
                <a:srgbClr val="898989"/>
              </a:solidFill>
              <a:latin typeface="Open Sans Light"/>
              <a:ea typeface="Open Sans Light"/>
              <a:cs typeface="Open Sans Light"/>
              <a:sym typeface="Open Sans Ligh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2889251" y="17627601"/>
            <a:ext cx="31089600" cy="5448300"/>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6000" b="1" i="0" u="none" strike="noStrike" cap="none">
                <a:solidFill>
                  <a:schemeClr val="dk1"/>
                </a:solidFill>
                <a:latin typeface="Open Sans Light"/>
                <a:ea typeface="Open Sans Light"/>
                <a:cs typeface="Open Sans Light"/>
                <a:sym typeface="Open Sans Light"/>
              </a:defRPr>
            </a:lvl1pPr>
            <a:lvl2pPr marL="0" marR="0" lvl="1" indent="0" algn="ctr" rtl="0">
              <a:spcBef>
                <a:spcPts val="0"/>
              </a:spcBef>
              <a:spcAft>
                <a:spcPts val="0"/>
              </a:spcAft>
              <a:buNone/>
              <a:defRPr sz="17600" b="0" i="0" u="none" strike="noStrike" cap="none">
                <a:solidFill>
                  <a:schemeClr val="dk1"/>
                </a:solidFill>
                <a:latin typeface="Open Sans Light"/>
                <a:ea typeface="Open Sans Light"/>
                <a:cs typeface="Open Sans Light"/>
                <a:sym typeface="Open Sans Light"/>
              </a:defRPr>
            </a:lvl2pPr>
            <a:lvl3pPr marL="0" marR="0" lvl="2" indent="0" algn="ctr" rtl="0">
              <a:spcBef>
                <a:spcPts val="0"/>
              </a:spcBef>
              <a:spcAft>
                <a:spcPts val="0"/>
              </a:spcAft>
              <a:buNone/>
              <a:defRPr sz="17600" b="0" i="0" u="none" strike="noStrike" cap="none">
                <a:solidFill>
                  <a:schemeClr val="dk1"/>
                </a:solidFill>
                <a:latin typeface="Open Sans Light"/>
                <a:ea typeface="Open Sans Light"/>
                <a:cs typeface="Open Sans Light"/>
                <a:sym typeface="Open Sans Light"/>
              </a:defRPr>
            </a:lvl3pPr>
            <a:lvl4pPr marL="0" marR="0" lvl="3" indent="0" algn="ctr" rtl="0">
              <a:spcBef>
                <a:spcPts val="0"/>
              </a:spcBef>
              <a:spcAft>
                <a:spcPts val="0"/>
              </a:spcAft>
              <a:buNone/>
              <a:defRPr sz="17600" b="0" i="0" u="none" strike="noStrike" cap="none">
                <a:solidFill>
                  <a:schemeClr val="dk1"/>
                </a:solidFill>
                <a:latin typeface="Open Sans Light"/>
                <a:ea typeface="Open Sans Light"/>
                <a:cs typeface="Open Sans Light"/>
                <a:sym typeface="Open Sans Light"/>
              </a:defRPr>
            </a:lvl4pPr>
            <a:lvl5pPr marL="0" marR="0" lvl="4" indent="0" algn="ctr" rtl="0">
              <a:spcBef>
                <a:spcPts val="0"/>
              </a:spcBef>
              <a:spcAft>
                <a:spcPts val="0"/>
              </a:spcAft>
              <a:buNone/>
              <a:defRPr sz="17600" b="0" i="0" u="none" strike="noStrike" cap="none">
                <a:solidFill>
                  <a:schemeClr val="dk1"/>
                </a:solidFill>
                <a:latin typeface="Open Sans Light"/>
                <a:ea typeface="Open Sans Light"/>
                <a:cs typeface="Open Sans Light"/>
                <a:sym typeface="Open Sans Light"/>
              </a:defRPr>
            </a:lvl5pPr>
            <a:lvl6pPr marL="457200" marR="0" lvl="5" indent="0" algn="ctr" rtl="0">
              <a:spcBef>
                <a:spcPts val="0"/>
              </a:spcBef>
              <a:spcAft>
                <a:spcPts val="0"/>
              </a:spcAft>
              <a:buNone/>
              <a:defRPr sz="17600" b="0" i="0" u="none" strike="noStrike" cap="none">
                <a:solidFill>
                  <a:schemeClr val="dk1"/>
                </a:solidFill>
                <a:latin typeface="Open Sans Light"/>
                <a:ea typeface="Open Sans Light"/>
                <a:cs typeface="Open Sans Light"/>
                <a:sym typeface="Open Sans Light"/>
              </a:defRPr>
            </a:lvl6pPr>
            <a:lvl7pPr marL="914400" marR="0" lvl="6" indent="0" algn="ctr" rtl="0">
              <a:spcBef>
                <a:spcPts val="0"/>
              </a:spcBef>
              <a:spcAft>
                <a:spcPts val="0"/>
              </a:spcAft>
              <a:buNone/>
              <a:defRPr sz="17600" b="0" i="0" u="none" strike="noStrike" cap="none">
                <a:solidFill>
                  <a:schemeClr val="dk1"/>
                </a:solidFill>
                <a:latin typeface="Open Sans Light"/>
                <a:ea typeface="Open Sans Light"/>
                <a:cs typeface="Open Sans Light"/>
                <a:sym typeface="Open Sans Light"/>
              </a:defRPr>
            </a:lvl7pPr>
            <a:lvl8pPr marL="1371600" marR="0" lvl="7" indent="0" algn="ctr" rtl="0">
              <a:spcBef>
                <a:spcPts val="0"/>
              </a:spcBef>
              <a:spcAft>
                <a:spcPts val="0"/>
              </a:spcAft>
              <a:buNone/>
              <a:defRPr sz="17600" b="0" i="0" u="none" strike="noStrike" cap="none">
                <a:solidFill>
                  <a:schemeClr val="dk1"/>
                </a:solidFill>
                <a:latin typeface="Open Sans Light"/>
                <a:ea typeface="Open Sans Light"/>
                <a:cs typeface="Open Sans Light"/>
                <a:sym typeface="Open Sans Light"/>
              </a:defRPr>
            </a:lvl8pPr>
            <a:lvl9pPr marL="1828800" marR="0" lvl="8" indent="0" algn="ctr" rtl="0">
              <a:spcBef>
                <a:spcPts val="0"/>
              </a:spcBef>
              <a:spcAft>
                <a:spcPts val="0"/>
              </a:spcAft>
              <a:buNone/>
              <a:defRPr sz="17600" b="0" i="0" u="none" strike="noStrike" cap="none">
                <a:solidFill>
                  <a:schemeClr val="dk1"/>
                </a:solidFill>
                <a:latin typeface="Open Sans Light"/>
                <a:ea typeface="Open Sans Light"/>
                <a:cs typeface="Open Sans Light"/>
                <a:sym typeface="Open Sans Light"/>
              </a:defRPr>
            </a:lvl9pPr>
          </a:lstStyle>
          <a:p>
            <a:endParaRPr/>
          </a:p>
        </p:txBody>
      </p:sp>
      <p:sp>
        <p:nvSpPr>
          <p:cNvPr id="68" name="Shape 68"/>
          <p:cNvSpPr txBox="1">
            <a:spLocks noGrp="1"/>
          </p:cNvSpPr>
          <p:nvPr>
            <p:ph type="body" idx="1"/>
          </p:nvPr>
        </p:nvSpPr>
        <p:spPr>
          <a:xfrm>
            <a:off x="2889251" y="11626853"/>
            <a:ext cx="31089600" cy="6000748"/>
          </a:xfrm>
          <a:prstGeom prst="rect">
            <a:avLst/>
          </a:prstGeom>
          <a:noFill/>
          <a:ln>
            <a:noFill/>
          </a:ln>
        </p:spPr>
        <p:txBody>
          <a:bodyPr lIns="91425" tIns="91425" rIns="91425" bIns="91425" anchor="b" anchorCtr="0"/>
          <a:lstStyle>
            <a:lvl1pPr marL="0" marR="0" lvl="0" indent="0" algn="l" rtl="0">
              <a:spcBef>
                <a:spcPts val="1600"/>
              </a:spcBef>
              <a:spcAft>
                <a:spcPts val="0"/>
              </a:spcAft>
              <a:buClr>
                <a:srgbClr val="888888"/>
              </a:buClr>
              <a:buFont typeface="Arial"/>
              <a:buNone/>
              <a:defRPr sz="8000" b="0" i="0" u="none" strike="noStrike" cap="none">
                <a:solidFill>
                  <a:srgbClr val="888888"/>
                </a:solidFill>
                <a:latin typeface="Open Sans Light"/>
                <a:ea typeface="Open Sans Light"/>
                <a:cs typeface="Open Sans Light"/>
                <a:sym typeface="Open Sans Light"/>
              </a:defRPr>
            </a:lvl1pPr>
            <a:lvl2pPr marL="1828800" marR="0" lvl="1" indent="0" algn="l" rtl="0">
              <a:spcBef>
                <a:spcPts val="1440"/>
              </a:spcBef>
              <a:spcAft>
                <a:spcPts val="0"/>
              </a:spcAft>
              <a:buClr>
                <a:srgbClr val="888888"/>
              </a:buClr>
              <a:buFont typeface="Arial"/>
              <a:buNone/>
              <a:defRPr sz="7200" b="0" i="0" u="none" strike="noStrike" cap="none">
                <a:solidFill>
                  <a:srgbClr val="888888"/>
                </a:solidFill>
                <a:latin typeface="Open Sans Light"/>
                <a:ea typeface="Open Sans Light"/>
                <a:cs typeface="Open Sans Light"/>
                <a:sym typeface="Open Sans Light"/>
              </a:defRPr>
            </a:lvl2pPr>
            <a:lvl3pPr marL="3657600" marR="0" lvl="2" indent="0" algn="l" rtl="0">
              <a:spcBef>
                <a:spcPts val="1280"/>
              </a:spcBef>
              <a:spcAft>
                <a:spcPts val="0"/>
              </a:spcAft>
              <a:buClr>
                <a:srgbClr val="888888"/>
              </a:buClr>
              <a:buFont typeface="Arial"/>
              <a:buNone/>
              <a:defRPr sz="6400" b="0" i="0" u="none" strike="noStrike" cap="none">
                <a:solidFill>
                  <a:srgbClr val="888888"/>
                </a:solidFill>
                <a:latin typeface="Open Sans Light"/>
                <a:ea typeface="Open Sans Light"/>
                <a:cs typeface="Open Sans Light"/>
                <a:sym typeface="Open Sans Light"/>
              </a:defRPr>
            </a:lvl3pPr>
            <a:lvl4pPr marL="5486400" marR="0" lvl="3" indent="0" algn="l" rtl="0">
              <a:spcBef>
                <a:spcPts val="1120"/>
              </a:spcBef>
              <a:spcAft>
                <a:spcPts val="0"/>
              </a:spcAft>
              <a:buClr>
                <a:srgbClr val="888888"/>
              </a:buClr>
              <a:buFont typeface="Arial"/>
              <a:buNone/>
              <a:defRPr sz="5600" b="0" i="0" u="none" strike="noStrike" cap="none">
                <a:solidFill>
                  <a:srgbClr val="888888"/>
                </a:solidFill>
                <a:latin typeface="Open Sans Light"/>
                <a:ea typeface="Open Sans Light"/>
                <a:cs typeface="Open Sans Light"/>
                <a:sym typeface="Open Sans Light"/>
              </a:defRPr>
            </a:lvl4pPr>
            <a:lvl5pPr marL="7315200" marR="0" lvl="4" indent="0" algn="l" rtl="0">
              <a:spcBef>
                <a:spcPts val="1120"/>
              </a:spcBef>
              <a:spcAft>
                <a:spcPts val="0"/>
              </a:spcAft>
              <a:buClr>
                <a:srgbClr val="888888"/>
              </a:buClr>
              <a:buFont typeface="Arial"/>
              <a:buNone/>
              <a:defRPr sz="5600" b="0" i="0" u="none" strike="noStrike" cap="none">
                <a:solidFill>
                  <a:srgbClr val="888888"/>
                </a:solidFill>
                <a:latin typeface="Open Sans Light"/>
                <a:ea typeface="Open Sans Light"/>
                <a:cs typeface="Open Sans Light"/>
                <a:sym typeface="Open Sans Light"/>
              </a:defRPr>
            </a:lvl5pPr>
            <a:lvl6pPr marL="9144000" marR="0" lvl="5" indent="0" algn="l" rtl="0">
              <a:spcBef>
                <a:spcPts val="1120"/>
              </a:spcBef>
              <a:buClr>
                <a:srgbClr val="888888"/>
              </a:buClr>
              <a:buFont typeface="Arial"/>
              <a:buNone/>
              <a:defRPr sz="5600" b="0" i="0" u="none" strike="noStrike" cap="none">
                <a:solidFill>
                  <a:srgbClr val="888888"/>
                </a:solidFill>
                <a:latin typeface="Open Sans Light"/>
                <a:ea typeface="Open Sans Light"/>
                <a:cs typeface="Open Sans Light"/>
                <a:sym typeface="Open Sans Light"/>
              </a:defRPr>
            </a:lvl6pPr>
            <a:lvl7pPr marL="10972800" marR="0" lvl="6" indent="0" algn="l" rtl="0">
              <a:spcBef>
                <a:spcPts val="1120"/>
              </a:spcBef>
              <a:buClr>
                <a:srgbClr val="888888"/>
              </a:buClr>
              <a:buFont typeface="Arial"/>
              <a:buNone/>
              <a:defRPr sz="5600" b="0" i="0" u="none" strike="noStrike" cap="none">
                <a:solidFill>
                  <a:srgbClr val="888888"/>
                </a:solidFill>
                <a:latin typeface="Open Sans Light"/>
                <a:ea typeface="Open Sans Light"/>
                <a:cs typeface="Open Sans Light"/>
                <a:sym typeface="Open Sans Light"/>
              </a:defRPr>
            </a:lvl7pPr>
            <a:lvl8pPr marL="12801600" marR="0" lvl="7" indent="0" algn="l" rtl="0">
              <a:spcBef>
                <a:spcPts val="1120"/>
              </a:spcBef>
              <a:buClr>
                <a:srgbClr val="888888"/>
              </a:buClr>
              <a:buFont typeface="Arial"/>
              <a:buNone/>
              <a:defRPr sz="5600" b="0" i="0" u="none" strike="noStrike" cap="none">
                <a:solidFill>
                  <a:srgbClr val="888888"/>
                </a:solidFill>
                <a:latin typeface="Open Sans Light"/>
                <a:ea typeface="Open Sans Light"/>
                <a:cs typeface="Open Sans Light"/>
                <a:sym typeface="Open Sans Light"/>
              </a:defRPr>
            </a:lvl8pPr>
            <a:lvl9pPr marL="14630400" marR="0" lvl="8" indent="0" algn="l" rtl="0">
              <a:spcBef>
                <a:spcPts val="1120"/>
              </a:spcBef>
              <a:buClr>
                <a:srgbClr val="888888"/>
              </a:buClr>
              <a:buFont typeface="Arial"/>
              <a:buNone/>
              <a:defRPr sz="5600" b="0" i="0" u="none" strike="noStrike" cap="none">
                <a:solidFill>
                  <a:srgbClr val="888888"/>
                </a:solidFill>
                <a:latin typeface="Open Sans Light"/>
                <a:ea typeface="Open Sans Light"/>
                <a:cs typeface="Open Sans Light"/>
                <a:sym typeface="Open Sans Light"/>
              </a:defRPr>
            </a:lvl9pPr>
          </a:lstStyle>
          <a:p>
            <a:endParaRPr/>
          </a:p>
        </p:txBody>
      </p:sp>
      <p:sp>
        <p:nvSpPr>
          <p:cNvPr id="69" name="Shape 69"/>
          <p:cNvSpPr txBox="1">
            <a:spLocks noGrp="1"/>
          </p:cNvSpPr>
          <p:nvPr>
            <p:ph type="dt" idx="10"/>
          </p:nvPr>
        </p:nvSpPr>
        <p:spPr>
          <a:xfrm>
            <a:off x="1828800" y="25425400"/>
            <a:ext cx="8534399" cy="14605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4800" b="0" i="0" u="none">
                <a:solidFill>
                  <a:srgbClr val="898989"/>
                </a:solidFill>
                <a:latin typeface="Open Sans Light"/>
                <a:ea typeface="Open Sans Light"/>
                <a:cs typeface="Open Sans Light"/>
                <a:sym typeface="Open Sans Light"/>
              </a:defRPr>
            </a:lvl1pPr>
            <a:lvl2pPr marL="1828800" marR="0" lvl="1" indent="-13716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2pPr>
            <a:lvl3pPr marL="3657600" marR="0" lvl="2" indent="-27432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3pPr>
            <a:lvl4pPr marL="5486400" marR="0" lvl="3" indent="-41148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4pPr>
            <a:lvl5pPr marL="7315200" marR="0" lvl="4" indent="-54864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5pPr>
            <a:lvl6pPr marL="9144000" marR="0" lvl="5" indent="-68580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6pPr>
            <a:lvl7pPr marL="12801600" marR="0" lvl="6" indent="-96012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7pPr>
            <a:lvl8pPr marL="18288000" marR="0" lvl="7" indent="-137160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8pPr>
            <a:lvl9pPr marL="25603200" marR="0" lvl="8" indent="-192024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9pPr>
          </a:lstStyle>
          <a:p>
            <a:endParaRPr/>
          </a:p>
        </p:txBody>
      </p:sp>
      <p:sp>
        <p:nvSpPr>
          <p:cNvPr id="70" name="Shape 70"/>
          <p:cNvSpPr txBox="1">
            <a:spLocks noGrp="1"/>
          </p:cNvSpPr>
          <p:nvPr>
            <p:ph type="ftr" idx="11"/>
          </p:nvPr>
        </p:nvSpPr>
        <p:spPr>
          <a:xfrm>
            <a:off x="12496800" y="25425400"/>
            <a:ext cx="11582400" cy="14605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7200" b="0" i="0" u="none">
                <a:solidFill>
                  <a:schemeClr val="dk1"/>
                </a:solidFill>
                <a:latin typeface="Arial"/>
                <a:ea typeface="Arial"/>
                <a:cs typeface="Arial"/>
                <a:sym typeface="Arial"/>
              </a:defRPr>
            </a:lvl1pPr>
            <a:lvl2pPr marL="1828800" marR="0" lvl="1" indent="-13716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2pPr>
            <a:lvl3pPr marL="3657600" marR="0" lvl="2" indent="-27432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3pPr>
            <a:lvl4pPr marL="5486400" marR="0" lvl="3" indent="-41148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4pPr>
            <a:lvl5pPr marL="7315200" marR="0" lvl="4" indent="-54864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5pPr>
            <a:lvl6pPr marL="9144000" marR="0" lvl="5" indent="-68580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6pPr>
            <a:lvl7pPr marL="12801600" marR="0" lvl="6" indent="-96012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7pPr>
            <a:lvl8pPr marL="18288000" marR="0" lvl="7" indent="-137160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8pPr>
            <a:lvl9pPr marL="25603200" marR="0" lvl="8" indent="-192024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9pPr>
          </a:lstStyle>
          <a:p>
            <a:endParaRPr/>
          </a:p>
        </p:txBody>
      </p:sp>
      <p:sp>
        <p:nvSpPr>
          <p:cNvPr id="71" name="Shape 71"/>
          <p:cNvSpPr txBox="1">
            <a:spLocks noGrp="1"/>
          </p:cNvSpPr>
          <p:nvPr>
            <p:ph type="sldNum" idx="12"/>
          </p:nvPr>
        </p:nvSpPr>
        <p:spPr>
          <a:xfrm>
            <a:off x="26212800" y="25425400"/>
            <a:ext cx="8534399" cy="1460500"/>
          </a:xfrm>
          <a:prstGeom prst="rect">
            <a:avLst/>
          </a:prstGeom>
          <a:noFill/>
          <a:ln>
            <a:noFill/>
          </a:ln>
        </p:spPr>
        <p:txBody>
          <a:bodyPr lIns="365750" tIns="182875" rIns="365750" bIns="182875" anchor="ctr" anchorCtr="0">
            <a:noAutofit/>
          </a:bodyPr>
          <a:lstStyle/>
          <a:p>
            <a:pPr marL="0" marR="0" lvl="0" indent="0" algn="r" rtl="0">
              <a:lnSpc>
                <a:spcPct val="100000"/>
              </a:lnSpc>
              <a:spcBef>
                <a:spcPts val="0"/>
              </a:spcBef>
              <a:spcAft>
                <a:spcPts val="0"/>
              </a:spcAft>
              <a:buClr>
                <a:srgbClr val="898989"/>
              </a:buClr>
              <a:buSzPct val="25000"/>
              <a:buFont typeface="Open Sans Light"/>
              <a:buNone/>
            </a:pPr>
            <a:fld id="{00000000-1234-1234-1234-123412341234}" type="slidenum">
              <a:rPr lang="en-US" sz="4800" b="0" i="0" u="none">
                <a:solidFill>
                  <a:srgbClr val="898989"/>
                </a:solidFill>
                <a:latin typeface="Open Sans Light"/>
                <a:ea typeface="Open Sans Light"/>
                <a:cs typeface="Open Sans Light"/>
                <a:sym typeface="Open Sans Light"/>
              </a:rPr>
              <a:t>‹#›</a:t>
            </a:fld>
            <a:endParaRPr lang="en-US" sz="4800" b="0" i="0" u="none">
              <a:solidFill>
                <a:srgbClr val="898989"/>
              </a:solidFill>
              <a:latin typeface="Open Sans Light"/>
              <a:ea typeface="Open Sans Light"/>
              <a:cs typeface="Open Sans Light"/>
              <a:sym typeface="Open Sans Light"/>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828800" y="1098550"/>
            <a:ext cx="32918400" cy="45720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17600" b="0" i="0" u="none" strike="noStrike" cap="none">
                <a:solidFill>
                  <a:schemeClr val="dk1"/>
                </a:solidFill>
                <a:latin typeface="Open Sans Light"/>
                <a:ea typeface="Open Sans Light"/>
                <a:cs typeface="Open Sans Light"/>
                <a:sym typeface="Open Sans Light"/>
              </a:defRPr>
            </a:lvl1pPr>
            <a:lvl2pPr marL="0" marR="0" lvl="1" indent="0" algn="ctr" rtl="0">
              <a:spcBef>
                <a:spcPts val="0"/>
              </a:spcBef>
              <a:spcAft>
                <a:spcPts val="0"/>
              </a:spcAft>
              <a:buNone/>
              <a:defRPr sz="17600" b="0" i="0" u="none" strike="noStrike" cap="none">
                <a:solidFill>
                  <a:schemeClr val="dk1"/>
                </a:solidFill>
                <a:latin typeface="Open Sans Light"/>
                <a:ea typeface="Open Sans Light"/>
                <a:cs typeface="Open Sans Light"/>
                <a:sym typeface="Open Sans Light"/>
              </a:defRPr>
            </a:lvl2pPr>
            <a:lvl3pPr marL="0" marR="0" lvl="2" indent="0" algn="ctr" rtl="0">
              <a:spcBef>
                <a:spcPts val="0"/>
              </a:spcBef>
              <a:spcAft>
                <a:spcPts val="0"/>
              </a:spcAft>
              <a:buNone/>
              <a:defRPr sz="17600" b="0" i="0" u="none" strike="noStrike" cap="none">
                <a:solidFill>
                  <a:schemeClr val="dk1"/>
                </a:solidFill>
                <a:latin typeface="Open Sans Light"/>
                <a:ea typeface="Open Sans Light"/>
                <a:cs typeface="Open Sans Light"/>
                <a:sym typeface="Open Sans Light"/>
              </a:defRPr>
            </a:lvl3pPr>
            <a:lvl4pPr marL="0" marR="0" lvl="3" indent="0" algn="ctr" rtl="0">
              <a:spcBef>
                <a:spcPts val="0"/>
              </a:spcBef>
              <a:spcAft>
                <a:spcPts val="0"/>
              </a:spcAft>
              <a:buNone/>
              <a:defRPr sz="17600" b="0" i="0" u="none" strike="noStrike" cap="none">
                <a:solidFill>
                  <a:schemeClr val="dk1"/>
                </a:solidFill>
                <a:latin typeface="Open Sans Light"/>
                <a:ea typeface="Open Sans Light"/>
                <a:cs typeface="Open Sans Light"/>
                <a:sym typeface="Open Sans Light"/>
              </a:defRPr>
            </a:lvl4pPr>
            <a:lvl5pPr marL="0" marR="0" lvl="4" indent="0" algn="ctr" rtl="0">
              <a:spcBef>
                <a:spcPts val="0"/>
              </a:spcBef>
              <a:spcAft>
                <a:spcPts val="0"/>
              </a:spcAft>
              <a:buNone/>
              <a:defRPr sz="17600" b="0" i="0" u="none" strike="noStrike" cap="none">
                <a:solidFill>
                  <a:schemeClr val="dk1"/>
                </a:solidFill>
                <a:latin typeface="Open Sans Light"/>
                <a:ea typeface="Open Sans Light"/>
                <a:cs typeface="Open Sans Light"/>
                <a:sym typeface="Open Sans Light"/>
              </a:defRPr>
            </a:lvl5pPr>
            <a:lvl6pPr marL="457200" marR="0" lvl="5" indent="0" algn="ctr" rtl="0">
              <a:spcBef>
                <a:spcPts val="0"/>
              </a:spcBef>
              <a:spcAft>
                <a:spcPts val="0"/>
              </a:spcAft>
              <a:buNone/>
              <a:defRPr sz="17600" b="0" i="0" u="none" strike="noStrike" cap="none">
                <a:solidFill>
                  <a:schemeClr val="dk1"/>
                </a:solidFill>
                <a:latin typeface="Open Sans Light"/>
                <a:ea typeface="Open Sans Light"/>
                <a:cs typeface="Open Sans Light"/>
                <a:sym typeface="Open Sans Light"/>
              </a:defRPr>
            </a:lvl6pPr>
            <a:lvl7pPr marL="914400" marR="0" lvl="6" indent="0" algn="ctr" rtl="0">
              <a:spcBef>
                <a:spcPts val="0"/>
              </a:spcBef>
              <a:spcAft>
                <a:spcPts val="0"/>
              </a:spcAft>
              <a:buNone/>
              <a:defRPr sz="17600" b="0" i="0" u="none" strike="noStrike" cap="none">
                <a:solidFill>
                  <a:schemeClr val="dk1"/>
                </a:solidFill>
                <a:latin typeface="Open Sans Light"/>
                <a:ea typeface="Open Sans Light"/>
                <a:cs typeface="Open Sans Light"/>
                <a:sym typeface="Open Sans Light"/>
              </a:defRPr>
            </a:lvl7pPr>
            <a:lvl8pPr marL="1371600" marR="0" lvl="7" indent="0" algn="ctr" rtl="0">
              <a:spcBef>
                <a:spcPts val="0"/>
              </a:spcBef>
              <a:spcAft>
                <a:spcPts val="0"/>
              </a:spcAft>
              <a:buNone/>
              <a:defRPr sz="17600" b="0" i="0" u="none" strike="noStrike" cap="none">
                <a:solidFill>
                  <a:schemeClr val="dk1"/>
                </a:solidFill>
                <a:latin typeface="Open Sans Light"/>
                <a:ea typeface="Open Sans Light"/>
                <a:cs typeface="Open Sans Light"/>
                <a:sym typeface="Open Sans Light"/>
              </a:defRPr>
            </a:lvl8pPr>
            <a:lvl9pPr marL="1828800" marR="0" lvl="8" indent="0" algn="ctr" rtl="0">
              <a:spcBef>
                <a:spcPts val="0"/>
              </a:spcBef>
              <a:spcAft>
                <a:spcPts val="0"/>
              </a:spcAft>
              <a:buNone/>
              <a:defRPr sz="17600" b="0" i="0" u="none" strike="noStrike" cap="none">
                <a:solidFill>
                  <a:schemeClr val="dk1"/>
                </a:solidFill>
                <a:latin typeface="Open Sans Light"/>
                <a:ea typeface="Open Sans Light"/>
                <a:cs typeface="Open Sans Light"/>
                <a:sym typeface="Open Sans Light"/>
              </a:defRPr>
            </a:lvl9pPr>
          </a:lstStyle>
          <a:p>
            <a:endParaRPr/>
          </a:p>
        </p:txBody>
      </p:sp>
      <p:sp>
        <p:nvSpPr>
          <p:cNvPr id="11" name="Shape 11"/>
          <p:cNvSpPr txBox="1">
            <a:spLocks noGrp="1"/>
          </p:cNvSpPr>
          <p:nvPr>
            <p:ph type="body" idx="1"/>
          </p:nvPr>
        </p:nvSpPr>
        <p:spPr>
          <a:xfrm>
            <a:off x="1828800" y="6400800"/>
            <a:ext cx="32918400" cy="18103849"/>
          </a:xfrm>
          <a:prstGeom prst="rect">
            <a:avLst/>
          </a:prstGeom>
          <a:noFill/>
          <a:ln>
            <a:noFill/>
          </a:ln>
        </p:spPr>
        <p:txBody>
          <a:bodyPr lIns="91425" tIns="91425" rIns="91425" bIns="91425" anchor="t" anchorCtr="0"/>
          <a:lstStyle>
            <a:lvl1pPr marL="1371600" marR="0" lvl="0" indent="-558800" algn="l" rtl="0">
              <a:spcBef>
                <a:spcPts val="2560"/>
              </a:spcBef>
              <a:spcAft>
                <a:spcPts val="0"/>
              </a:spcAft>
              <a:buClr>
                <a:schemeClr val="dk1"/>
              </a:buClr>
              <a:buSzPct val="100000"/>
              <a:buFont typeface="Arial"/>
              <a:buChar char="•"/>
              <a:defRPr sz="12800" b="0" i="0" u="none" strike="noStrike" cap="none">
                <a:solidFill>
                  <a:schemeClr val="dk1"/>
                </a:solidFill>
                <a:latin typeface="Open Sans Light"/>
                <a:ea typeface="Open Sans Light"/>
                <a:cs typeface="Open Sans Light"/>
                <a:sym typeface="Open Sans Light"/>
              </a:defRPr>
            </a:lvl1pPr>
            <a:lvl2pPr marL="2971800" marR="0" lvl="1" indent="-431800" algn="l" rtl="0">
              <a:spcBef>
                <a:spcPts val="2240"/>
              </a:spcBef>
              <a:spcAft>
                <a:spcPts val="0"/>
              </a:spcAft>
              <a:buClr>
                <a:schemeClr val="dk1"/>
              </a:buClr>
              <a:buSzPct val="100000"/>
              <a:buFont typeface="Arial"/>
              <a:buChar char="–"/>
              <a:defRPr sz="11200" b="0" i="0" u="none" strike="noStrike" cap="none">
                <a:solidFill>
                  <a:schemeClr val="dk1"/>
                </a:solidFill>
                <a:latin typeface="Open Sans Light"/>
                <a:ea typeface="Open Sans Light"/>
                <a:cs typeface="Open Sans Light"/>
                <a:sym typeface="Open Sans Light"/>
              </a:defRPr>
            </a:lvl2pPr>
            <a:lvl3pPr marL="4572000" marR="0" lvl="2" indent="-304800" algn="l" rtl="0">
              <a:spcBef>
                <a:spcPts val="1920"/>
              </a:spcBef>
              <a:spcAft>
                <a:spcPts val="0"/>
              </a:spcAft>
              <a:buClr>
                <a:schemeClr val="dk1"/>
              </a:buClr>
              <a:buSzPct val="100000"/>
              <a:buFont typeface="Arial"/>
              <a:buChar char="•"/>
              <a:defRPr sz="9600" b="0" i="0" u="none" strike="noStrike" cap="none">
                <a:solidFill>
                  <a:schemeClr val="dk1"/>
                </a:solidFill>
                <a:latin typeface="Open Sans Light"/>
                <a:ea typeface="Open Sans Light"/>
                <a:cs typeface="Open Sans Light"/>
                <a:sym typeface="Open Sans Light"/>
              </a:defRPr>
            </a:lvl3pPr>
            <a:lvl4pPr marL="6400800" marR="0" lvl="3" indent="-406400" algn="l" rtl="0">
              <a:spcBef>
                <a:spcPts val="1600"/>
              </a:spcBef>
              <a:spcAft>
                <a:spcPts val="0"/>
              </a:spcAft>
              <a:buClr>
                <a:schemeClr val="dk1"/>
              </a:buClr>
              <a:buSzPct val="100000"/>
              <a:buFont typeface="Arial"/>
              <a:buChar char="–"/>
              <a:defRPr sz="8000" b="0" i="0" u="none" strike="noStrike" cap="none">
                <a:solidFill>
                  <a:schemeClr val="dk1"/>
                </a:solidFill>
                <a:latin typeface="Open Sans Light"/>
                <a:ea typeface="Open Sans Light"/>
                <a:cs typeface="Open Sans Light"/>
                <a:sym typeface="Open Sans Light"/>
              </a:defRPr>
            </a:lvl4pPr>
            <a:lvl5pPr marL="8229600" marR="0" lvl="4" indent="-406400" algn="l" rtl="0">
              <a:spcBef>
                <a:spcPts val="1600"/>
              </a:spcBef>
              <a:spcAft>
                <a:spcPts val="0"/>
              </a:spcAft>
              <a:buClr>
                <a:schemeClr val="dk1"/>
              </a:buClr>
              <a:buSzPct val="100000"/>
              <a:buFont typeface="Arial"/>
              <a:buChar char="»"/>
              <a:defRPr sz="8000" b="0" i="0" u="none" strike="noStrike" cap="none">
                <a:solidFill>
                  <a:schemeClr val="dk1"/>
                </a:solidFill>
                <a:latin typeface="Open Sans Light"/>
                <a:ea typeface="Open Sans Light"/>
                <a:cs typeface="Open Sans Light"/>
                <a:sym typeface="Open Sans Light"/>
              </a:defRPr>
            </a:lvl5pPr>
            <a:lvl6pPr marL="10058400" marR="0" lvl="5" indent="-406400" algn="l" rtl="0">
              <a:spcBef>
                <a:spcPts val="1600"/>
              </a:spcBef>
              <a:buClr>
                <a:schemeClr val="dk1"/>
              </a:buClr>
              <a:buSzPct val="100000"/>
              <a:buFont typeface="Arial"/>
              <a:buChar char="•"/>
              <a:defRPr sz="8000" b="0" i="0" u="none" strike="noStrike" cap="none">
                <a:solidFill>
                  <a:schemeClr val="dk1"/>
                </a:solidFill>
                <a:latin typeface="Open Sans Light"/>
                <a:ea typeface="Open Sans Light"/>
                <a:cs typeface="Open Sans Light"/>
                <a:sym typeface="Open Sans Light"/>
              </a:defRPr>
            </a:lvl6pPr>
            <a:lvl7pPr marL="11887200" marR="0" lvl="6" indent="-406400" algn="l" rtl="0">
              <a:spcBef>
                <a:spcPts val="1600"/>
              </a:spcBef>
              <a:buClr>
                <a:schemeClr val="dk1"/>
              </a:buClr>
              <a:buSzPct val="100000"/>
              <a:buFont typeface="Arial"/>
              <a:buChar char="•"/>
              <a:defRPr sz="8000" b="0" i="0" u="none" strike="noStrike" cap="none">
                <a:solidFill>
                  <a:schemeClr val="dk1"/>
                </a:solidFill>
                <a:latin typeface="Open Sans Light"/>
                <a:ea typeface="Open Sans Light"/>
                <a:cs typeface="Open Sans Light"/>
                <a:sym typeface="Open Sans Light"/>
              </a:defRPr>
            </a:lvl7pPr>
            <a:lvl8pPr marL="13716000" marR="0" lvl="7" indent="-406400" algn="l" rtl="0">
              <a:spcBef>
                <a:spcPts val="1600"/>
              </a:spcBef>
              <a:buClr>
                <a:schemeClr val="dk1"/>
              </a:buClr>
              <a:buSzPct val="100000"/>
              <a:buFont typeface="Arial"/>
              <a:buChar char="•"/>
              <a:defRPr sz="8000" b="0" i="0" u="none" strike="noStrike" cap="none">
                <a:solidFill>
                  <a:schemeClr val="dk1"/>
                </a:solidFill>
                <a:latin typeface="Open Sans Light"/>
                <a:ea typeface="Open Sans Light"/>
                <a:cs typeface="Open Sans Light"/>
                <a:sym typeface="Open Sans Light"/>
              </a:defRPr>
            </a:lvl8pPr>
            <a:lvl9pPr marL="15544800" marR="0" lvl="8" indent="-406400" algn="l" rtl="0">
              <a:spcBef>
                <a:spcPts val="1600"/>
              </a:spcBef>
              <a:buClr>
                <a:schemeClr val="dk1"/>
              </a:buClr>
              <a:buSzPct val="100000"/>
              <a:buFont typeface="Arial"/>
              <a:buChar char="•"/>
              <a:defRPr sz="8000" b="0" i="0" u="none" strike="noStrike" cap="none">
                <a:solidFill>
                  <a:schemeClr val="dk1"/>
                </a:solidFill>
                <a:latin typeface="Open Sans Light"/>
                <a:ea typeface="Open Sans Light"/>
                <a:cs typeface="Open Sans Light"/>
                <a:sym typeface="Open Sans Light"/>
              </a:defRPr>
            </a:lvl9pPr>
          </a:lstStyle>
          <a:p>
            <a:endParaRPr/>
          </a:p>
        </p:txBody>
      </p:sp>
      <p:sp>
        <p:nvSpPr>
          <p:cNvPr id="12" name="Shape 12"/>
          <p:cNvSpPr txBox="1">
            <a:spLocks noGrp="1"/>
          </p:cNvSpPr>
          <p:nvPr>
            <p:ph type="dt" idx="10"/>
          </p:nvPr>
        </p:nvSpPr>
        <p:spPr>
          <a:xfrm>
            <a:off x="1828800" y="25425400"/>
            <a:ext cx="8534399" cy="14605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4800" b="0" i="0" u="none" strike="noStrike" cap="none">
                <a:solidFill>
                  <a:srgbClr val="898989"/>
                </a:solidFill>
                <a:latin typeface="Open Sans Light"/>
                <a:ea typeface="Open Sans Light"/>
                <a:cs typeface="Open Sans Light"/>
                <a:sym typeface="Open Sans Light"/>
              </a:defRPr>
            </a:lvl1pPr>
            <a:lvl2pPr marL="1828800" marR="0" lvl="1" indent="-13716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2pPr>
            <a:lvl3pPr marL="3657600" marR="0" lvl="2" indent="-27432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3pPr>
            <a:lvl4pPr marL="5486400" marR="0" lvl="3" indent="-41148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4pPr>
            <a:lvl5pPr marL="7315200" marR="0" lvl="4" indent="-54864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5pPr>
            <a:lvl6pPr marL="9144000" marR="0" lvl="5" indent="-68580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6pPr>
            <a:lvl7pPr marL="12801600" marR="0" lvl="6" indent="-96012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7pPr>
            <a:lvl8pPr marL="18288000" marR="0" lvl="7" indent="-137160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8pPr>
            <a:lvl9pPr marL="25603200" marR="0" lvl="8" indent="-192024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ftr" idx="11"/>
          </p:nvPr>
        </p:nvSpPr>
        <p:spPr>
          <a:xfrm>
            <a:off x="12496800" y="25425400"/>
            <a:ext cx="11582400" cy="14605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1pPr>
            <a:lvl2pPr marL="1828800" marR="0" lvl="1" indent="-13716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2pPr>
            <a:lvl3pPr marL="3657600" marR="0" lvl="2" indent="-27432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3pPr>
            <a:lvl4pPr marL="5486400" marR="0" lvl="3" indent="-41148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4pPr>
            <a:lvl5pPr marL="7315200" marR="0" lvl="4" indent="-54864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5pPr>
            <a:lvl6pPr marL="9144000" marR="0" lvl="5" indent="-68580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6pPr>
            <a:lvl7pPr marL="12801600" marR="0" lvl="6" indent="-96012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7pPr>
            <a:lvl8pPr marL="18288000" marR="0" lvl="7" indent="-137160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8pPr>
            <a:lvl9pPr marL="25603200" marR="0" lvl="8" indent="-19202400" algn="l" rtl="0">
              <a:lnSpc>
                <a:spcPct val="100000"/>
              </a:lnSpc>
              <a:spcBef>
                <a:spcPts val="0"/>
              </a:spcBef>
              <a:spcAft>
                <a:spcPts val="0"/>
              </a:spcAft>
              <a:buNone/>
              <a:defRPr sz="72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26212800" y="25425400"/>
            <a:ext cx="8534399" cy="1460500"/>
          </a:xfrm>
          <a:prstGeom prst="rect">
            <a:avLst/>
          </a:prstGeom>
          <a:noFill/>
          <a:ln>
            <a:noFill/>
          </a:ln>
        </p:spPr>
        <p:txBody>
          <a:bodyPr lIns="365750" tIns="182875" rIns="365750" bIns="182875" anchor="ctr" anchorCtr="0">
            <a:noAutofit/>
          </a:bodyPr>
          <a:lstStyle/>
          <a:p>
            <a:pPr marL="0" marR="0" lvl="0" indent="0" algn="r" rtl="0">
              <a:lnSpc>
                <a:spcPct val="100000"/>
              </a:lnSpc>
              <a:spcBef>
                <a:spcPts val="0"/>
              </a:spcBef>
              <a:spcAft>
                <a:spcPts val="0"/>
              </a:spcAft>
              <a:buClr>
                <a:srgbClr val="898989"/>
              </a:buClr>
              <a:buSzPct val="25000"/>
              <a:buFont typeface="Open Sans Light"/>
              <a:buNone/>
            </a:pPr>
            <a:fld id="{00000000-1234-1234-1234-123412341234}" type="slidenum">
              <a:rPr lang="en-US" sz="4800" b="0" i="0" u="none" strike="noStrike" cap="none">
                <a:solidFill>
                  <a:srgbClr val="898989"/>
                </a:solidFill>
                <a:latin typeface="Open Sans Light"/>
                <a:ea typeface="Open Sans Light"/>
                <a:cs typeface="Open Sans Light"/>
                <a:sym typeface="Open Sans Light"/>
              </a:rPr>
              <a:t>‹#›</a:t>
            </a:fld>
            <a:endParaRPr lang="en-US" sz="4800" b="0" i="0" u="none" strike="noStrike" cap="none">
              <a:solidFill>
                <a:srgbClr val="898989"/>
              </a:solidFill>
              <a:latin typeface="Open Sans Light"/>
              <a:ea typeface="Open Sans Light"/>
              <a:cs typeface="Open Sans Light"/>
              <a:sym typeface="Open Sans Light"/>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jp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88"/>
        <p:cNvGrpSpPr/>
        <p:nvPr/>
      </p:nvGrpSpPr>
      <p:grpSpPr>
        <a:xfrm>
          <a:off x="0" y="0"/>
          <a:ext cx="0" cy="0"/>
          <a:chOff x="0" y="0"/>
          <a:chExt cx="0" cy="0"/>
        </a:xfrm>
      </p:grpSpPr>
      <p:sp>
        <p:nvSpPr>
          <p:cNvPr id="89" name="Shape 89"/>
          <p:cNvSpPr txBox="1"/>
          <p:nvPr/>
        </p:nvSpPr>
        <p:spPr>
          <a:xfrm>
            <a:off x="914400" y="6357925"/>
            <a:ext cx="10058400" cy="9464999"/>
          </a:xfrm>
          <a:prstGeom prst="rect">
            <a:avLst/>
          </a:prstGeom>
          <a:noFill/>
          <a:ln>
            <a:noFill/>
          </a:ln>
        </p:spPr>
        <p:txBody>
          <a:bodyPr lIns="91425" tIns="45700" rIns="91425" bIns="45700" anchor="t" anchorCtr="0">
            <a:noAutofit/>
          </a:bodyPr>
          <a:lstStyle/>
          <a:p>
            <a:pPr marL="0" marR="0" lvl="0" indent="0" algn="just" rtl="0">
              <a:lnSpc>
                <a:spcPct val="100000"/>
              </a:lnSpc>
              <a:spcBef>
                <a:spcPts val="0"/>
              </a:spcBef>
              <a:spcAft>
                <a:spcPts val="0"/>
              </a:spcAft>
              <a:buClr>
                <a:schemeClr val="dk1"/>
              </a:buClr>
              <a:buSzPct val="25000"/>
              <a:buFont typeface="Open Sans Light"/>
              <a:buNone/>
            </a:pPr>
            <a:r>
              <a:rPr lang="en-US" sz="2800" i="0" u="none" strike="noStrike" cap="none" dirty="0">
                <a:solidFill>
                  <a:schemeClr val="dk1"/>
                </a:solidFill>
                <a:latin typeface="Open Sans Light"/>
                <a:ea typeface="Open Sans Light"/>
                <a:cs typeface="Open Sans Light"/>
                <a:sym typeface="Open Sans Light"/>
              </a:rPr>
              <a:t>I</a:t>
            </a:r>
            <a:r>
              <a:rPr lang="en-US" sz="2800" dirty="0">
                <a:solidFill>
                  <a:schemeClr val="dk1"/>
                </a:solidFill>
                <a:latin typeface="Open Sans Light"/>
                <a:ea typeface="Open Sans Light"/>
                <a:cs typeface="Open Sans Light"/>
                <a:sym typeface="Open Sans Light"/>
              </a:rPr>
              <a:t>n society, people use technology every day in some way, an example is entertainment. This can benefit the society because for the user, it saves money, time and it is  convenient. </a:t>
            </a:r>
            <a:r>
              <a:rPr lang="en-US" sz="2800" dirty="0">
                <a:solidFill>
                  <a:schemeClr val="dk1"/>
                </a:solidFill>
                <a:latin typeface="Open Sans"/>
                <a:ea typeface="Open Sans"/>
                <a:cs typeface="Open Sans"/>
                <a:sym typeface="Open Sans"/>
              </a:rPr>
              <a:t>It saves money because the user does not have to buy a console such as an Xbox or </a:t>
            </a:r>
            <a:r>
              <a:rPr lang="en-US" sz="2800" dirty="0" err="1">
                <a:solidFill>
                  <a:schemeClr val="dk1"/>
                </a:solidFill>
                <a:latin typeface="Open Sans"/>
                <a:ea typeface="Open Sans"/>
                <a:cs typeface="Open Sans"/>
                <a:sym typeface="Open Sans"/>
              </a:rPr>
              <a:t>Playstation</a:t>
            </a:r>
            <a:r>
              <a:rPr lang="en-US" sz="2800" dirty="0">
                <a:solidFill>
                  <a:schemeClr val="dk1"/>
                </a:solidFill>
                <a:latin typeface="Open Sans"/>
                <a:ea typeface="Open Sans"/>
                <a:cs typeface="Open Sans"/>
                <a:sym typeface="Open Sans"/>
              </a:rPr>
              <a:t> to play specific types of games. It saves time because it is on the person’s device which is usually near the person at all times making it also convenient. </a:t>
            </a:r>
          </a:p>
          <a:p>
            <a:pPr lvl="0" rtl="0">
              <a:spcBef>
                <a:spcPts val="0"/>
              </a:spcBef>
              <a:buClr>
                <a:schemeClr val="dk1"/>
              </a:buClr>
              <a:buFont typeface="Arial"/>
              <a:buNone/>
            </a:pPr>
            <a:endParaRPr sz="2800" dirty="0">
              <a:solidFill>
                <a:schemeClr val="dk1"/>
              </a:solidFill>
              <a:latin typeface="Open Sans"/>
              <a:ea typeface="Open Sans"/>
              <a:cs typeface="Open Sans"/>
              <a:sym typeface="Open Sans"/>
            </a:endParaRPr>
          </a:p>
          <a:p>
            <a:pPr marL="0" marR="0" lvl="0" indent="0" algn="just" rtl="0">
              <a:lnSpc>
                <a:spcPct val="100000"/>
              </a:lnSpc>
              <a:spcBef>
                <a:spcPts val="0"/>
              </a:spcBef>
              <a:spcAft>
                <a:spcPts val="0"/>
              </a:spcAft>
              <a:buClr>
                <a:schemeClr val="dk1"/>
              </a:buClr>
              <a:buSzPct val="25000"/>
              <a:buFont typeface="Open Sans Light"/>
              <a:buNone/>
            </a:pPr>
            <a:r>
              <a:rPr lang="en-US" sz="2800" dirty="0">
                <a:solidFill>
                  <a:schemeClr val="dk1"/>
                </a:solidFill>
                <a:latin typeface="Open Sans Light"/>
                <a:ea typeface="Open Sans Light"/>
                <a:cs typeface="Open Sans Light"/>
                <a:sym typeface="Open Sans Light"/>
              </a:rPr>
              <a:t>With this in mind, the </a:t>
            </a:r>
            <a:r>
              <a:rPr lang="en-US" sz="2800" dirty="0">
                <a:solidFill>
                  <a:schemeClr val="dk1"/>
                </a:solidFill>
                <a:latin typeface="Open Sans"/>
                <a:ea typeface="Open Sans"/>
                <a:cs typeface="Open Sans"/>
                <a:sym typeface="Open Sans"/>
              </a:rPr>
              <a:t>objective</a:t>
            </a:r>
            <a:r>
              <a:rPr lang="en-US" sz="2800" dirty="0">
                <a:solidFill>
                  <a:schemeClr val="dk1"/>
                </a:solidFill>
                <a:latin typeface="Open Sans Light"/>
                <a:ea typeface="Open Sans Light"/>
                <a:cs typeface="Open Sans Light"/>
                <a:sym typeface="Open Sans Light"/>
              </a:rPr>
              <a:t> is to use the MIT App Inventor to create a </a:t>
            </a:r>
            <a:r>
              <a:rPr lang="en-US" sz="2800" i="1" u="sng" dirty="0">
                <a:solidFill>
                  <a:schemeClr val="dk1"/>
                </a:solidFill>
                <a:latin typeface="Open Sans Light"/>
                <a:ea typeface="Open Sans Light"/>
                <a:cs typeface="Open Sans Light"/>
                <a:sym typeface="Open Sans Light"/>
              </a:rPr>
              <a:t>free</a:t>
            </a:r>
            <a:r>
              <a:rPr lang="en-US" sz="2800" dirty="0">
                <a:solidFill>
                  <a:schemeClr val="dk1"/>
                </a:solidFill>
                <a:latin typeface="Open Sans Light"/>
                <a:ea typeface="Open Sans Light"/>
                <a:cs typeface="Open Sans Light"/>
                <a:sym typeface="Open Sans Light"/>
              </a:rPr>
              <a:t> Android game based on the MSU campus. The game contains graphical user interface (GUI) with images, a professional appearance, and outputs of sound. Other capabilities the game has storage of user information such as a high score and animation.</a:t>
            </a:r>
          </a:p>
          <a:p>
            <a:pPr marL="0" marR="0" lvl="0" indent="0" algn="just" rtl="0">
              <a:lnSpc>
                <a:spcPct val="100000"/>
              </a:lnSpc>
              <a:spcBef>
                <a:spcPts val="0"/>
              </a:spcBef>
              <a:spcAft>
                <a:spcPts val="0"/>
              </a:spcAft>
              <a:buClr>
                <a:schemeClr val="dk1"/>
              </a:buClr>
              <a:buFont typeface="Open Sans Light"/>
              <a:buNone/>
            </a:pPr>
            <a:endParaRPr sz="2800" dirty="0">
              <a:solidFill>
                <a:schemeClr val="dk1"/>
              </a:solidFill>
              <a:latin typeface="Open Sans Light"/>
              <a:ea typeface="Open Sans Light"/>
              <a:cs typeface="Open Sans Light"/>
              <a:sym typeface="Open Sans Light"/>
            </a:endParaRPr>
          </a:p>
          <a:p>
            <a:pPr marL="0" marR="0" lvl="0" indent="0" algn="just" rtl="0">
              <a:lnSpc>
                <a:spcPct val="100000"/>
              </a:lnSpc>
              <a:spcBef>
                <a:spcPts val="0"/>
              </a:spcBef>
              <a:spcAft>
                <a:spcPts val="0"/>
              </a:spcAft>
              <a:buClr>
                <a:schemeClr val="dk1"/>
              </a:buClr>
              <a:buSzPct val="25000"/>
              <a:buFont typeface="Open Sans Light"/>
              <a:buNone/>
            </a:pPr>
            <a:r>
              <a:rPr lang="en-US" sz="2800" dirty="0">
                <a:solidFill>
                  <a:schemeClr val="dk1"/>
                </a:solidFill>
                <a:latin typeface="Open Sans Light"/>
                <a:ea typeface="Open Sans Light"/>
                <a:cs typeface="Open Sans Light"/>
                <a:sym typeface="Open Sans Light"/>
              </a:rPr>
              <a:t>The concept prototyped involves having the player which is </a:t>
            </a:r>
            <a:r>
              <a:rPr lang="en-US" sz="2800" dirty="0" err="1">
                <a:solidFill>
                  <a:schemeClr val="dk1"/>
                </a:solidFill>
                <a:latin typeface="Open Sans Light"/>
                <a:ea typeface="Open Sans Light"/>
                <a:cs typeface="Open Sans Light"/>
                <a:sym typeface="Open Sans Light"/>
              </a:rPr>
              <a:t>Sparty</a:t>
            </a:r>
            <a:r>
              <a:rPr lang="en-US" sz="2800" dirty="0">
                <a:solidFill>
                  <a:schemeClr val="dk1"/>
                </a:solidFill>
                <a:latin typeface="Open Sans Light"/>
                <a:ea typeface="Open Sans Light"/>
                <a:cs typeface="Open Sans Light"/>
                <a:sym typeface="Open Sans Light"/>
              </a:rPr>
              <a:t> run horizontally on the field. When tapped, </a:t>
            </a:r>
            <a:r>
              <a:rPr lang="en-US" sz="2800" dirty="0" err="1">
                <a:solidFill>
                  <a:schemeClr val="dk1"/>
                </a:solidFill>
                <a:latin typeface="Open Sans Light"/>
                <a:ea typeface="Open Sans Light"/>
                <a:cs typeface="Open Sans Light"/>
                <a:sym typeface="Open Sans Light"/>
              </a:rPr>
              <a:t>Sparty</a:t>
            </a:r>
            <a:r>
              <a:rPr lang="en-US" sz="2800" dirty="0">
                <a:solidFill>
                  <a:schemeClr val="dk1"/>
                </a:solidFill>
                <a:latin typeface="Open Sans Light"/>
                <a:ea typeface="Open Sans Light"/>
                <a:cs typeface="Open Sans Light"/>
                <a:sym typeface="Open Sans Light"/>
              </a:rPr>
              <a:t> will throw a ball to hit the Wolverine on the opposite end of the field. The Wolverine is moving back and forth randomly while </a:t>
            </a:r>
            <a:r>
              <a:rPr lang="en-US" sz="2800" dirty="0" err="1">
                <a:solidFill>
                  <a:schemeClr val="dk1"/>
                </a:solidFill>
                <a:latin typeface="Open Sans Light"/>
                <a:ea typeface="Open Sans Light"/>
                <a:cs typeface="Open Sans Light"/>
                <a:sym typeface="Open Sans Light"/>
              </a:rPr>
              <a:t>Sparty</a:t>
            </a:r>
            <a:r>
              <a:rPr lang="en-US" sz="2800" dirty="0">
                <a:solidFill>
                  <a:schemeClr val="dk1"/>
                </a:solidFill>
                <a:latin typeface="Open Sans Light"/>
                <a:ea typeface="Open Sans Light"/>
                <a:cs typeface="Open Sans Light"/>
                <a:sym typeface="Open Sans Light"/>
              </a:rPr>
              <a:t> has to defend his End Zone on the field.</a:t>
            </a:r>
            <a:br>
              <a:rPr lang="en-US" sz="2800" dirty="0">
                <a:solidFill>
                  <a:schemeClr val="dk1"/>
                </a:solidFill>
                <a:latin typeface="Open Sans Light"/>
                <a:ea typeface="Open Sans Light"/>
                <a:cs typeface="Open Sans Light"/>
                <a:sym typeface="Open Sans Light"/>
              </a:rPr>
            </a:br>
            <a:endParaRPr lang="en-US" sz="2800" dirty="0">
              <a:solidFill>
                <a:schemeClr val="dk1"/>
              </a:solidFill>
              <a:latin typeface="Open Sans Light"/>
              <a:ea typeface="Open Sans Light"/>
              <a:cs typeface="Open Sans Light"/>
              <a:sym typeface="Open Sans Light"/>
            </a:endParaRPr>
          </a:p>
        </p:txBody>
      </p:sp>
      <mc:AlternateContent xmlns:mc="http://schemas.openxmlformats.org/markup-compatibility/2006">
        <mc:Choice xmlns:a14="http://schemas.microsoft.com/office/drawing/2010/main" Requires="a14">
          <p:sp>
            <p:nvSpPr>
              <p:cNvPr id="90" name="Shape 90"/>
              <p:cNvSpPr txBox="1"/>
              <p:nvPr/>
            </p:nvSpPr>
            <p:spPr>
              <a:xfrm>
                <a:off x="12344400" y="6410325"/>
                <a:ext cx="10058400" cy="14892200"/>
              </a:xfrm>
              <a:prstGeom prst="rect">
                <a:avLst/>
              </a:prstGeom>
              <a:noFill/>
              <a:ln>
                <a:noFill/>
              </a:ln>
            </p:spPr>
            <p:txBody>
              <a:bodyPr lIns="91425" tIns="45700" rIns="91425" bIns="45700" anchor="t" anchorCtr="0">
                <a:noAutofit/>
              </a:bodyPr>
              <a:lstStyle/>
              <a:p>
                <a:pPr lvl="0" rtl="0">
                  <a:spcBef>
                    <a:spcPts val="0"/>
                  </a:spcBef>
                  <a:buClr>
                    <a:schemeClr val="dk1"/>
                  </a:buClr>
                  <a:buSzPct val="39285"/>
                  <a:buFont typeface="Arial"/>
                  <a:buNone/>
                </a:pPr>
                <a:r>
                  <a:rPr lang="en-US" sz="2800" b="1" u="sng" dirty="0" smtClean="0">
                    <a:solidFill>
                      <a:schemeClr val="dk1"/>
                    </a:solidFill>
                    <a:latin typeface="Open Sans"/>
                    <a:ea typeface="Open Sans"/>
                    <a:cs typeface="Open Sans"/>
                    <a:sym typeface="Open Sans"/>
                  </a:rPr>
                  <a:t>Figure 1</a:t>
                </a:r>
                <a:r>
                  <a:rPr lang="en-US" sz="2800" dirty="0">
                    <a:solidFill>
                      <a:schemeClr val="dk1"/>
                    </a:solidFill>
                    <a:latin typeface="Open Sans"/>
                    <a:ea typeface="Open Sans"/>
                    <a:cs typeface="Open Sans"/>
                    <a:sym typeface="Open Sans"/>
                  </a:rPr>
                  <a:t> demonstrates the answers of the five participants. The questions asked were: 1. Are the directions easy to follow? 2. Is it easy to play the game? 3. Do you like the other college’s mascot picture? 4. Do you like the sounds present? 5. Do you like the background of the game</a:t>
                </a:r>
                <a:r>
                  <a:rPr lang="en-US" sz="2800" dirty="0" smtClean="0">
                    <a:solidFill>
                      <a:schemeClr val="dk1"/>
                    </a:solidFill>
                    <a:latin typeface="Open Sans"/>
                    <a:ea typeface="Open Sans"/>
                    <a:cs typeface="Open Sans"/>
                    <a:sym typeface="Open Sans"/>
                  </a:rPr>
                  <a:t>?</a:t>
                </a:r>
                <a:endParaRPr lang="en-US" sz="2000" b="1" u="sng" dirty="0">
                  <a:solidFill>
                    <a:schemeClr val="dk1"/>
                  </a:solidFill>
                  <a:latin typeface="Open Sans"/>
                  <a:ea typeface="Open Sans"/>
                  <a:cs typeface="Open Sans"/>
                  <a:sym typeface="Open Sans"/>
                </a:endParaRPr>
              </a:p>
              <a:p>
                <a:pPr lvl="0" rtl="0">
                  <a:spcBef>
                    <a:spcPts val="0"/>
                  </a:spcBef>
                  <a:buClr>
                    <a:schemeClr val="dk1"/>
                  </a:buClr>
                  <a:buSzPct val="55000"/>
                  <a:buFont typeface="Arial"/>
                  <a:buNone/>
                </a:pPr>
                <a:r>
                  <a:rPr lang="en-US" sz="2000" b="1" u="sng" dirty="0">
                    <a:solidFill>
                      <a:schemeClr val="dk1"/>
                    </a:solidFill>
                    <a:latin typeface="Open Sans"/>
                    <a:ea typeface="Open Sans"/>
                    <a:cs typeface="Open Sans"/>
                    <a:sym typeface="Open Sans"/>
                  </a:rPr>
                  <a:t>Figure 1:</a:t>
                </a:r>
                <a:r>
                  <a:rPr lang="en-US" sz="2000" dirty="0">
                    <a:solidFill>
                      <a:schemeClr val="dk1"/>
                    </a:solidFill>
                    <a:latin typeface="Open Sans"/>
                    <a:ea typeface="Open Sans"/>
                    <a:cs typeface="Open Sans"/>
                    <a:sym typeface="Open Sans"/>
                  </a:rPr>
                  <a:t> Results of the Survey</a:t>
                </a:r>
              </a:p>
              <a:p>
                <a:pPr lvl="0" rtl="0">
                  <a:spcBef>
                    <a:spcPts val="0"/>
                  </a:spcBef>
                  <a:buClr>
                    <a:schemeClr val="dk1"/>
                  </a:buClr>
                  <a:buFont typeface="Arial"/>
                  <a:buNone/>
                </a:pPr>
                <a:endParaRPr lang="en-US" sz="2000" dirty="0">
                  <a:solidFill>
                    <a:schemeClr val="dk1"/>
                  </a:solidFill>
                  <a:latin typeface="Open Sans"/>
                  <a:ea typeface="Open Sans"/>
                  <a:cs typeface="Open Sans"/>
                  <a:sym typeface="Open Sans"/>
                </a:endParaRPr>
              </a:p>
              <a:p>
                <a:pPr lvl="0" rtl="0">
                  <a:spcBef>
                    <a:spcPts val="0"/>
                  </a:spcBef>
                  <a:buClr>
                    <a:schemeClr val="dk1"/>
                  </a:buClr>
                  <a:buFont typeface="Arial"/>
                  <a:buNone/>
                </a:pPr>
                <a:endParaRPr lang="en-US" sz="2800" b="1" u="sng" dirty="0">
                  <a:solidFill>
                    <a:schemeClr val="dk1"/>
                  </a:solidFill>
                  <a:latin typeface="Open Sans"/>
                  <a:ea typeface="Open Sans"/>
                  <a:cs typeface="Open Sans"/>
                  <a:sym typeface="Open Sans"/>
                </a:endParaRPr>
              </a:p>
              <a:p>
                <a:pPr lvl="0" rtl="0">
                  <a:spcBef>
                    <a:spcPts val="0"/>
                  </a:spcBef>
                  <a:buClr>
                    <a:schemeClr val="dk1"/>
                  </a:buClr>
                  <a:buFont typeface="Arial"/>
                  <a:buNone/>
                </a:pPr>
                <a:endParaRPr lang="en-US" sz="2800" b="1" u="sng" dirty="0">
                  <a:solidFill>
                    <a:schemeClr val="dk1"/>
                  </a:solidFill>
                  <a:latin typeface="Open Sans"/>
                  <a:ea typeface="Open Sans"/>
                  <a:cs typeface="Open Sans"/>
                  <a:sym typeface="Open Sans"/>
                </a:endParaRPr>
              </a:p>
              <a:p>
                <a:pPr lvl="0" rtl="0">
                  <a:spcBef>
                    <a:spcPts val="0"/>
                  </a:spcBef>
                  <a:buClr>
                    <a:schemeClr val="dk1"/>
                  </a:buClr>
                  <a:buFont typeface="Arial"/>
                  <a:buNone/>
                </a:pPr>
                <a:endParaRPr lang="en-US" sz="2800" b="1" u="sng" dirty="0">
                  <a:solidFill>
                    <a:schemeClr val="dk1"/>
                  </a:solidFill>
                  <a:latin typeface="Open Sans"/>
                  <a:ea typeface="Open Sans"/>
                  <a:cs typeface="Open Sans"/>
                  <a:sym typeface="Open Sans"/>
                </a:endParaRPr>
              </a:p>
              <a:p>
                <a:pPr lvl="0" rtl="0">
                  <a:spcBef>
                    <a:spcPts val="0"/>
                  </a:spcBef>
                  <a:buClr>
                    <a:schemeClr val="dk1"/>
                  </a:buClr>
                  <a:buFont typeface="Arial"/>
                  <a:buNone/>
                </a:pPr>
                <a:endParaRPr lang="en-US" sz="2800" b="1" u="sng" dirty="0">
                  <a:solidFill>
                    <a:schemeClr val="dk1"/>
                  </a:solidFill>
                  <a:latin typeface="Open Sans"/>
                  <a:ea typeface="Open Sans"/>
                  <a:cs typeface="Open Sans"/>
                  <a:sym typeface="Open Sans"/>
                </a:endParaRPr>
              </a:p>
              <a:p>
                <a:pPr lvl="0" rtl="0">
                  <a:spcBef>
                    <a:spcPts val="0"/>
                  </a:spcBef>
                  <a:buClr>
                    <a:schemeClr val="dk1"/>
                  </a:buClr>
                  <a:buFont typeface="Arial"/>
                  <a:buNone/>
                </a:pPr>
                <a:endParaRPr lang="en-US" sz="2800" b="1" u="sng" dirty="0">
                  <a:solidFill>
                    <a:schemeClr val="dk1"/>
                  </a:solidFill>
                  <a:latin typeface="Open Sans"/>
                  <a:ea typeface="Open Sans"/>
                  <a:cs typeface="Open Sans"/>
                  <a:sym typeface="Open Sans"/>
                </a:endParaRPr>
              </a:p>
              <a:p>
                <a:pPr lvl="0" rtl="0">
                  <a:spcBef>
                    <a:spcPts val="0"/>
                  </a:spcBef>
                  <a:buClr>
                    <a:schemeClr val="dk1"/>
                  </a:buClr>
                  <a:buFont typeface="Arial"/>
                  <a:buNone/>
                </a:pPr>
                <a:endParaRPr lang="en-US" sz="2800" b="1" u="sng" dirty="0">
                  <a:solidFill>
                    <a:schemeClr val="dk1"/>
                  </a:solidFill>
                  <a:latin typeface="Open Sans"/>
                  <a:ea typeface="Open Sans"/>
                  <a:cs typeface="Open Sans"/>
                  <a:sym typeface="Open Sans"/>
                </a:endParaRPr>
              </a:p>
              <a:p>
                <a:pPr lvl="0" rtl="0">
                  <a:spcBef>
                    <a:spcPts val="0"/>
                  </a:spcBef>
                  <a:buClr>
                    <a:schemeClr val="dk1"/>
                  </a:buClr>
                  <a:buFont typeface="Arial"/>
                  <a:buNone/>
                </a:pPr>
                <a:endParaRPr lang="en-US" sz="2800" b="1" u="sng" dirty="0">
                  <a:solidFill>
                    <a:schemeClr val="dk1"/>
                  </a:solidFill>
                  <a:latin typeface="Open Sans"/>
                  <a:ea typeface="Open Sans"/>
                  <a:cs typeface="Open Sans"/>
                  <a:sym typeface="Open Sans"/>
                </a:endParaRPr>
              </a:p>
              <a:p>
                <a:pPr lvl="0" rtl="0">
                  <a:spcBef>
                    <a:spcPts val="0"/>
                  </a:spcBef>
                  <a:buClr>
                    <a:schemeClr val="dk1"/>
                  </a:buClr>
                  <a:buFont typeface="Arial"/>
                  <a:buNone/>
                </a:pPr>
                <a:endParaRPr lang="en-US" sz="2800" b="1" u="sng" dirty="0">
                  <a:solidFill>
                    <a:schemeClr val="dk1"/>
                  </a:solidFill>
                  <a:latin typeface="Open Sans"/>
                  <a:ea typeface="Open Sans"/>
                  <a:cs typeface="Open Sans"/>
                  <a:sym typeface="Open Sans"/>
                </a:endParaRPr>
              </a:p>
              <a:p>
                <a:pPr lvl="0" rtl="0">
                  <a:spcBef>
                    <a:spcPts val="0"/>
                  </a:spcBef>
                  <a:buClr>
                    <a:schemeClr val="dk1"/>
                  </a:buClr>
                  <a:buFont typeface="Arial"/>
                  <a:buNone/>
                </a:pPr>
                <a:endParaRPr lang="en-US" sz="2800" b="1" u="sng" dirty="0">
                  <a:solidFill>
                    <a:schemeClr val="dk1"/>
                  </a:solidFill>
                  <a:latin typeface="Open Sans"/>
                  <a:ea typeface="Open Sans"/>
                  <a:cs typeface="Open Sans"/>
                  <a:sym typeface="Open Sans"/>
                </a:endParaRPr>
              </a:p>
              <a:p>
                <a:pPr lvl="0" rtl="0">
                  <a:spcBef>
                    <a:spcPts val="0"/>
                  </a:spcBef>
                  <a:buClr>
                    <a:schemeClr val="dk1"/>
                  </a:buClr>
                  <a:buFont typeface="Arial"/>
                  <a:buNone/>
                </a:pPr>
                <a:endParaRPr lang="en-US" sz="2800" b="1" u="sng" dirty="0">
                  <a:solidFill>
                    <a:schemeClr val="dk1"/>
                  </a:solidFill>
                  <a:latin typeface="Open Sans"/>
                  <a:ea typeface="Open Sans"/>
                  <a:cs typeface="Open Sans"/>
                  <a:sym typeface="Open Sans"/>
                </a:endParaRPr>
              </a:p>
              <a:p>
                <a:pPr lvl="0" rtl="0">
                  <a:spcBef>
                    <a:spcPts val="0"/>
                  </a:spcBef>
                  <a:buClr>
                    <a:schemeClr val="dk1"/>
                  </a:buClr>
                  <a:buFont typeface="Arial"/>
                  <a:buNone/>
                </a:pPr>
                <a:endParaRPr lang="en-US" sz="2800" b="1" u="sng" dirty="0">
                  <a:solidFill>
                    <a:schemeClr val="dk1"/>
                  </a:solidFill>
                  <a:latin typeface="Open Sans"/>
                  <a:ea typeface="Open Sans"/>
                  <a:cs typeface="Open Sans"/>
                  <a:sym typeface="Open Sans"/>
                </a:endParaRPr>
              </a:p>
              <a:p>
                <a:pPr lvl="0" rtl="0">
                  <a:spcBef>
                    <a:spcPts val="0"/>
                  </a:spcBef>
                  <a:buClr>
                    <a:schemeClr val="dk1"/>
                  </a:buClr>
                  <a:buFont typeface="Arial"/>
                  <a:buNone/>
                </a:pPr>
                <a:endParaRPr lang="en-US" sz="2800" b="1" u="sng" dirty="0">
                  <a:solidFill>
                    <a:schemeClr val="dk1"/>
                  </a:solidFill>
                  <a:latin typeface="Open Sans"/>
                  <a:ea typeface="Open Sans"/>
                  <a:cs typeface="Open Sans"/>
                  <a:sym typeface="Open Sans"/>
                </a:endParaRPr>
              </a:p>
              <a:p>
                <a:pPr lvl="0" rtl="0">
                  <a:spcBef>
                    <a:spcPts val="0"/>
                  </a:spcBef>
                  <a:buClr>
                    <a:schemeClr val="dk1"/>
                  </a:buClr>
                  <a:buFont typeface="Arial"/>
                  <a:buNone/>
                </a:pPr>
                <a:endParaRPr lang="en-US" sz="2800" b="1" u="sng" dirty="0">
                  <a:solidFill>
                    <a:schemeClr val="dk1"/>
                  </a:solidFill>
                  <a:latin typeface="Open Sans"/>
                  <a:ea typeface="Open Sans"/>
                  <a:cs typeface="Open Sans"/>
                  <a:sym typeface="Open Sans"/>
                </a:endParaRPr>
              </a:p>
              <a:p>
                <a:pPr lvl="0" rtl="0">
                  <a:spcBef>
                    <a:spcPts val="0"/>
                  </a:spcBef>
                  <a:buClr>
                    <a:schemeClr val="dk1"/>
                  </a:buClr>
                  <a:buFont typeface="Arial"/>
                  <a:buNone/>
                </a:pPr>
                <a:endParaRPr lang="en-US" sz="2800" b="1" u="sng" dirty="0">
                  <a:solidFill>
                    <a:schemeClr val="dk1"/>
                  </a:solidFill>
                  <a:latin typeface="Open Sans"/>
                  <a:ea typeface="Open Sans"/>
                  <a:cs typeface="Open Sans"/>
                  <a:sym typeface="Open Sans"/>
                </a:endParaRPr>
              </a:p>
              <a:p>
                <a:pPr lvl="0" rtl="0">
                  <a:spcBef>
                    <a:spcPts val="0"/>
                  </a:spcBef>
                  <a:buClr>
                    <a:schemeClr val="dk1"/>
                  </a:buClr>
                  <a:buFont typeface="Arial"/>
                  <a:buNone/>
                </a:pPr>
                <a:endParaRPr lang="en-US" sz="2800" b="1" u="sng" dirty="0">
                  <a:solidFill>
                    <a:schemeClr val="dk1"/>
                  </a:solidFill>
                  <a:latin typeface="Open Sans"/>
                  <a:ea typeface="Open Sans"/>
                  <a:cs typeface="Open Sans"/>
                  <a:sym typeface="Open Sans"/>
                </a:endParaRPr>
              </a:p>
              <a:p>
                <a:pPr lvl="0" rtl="0">
                  <a:spcBef>
                    <a:spcPts val="0"/>
                  </a:spcBef>
                  <a:buClr>
                    <a:schemeClr val="dk1"/>
                  </a:buClr>
                  <a:buFont typeface="Arial"/>
                  <a:buNone/>
                </a:pPr>
                <a:endParaRPr lang="en-US" sz="2800" b="1" u="sng" dirty="0">
                  <a:solidFill>
                    <a:schemeClr val="dk1"/>
                  </a:solidFill>
                  <a:latin typeface="Open Sans"/>
                  <a:ea typeface="Open Sans"/>
                  <a:cs typeface="Open Sans"/>
                  <a:sym typeface="Open Sans"/>
                </a:endParaRPr>
              </a:p>
              <a:p>
                <a:pPr lvl="0" rtl="0">
                  <a:spcBef>
                    <a:spcPts val="0"/>
                  </a:spcBef>
                  <a:buClr>
                    <a:schemeClr val="dk1"/>
                  </a:buClr>
                  <a:buSzPct val="39285"/>
                  <a:buFont typeface="Arial"/>
                  <a:buNone/>
                </a:pPr>
                <a:r>
                  <a:rPr lang="en-US" sz="2800" b="1" u="sng" dirty="0">
                    <a:solidFill>
                      <a:schemeClr val="dk1"/>
                    </a:solidFill>
                    <a:latin typeface="Open Sans"/>
                    <a:ea typeface="Open Sans"/>
                    <a:cs typeface="Open Sans"/>
                    <a:sym typeface="Open Sans"/>
                  </a:rPr>
                  <a:t>Figure 2</a:t>
                </a:r>
                <a:r>
                  <a:rPr lang="en-US" sz="2800" dirty="0">
                    <a:solidFill>
                      <a:schemeClr val="dk1"/>
                    </a:solidFill>
                    <a:latin typeface="Open Sans"/>
                    <a:ea typeface="Open Sans"/>
                    <a:cs typeface="Open Sans"/>
                    <a:sym typeface="Open Sans"/>
                  </a:rPr>
                  <a:t> has what the participants think the game rating should be through star ratings. </a:t>
                </a:r>
                <a:endParaRPr lang="en-US" sz="2000" dirty="0">
                  <a:solidFill>
                    <a:schemeClr val="dk1"/>
                  </a:solidFill>
                  <a:latin typeface="Open Sans"/>
                  <a:ea typeface="Open Sans"/>
                  <a:cs typeface="Open Sans"/>
                  <a:sym typeface="Open Sans"/>
                </a:endParaRPr>
              </a:p>
              <a:p>
                <a:pPr lvl="0" rtl="0">
                  <a:spcBef>
                    <a:spcPts val="0"/>
                  </a:spcBef>
                  <a:buClr>
                    <a:schemeClr val="dk1"/>
                  </a:buClr>
                  <a:buSzPct val="39285"/>
                  <a:buFont typeface="Arial"/>
                  <a:buNone/>
                </a:pPr>
                <a:r>
                  <a:rPr lang="en-US" sz="2800" b="1" u="sng" dirty="0">
                    <a:solidFill>
                      <a:schemeClr val="dk1"/>
                    </a:solidFill>
                    <a:latin typeface="Open Sans"/>
                    <a:ea typeface="Open Sans"/>
                    <a:cs typeface="Open Sans"/>
                    <a:sym typeface="Open Sans"/>
                  </a:rPr>
                  <a:t>Figure 3</a:t>
                </a:r>
                <a:r>
                  <a:rPr lang="en-US" sz="2800" dirty="0">
                    <a:solidFill>
                      <a:schemeClr val="dk1"/>
                    </a:solidFill>
                    <a:latin typeface="Open Sans"/>
                    <a:ea typeface="Open Sans"/>
                    <a:cs typeface="Open Sans"/>
                    <a:sym typeface="Open Sans"/>
                  </a:rPr>
                  <a:t> is the age ranges of the participants. </a:t>
                </a:r>
              </a:p>
              <a:p>
                <a:pPr marL="457200" lvl="0" indent="-406400" rtl="0">
                  <a:spcBef>
                    <a:spcPts val="0"/>
                  </a:spcBef>
                  <a:buClr>
                    <a:schemeClr val="dk1"/>
                  </a:buClr>
                  <a:buSzPct val="100000"/>
                  <a:buFont typeface="Open Sans"/>
                  <a:buChar char="●"/>
                </a:pPr>
                <a:r>
                  <a:rPr lang="en-US" sz="2800" dirty="0">
                    <a:solidFill>
                      <a:schemeClr val="dk1"/>
                    </a:solidFill>
                    <a:latin typeface="Open Sans"/>
                    <a:ea typeface="Open Sans"/>
                    <a:cs typeface="Open Sans"/>
                    <a:sym typeface="Open Sans"/>
                  </a:rPr>
                  <a:t>Equation for </a:t>
                </a:r>
                <a:r>
                  <a:rPr lang="en-US" sz="2800" b="1" i="1" dirty="0">
                    <a:solidFill>
                      <a:schemeClr val="dk1"/>
                    </a:solidFill>
                    <a:latin typeface="Open Sans"/>
                    <a:ea typeface="Open Sans"/>
                    <a:cs typeface="Open Sans"/>
                    <a:sym typeface="Open Sans"/>
                  </a:rPr>
                  <a:t>score</a:t>
                </a:r>
                <a:r>
                  <a:rPr lang="en-US" sz="2800" dirty="0">
                    <a:solidFill>
                      <a:schemeClr val="dk1"/>
                    </a:solidFill>
                    <a:latin typeface="Open Sans"/>
                    <a:ea typeface="Open Sans"/>
                    <a:cs typeface="Open Sans"/>
                    <a:sym typeface="Open Sans"/>
                  </a:rPr>
                  <a:t> is </a:t>
                </a:r>
                <a:r>
                  <a:rPr lang="en-US" sz="2800" dirty="0" smtClean="0">
                    <a:solidFill>
                      <a:schemeClr val="dk1"/>
                    </a:solidFill>
                    <a:latin typeface="Open Sans"/>
                    <a:ea typeface="Open Sans"/>
                    <a:cs typeface="Open Sans"/>
                    <a:sym typeface="Open Sans"/>
                  </a:rPr>
                  <a:t>as follows:</a:t>
                </a:r>
              </a:p>
              <a:p>
                <a:pPr marL="50800" lvl="0" rtl="0">
                  <a:spcBef>
                    <a:spcPts val="0"/>
                  </a:spcBef>
                  <a:buClr>
                    <a:schemeClr val="dk1"/>
                  </a:buClr>
                  <a:buSzPct val="100000"/>
                </a:pPr>
                <a14:m>
                  <m:oMathPara xmlns:m="http://schemas.openxmlformats.org/officeDocument/2006/math">
                    <m:oMathParaPr>
                      <m:jc m:val="centerGroup"/>
                    </m:oMathParaPr>
                    <m:oMath xmlns:m="http://schemas.openxmlformats.org/officeDocument/2006/math">
                      <m:f>
                        <m:fPr>
                          <m:ctrlPr>
                            <a:rPr lang="en-US" sz="2800" i="1" smtClean="0">
                              <a:solidFill>
                                <a:schemeClr val="dk1"/>
                              </a:solidFill>
                              <a:latin typeface="Cambria Math" panose="02040503050406030204" pitchFamily="18" charset="0"/>
                              <a:ea typeface="Open Sans"/>
                              <a:cs typeface="Open Sans"/>
                              <a:sym typeface="Open Sans"/>
                            </a:rPr>
                          </m:ctrlPr>
                        </m:fPr>
                        <m:num>
                          <m:r>
                            <a:rPr lang="en-US" sz="2800" b="0" i="1" smtClean="0">
                              <a:solidFill>
                                <a:schemeClr val="dk1"/>
                              </a:solidFill>
                              <a:latin typeface="Cambria Math" panose="02040503050406030204" pitchFamily="18" charset="0"/>
                              <a:ea typeface="Open Sans"/>
                              <a:cs typeface="Open Sans"/>
                              <a:sym typeface="Open Sans"/>
                            </a:rPr>
                            <m:t>1</m:t>
                          </m:r>
                        </m:num>
                        <m:den>
                          <m:r>
                            <a:rPr lang="en-US" sz="2800" b="0" i="1" smtClean="0">
                              <a:solidFill>
                                <a:schemeClr val="dk1"/>
                              </a:solidFill>
                              <a:latin typeface="Cambria Math" panose="02040503050406030204" pitchFamily="18" charset="0"/>
                              <a:ea typeface="Open Sans"/>
                              <a:cs typeface="Open Sans"/>
                              <a:sym typeface="Open Sans"/>
                            </a:rPr>
                            <m:t>𝑡𝑜𝑡𝑎𝑙</m:t>
                          </m:r>
                          <m:r>
                            <a:rPr lang="en-US" sz="2800" b="0" i="1" smtClean="0">
                              <a:solidFill>
                                <a:schemeClr val="dk1"/>
                              </a:solidFill>
                              <a:latin typeface="Cambria Math" panose="02040503050406030204" pitchFamily="18" charset="0"/>
                              <a:ea typeface="Open Sans"/>
                              <a:cs typeface="Open Sans"/>
                              <a:sym typeface="Open Sans"/>
                            </a:rPr>
                            <m:t> </m:t>
                          </m:r>
                          <m:r>
                            <a:rPr lang="en-US" sz="2800" b="0" i="1" smtClean="0">
                              <a:solidFill>
                                <a:schemeClr val="dk1"/>
                              </a:solidFill>
                              <a:latin typeface="Cambria Math" panose="02040503050406030204" pitchFamily="18" charset="0"/>
                              <a:ea typeface="Open Sans"/>
                              <a:cs typeface="Open Sans"/>
                              <a:sym typeface="Open Sans"/>
                            </a:rPr>
                            <m:t>𝑡𝑖𝑚𝑒</m:t>
                          </m:r>
                          <m:r>
                            <a:rPr lang="en-US" sz="2800" b="0" i="1" smtClean="0">
                              <a:solidFill>
                                <a:schemeClr val="dk1"/>
                              </a:solidFill>
                              <a:latin typeface="Cambria Math" panose="02040503050406030204" pitchFamily="18" charset="0"/>
                              <a:ea typeface="Open Sans"/>
                              <a:cs typeface="Open Sans"/>
                              <a:sym typeface="Open Sans"/>
                            </a:rPr>
                            <m:t> </m:t>
                          </m:r>
                          <m:r>
                            <a:rPr lang="en-US" sz="2800" b="0" i="1" smtClean="0">
                              <a:solidFill>
                                <a:schemeClr val="dk1"/>
                              </a:solidFill>
                              <a:latin typeface="Cambria Math" panose="02040503050406030204" pitchFamily="18" charset="0"/>
                              <a:ea typeface="Open Sans"/>
                              <a:cs typeface="Open Sans"/>
                              <a:sym typeface="Open Sans"/>
                            </a:rPr>
                            <m:t>𝑡h𝑒</m:t>
                          </m:r>
                          <m:r>
                            <a:rPr lang="en-US" sz="2800" b="0" i="1" smtClean="0">
                              <a:solidFill>
                                <a:schemeClr val="dk1"/>
                              </a:solidFill>
                              <a:latin typeface="Cambria Math" panose="02040503050406030204" pitchFamily="18" charset="0"/>
                              <a:ea typeface="Open Sans"/>
                              <a:cs typeface="Open Sans"/>
                              <a:sym typeface="Open Sans"/>
                            </a:rPr>
                            <m:t> </m:t>
                          </m:r>
                          <m:r>
                            <a:rPr lang="en-US" sz="2800" b="0" i="1" smtClean="0">
                              <a:solidFill>
                                <a:schemeClr val="dk1"/>
                              </a:solidFill>
                              <a:latin typeface="Cambria Math" panose="02040503050406030204" pitchFamily="18" charset="0"/>
                              <a:ea typeface="Open Sans"/>
                              <a:cs typeface="Open Sans"/>
                              <a:sym typeface="Open Sans"/>
                            </a:rPr>
                            <m:t>𝑢𝑠𝑒𝑟</m:t>
                          </m:r>
                          <m:r>
                            <a:rPr lang="en-US" sz="2800" b="0" i="1" smtClean="0">
                              <a:solidFill>
                                <a:schemeClr val="dk1"/>
                              </a:solidFill>
                              <a:latin typeface="Cambria Math" panose="02040503050406030204" pitchFamily="18" charset="0"/>
                              <a:ea typeface="Open Sans"/>
                              <a:cs typeface="Open Sans"/>
                              <a:sym typeface="Open Sans"/>
                            </a:rPr>
                            <m:t> </m:t>
                          </m:r>
                          <m:r>
                            <a:rPr lang="en-US" sz="2800" b="0" i="1" smtClean="0">
                              <a:solidFill>
                                <a:schemeClr val="dk1"/>
                              </a:solidFill>
                              <a:latin typeface="Cambria Math" panose="02040503050406030204" pitchFamily="18" charset="0"/>
                              <a:ea typeface="Open Sans"/>
                              <a:cs typeface="Open Sans"/>
                              <a:sym typeface="Open Sans"/>
                            </a:rPr>
                            <m:t>𝑖𝑠</m:t>
                          </m:r>
                          <m:r>
                            <a:rPr lang="en-US" sz="2800" b="0" i="1" smtClean="0">
                              <a:solidFill>
                                <a:schemeClr val="dk1"/>
                              </a:solidFill>
                              <a:latin typeface="Cambria Math" panose="02040503050406030204" pitchFamily="18" charset="0"/>
                              <a:ea typeface="Open Sans"/>
                              <a:cs typeface="Open Sans"/>
                              <a:sym typeface="Open Sans"/>
                            </a:rPr>
                            <m:t> </m:t>
                          </m:r>
                          <m:r>
                            <a:rPr lang="en-US" sz="2800" b="0" i="1" smtClean="0">
                              <a:solidFill>
                                <a:schemeClr val="dk1"/>
                              </a:solidFill>
                              <a:latin typeface="Cambria Math" panose="02040503050406030204" pitchFamily="18" charset="0"/>
                              <a:ea typeface="Open Sans"/>
                              <a:cs typeface="Open Sans"/>
                              <a:sym typeface="Open Sans"/>
                            </a:rPr>
                            <m:t>𝑖𝑛</m:t>
                          </m:r>
                          <m:r>
                            <a:rPr lang="en-US" sz="2800" b="0" i="1" smtClean="0">
                              <a:solidFill>
                                <a:schemeClr val="dk1"/>
                              </a:solidFill>
                              <a:latin typeface="Cambria Math" panose="02040503050406030204" pitchFamily="18" charset="0"/>
                              <a:ea typeface="Open Sans"/>
                              <a:cs typeface="Open Sans"/>
                              <a:sym typeface="Open Sans"/>
                            </a:rPr>
                            <m:t> </m:t>
                          </m:r>
                          <m:r>
                            <a:rPr lang="en-US" sz="2800" b="0" i="1" smtClean="0">
                              <a:solidFill>
                                <a:schemeClr val="dk1"/>
                              </a:solidFill>
                              <a:latin typeface="Cambria Math" panose="02040503050406030204" pitchFamily="18" charset="0"/>
                              <a:ea typeface="Open Sans"/>
                              <a:cs typeface="Open Sans"/>
                              <a:sym typeface="Open Sans"/>
                            </a:rPr>
                            <m:t>𝑡h𝑒</m:t>
                          </m:r>
                          <m:r>
                            <a:rPr lang="en-US" sz="2800" b="0" i="1" smtClean="0">
                              <a:solidFill>
                                <a:schemeClr val="dk1"/>
                              </a:solidFill>
                              <a:latin typeface="Cambria Math" panose="02040503050406030204" pitchFamily="18" charset="0"/>
                              <a:ea typeface="Open Sans"/>
                              <a:cs typeface="Open Sans"/>
                              <a:sym typeface="Open Sans"/>
                            </a:rPr>
                            <m:t> </m:t>
                          </m:r>
                          <m:r>
                            <a:rPr lang="en-US" sz="2800" b="0" i="1" smtClean="0">
                              <a:solidFill>
                                <a:schemeClr val="dk1"/>
                              </a:solidFill>
                              <a:latin typeface="Cambria Math" panose="02040503050406030204" pitchFamily="18" charset="0"/>
                              <a:ea typeface="Open Sans"/>
                              <a:cs typeface="Open Sans"/>
                              <a:sym typeface="Open Sans"/>
                            </a:rPr>
                            <m:t>𝑔𝑎𝑚𝑒</m:t>
                          </m:r>
                        </m:den>
                      </m:f>
                      <m:r>
                        <a:rPr lang="en-US" sz="2800" i="1" smtClean="0">
                          <a:solidFill>
                            <a:schemeClr val="dk1"/>
                          </a:solidFill>
                          <a:latin typeface="Cambria Math" panose="02040503050406030204" pitchFamily="18" charset="0"/>
                          <a:ea typeface="Cambria Math" panose="02040503050406030204" pitchFamily="18" charset="0"/>
                          <a:cs typeface="Open Sans"/>
                          <a:sym typeface="Open Sans"/>
                        </a:rPr>
                        <m:t>×</m:t>
                      </m:r>
                      <m:r>
                        <a:rPr lang="en-US" sz="2800" b="0" i="1" smtClean="0">
                          <a:solidFill>
                            <a:schemeClr val="dk1"/>
                          </a:solidFill>
                          <a:latin typeface="Cambria Math" panose="02040503050406030204" pitchFamily="18" charset="0"/>
                          <a:ea typeface="Cambria Math" panose="02040503050406030204" pitchFamily="18" charset="0"/>
                          <a:cs typeface="Open Sans"/>
                          <a:sym typeface="Open Sans"/>
                        </a:rPr>
                        <m:t>𝑠𝑢𝑐𝑐𝑒𝑠𝑠𝑓𝑢𝑙</m:t>
                      </m:r>
                      <m:r>
                        <a:rPr lang="en-US" sz="2800" b="0" i="1" smtClean="0">
                          <a:solidFill>
                            <a:schemeClr val="dk1"/>
                          </a:solidFill>
                          <a:latin typeface="Cambria Math" panose="02040503050406030204" pitchFamily="18" charset="0"/>
                          <a:ea typeface="Cambria Math" panose="02040503050406030204" pitchFamily="18" charset="0"/>
                          <a:cs typeface="Open Sans"/>
                          <a:sym typeface="Open Sans"/>
                        </a:rPr>
                        <m:t> </m:t>
                      </m:r>
                      <m:r>
                        <a:rPr lang="en-US" sz="2800" b="0" i="1" smtClean="0">
                          <a:solidFill>
                            <a:schemeClr val="dk1"/>
                          </a:solidFill>
                          <a:latin typeface="Cambria Math" panose="02040503050406030204" pitchFamily="18" charset="0"/>
                          <a:ea typeface="Cambria Math" panose="02040503050406030204" pitchFamily="18" charset="0"/>
                          <a:cs typeface="Open Sans"/>
                          <a:sym typeface="Open Sans"/>
                        </a:rPr>
                        <m:t>𝑎𝑡𝑡𝑎𝑐𝑘𝑠</m:t>
                      </m:r>
                      <m:r>
                        <a:rPr lang="en-US" sz="2800" b="0" i="1" smtClean="0">
                          <a:solidFill>
                            <a:schemeClr val="dk1"/>
                          </a:solidFill>
                          <a:latin typeface="Cambria Math" panose="02040503050406030204" pitchFamily="18" charset="0"/>
                          <a:ea typeface="Cambria Math" panose="02040503050406030204" pitchFamily="18" charset="0"/>
                          <a:cs typeface="Open Sans"/>
                          <a:sym typeface="Open Sans"/>
                        </a:rPr>
                        <m:t>=</m:t>
                      </m:r>
                      <m:r>
                        <a:rPr lang="en-US" sz="2800" b="0" i="1" smtClean="0">
                          <a:solidFill>
                            <a:schemeClr val="dk1"/>
                          </a:solidFill>
                          <a:latin typeface="Cambria Math" panose="02040503050406030204" pitchFamily="18" charset="0"/>
                          <a:ea typeface="Cambria Math" panose="02040503050406030204" pitchFamily="18" charset="0"/>
                          <a:cs typeface="Open Sans"/>
                          <a:sym typeface="Open Sans"/>
                        </a:rPr>
                        <m:t>𝑠𝑐𝑜𝑟𝑒</m:t>
                      </m:r>
                    </m:oMath>
                  </m:oMathPara>
                </a14:m>
                <a:endParaRPr lang="en-US" sz="2800" dirty="0">
                  <a:solidFill>
                    <a:schemeClr val="dk1"/>
                  </a:solidFill>
                  <a:latin typeface="Open Sans"/>
                  <a:ea typeface="Open Sans"/>
                  <a:cs typeface="Open Sans"/>
                  <a:sym typeface="Open Sans"/>
                </a:endParaRPr>
              </a:p>
              <a:p>
                <a:pPr marL="457200" lvl="0" indent="-406400" rtl="0">
                  <a:spcBef>
                    <a:spcPts val="0"/>
                  </a:spcBef>
                  <a:buClr>
                    <a:schemeClr val="dk1"/>
                  </a:buClr>
                  <a:buSzPct val="100000"/>
                  <a:buFont typeface="Open Sans"/>
                  <a:buChar char="●"/>
                </a:pPr>
                <a:r>
                  <a:rPr lang="en-US" sz="2800" dirty="0">
                    <a:solidFill>
                      <a:schemeClr val="dk1"/>
                    </a:solidFill>
                    <a:latin typeface="Open Sans"/>
                    <a:ea typeface="Open Sans"/>
                    <a:cs typeface="Open Sans"/>
                    <a:sym typeface="Open Sans"/>
                  </a:rPr>
                  <a:t>The equation to keep a </a:t>
                </a:r>
                <a:r>
                  <a:rPr lang="en-US" sz="2800" b="1" i="1" dirty="0">
                    <a:solidFill>
                      <a:schemeClr val="dk1"/>
                    </a:solidFill>
                    <a:latin typeface="Open Sans"/>
                    <a:ea typeface="Open Sans"/>
                    <a:cs typeface="Open Sans"/>
                    <a:sym typeface="Open Sans"/>
                  </a:rPr>
                  <a:t>global high score</a:t>
                </a:r>
                <a:r>
                  <a:rPr lang="en-US" sz="2800" dirty="0">
                    <a:solidFill>
                      <a:schemeClr val="dk1"/>
                    </a:solidFill>
                    <a:latin typeface="Open Sans"/>
                    <a:ea typeface="Open Sans"/>
                    <a:cs typeface="Open Sans"/>
                    <a:sym typeface="Open Sans"/>
                  </a:rPr>
                  <a:t> is through the </a:t>
                </a:r>
                <a:r>
                  <a:rPr lang="en-US" sz="2800" dirty="0" err="1">
                    <a:solidFill>
                      <a:schemeClr val="dk1"/>
                    </a:solidFill>
                    <a:latin typeface="Open Sans"/>
                    <a:ea typeface="Open Sans"/>
                    <a:cs typeface="Open Sans"/>
                    <a:sym typeface="Open Sans"/>
                  </a:rPr>
                  <a:t>TinyWebDB</a:t>
                </a:r>
                <a:r>
                  <a:rPr lang="en-US" sz="2800" dirty="0">
                    <a:solidFill>
                      <a:schemeClr val="dk1"/>
                    </a:solidFill>
                    <a:latin typeface="Open Sans"/>
                    <a:ea typeface="Open Sans"/>
                    <a:cs typeface="Open Sans"/>
                    <a:sym typeface="Open Sans"/>
                  </a:rPr>
                  <a:t> in the MIT App Inventor [2]. Through the MIT App Inventor </a:t>
                </a:r>
                <a:r>
                  <a:rPr lang="en-US" sz="2800" dirty="0" err="1">
                    <a:solidFill>
                      <a:schemeClr val="dk1"/>
                    </a:solidFill>
                    <a:latin typeface="Open Sans"/>
                    <a:ea typeface="Open Sans"/>
                    <a:cs typeface="Open Sans"/>
                    <a:sym typeface="Open Sans"/>
                  </a:rPr>
                  <a:t>TinyWebDB</a:t>
                </a:r>
                <a:r>
                  <a:rPr lang="en-US" sz="2800" dirty="0">
                    <a:solidFill>
                      <a:schemeClr val="dk1"/>
                    </a:solidFill>
                    <a:latin typeface="Open Sans"/>
                    <a:ea typeface="Open Sans"/>
                    <a:cs typeface="Open Sans"/>
                    <a:sym typeface="Open Sans"/>
                  </a:rPr>
                  <a:t> has the players connect to the internet and shows the </a:t>
                </a:r>
                <a:r>
                  <a:rPr lang="en-US" sz="2800" dirty="0" smtClean="0">
                    <a:solidFill>
                      <a:schemeClr val="dk1"/>
                    </a:solidFill>
                    <a:latin typeface="Open Sans"/>
                    <a:ea typeface="Open Sans"/>
                    <a:cs typeface="Open Sans"/>
                    <a:sym typeface="Open Sans"/>
                  </a:rPr>
                  <a:t>six highest </a:t>
                </a:r>
                <a:r>
                  <a:rPr lang="en-US" sz="2800" dirty="0">
                    <a:solidFill>
                      <a:schemeClr val="dk1"/>
                    </a:solidFill>
                    <a:latin typeface="Open Sans"/>
                    <a:ea typeface="Open Sans"/>
                    <a:cs typeface="Open Sans"/>
                    <a:sym typeface="Open Sans"/>
                  </a:rPr>
                  <a:t>score </a:t>
                </a:r>
                <a:r>
                  <a:rPr lang="en-US" sz="2800" dirty="0" smtClean="0">
                    <a:solidFill>
                      <a:schemeClr val="dk1"/>
                    </a:solidFill>
                    <a:latin typeface="Open Sans"/>
                    <a:ea typeface="Open Sans"/>
                    <a:cs typeface="Open Sans"/>
                    <a:sym typeface="Open Sans"/>
                  </a:rPr>
                  <a:t>values </a:t>
                </a:r>
                <a:r>
                  <a:rPr lang="en-US" sz="2800" dirty="0">
                    <a:solidFill>
                      <a:schemeClr val="dk1"/>
                    </a:solidFill>
                    <a:latin typeface="Open Sans"/>
                    <a:ea typeface="Open Sans"/>
                    <a:cs typeface="Open Sans"/>
                    <a:sym typeface="Open Sans"/>
                  </a:rPr>
                  <a:t>to the </a:t>
                </a:r>
                <a:r>
                  <a:rPr lang="en-US" sz="2800" dirty="0" smtClean="0">
                    <a:solidFill>
                      <a:schemeClr val="dk1"/>
                    </a:solidFill>
                    <a:latin typeface="Open Sans"/>
                    <a:ea typeface="Open Sans"/>
                    <a:cs typeface="Open Sans"/>
                    <a:sym typeface="Open Sans"/>
                  </a:rPr>
                  <a:t>player. Equation is as follows: [“</a:t>
                </a:r>
                <a:r>
                  <a:rPr lang="en-US" sz="2800" dirty="0">
                    <a:solidFill>
                      <a:schemeClr val="dk1"/>
                    </a:solidFill>
                    <a:latin typeface="Open Sans"/>
                    <a:ea typeface="Open Sans"/>
                    <a:cs typeface="Open Sans"/>
                    <a:sym typeface="Open Sans"/>
                  </a:rPr>
                  <a:t>VALUE”, “</a:t>
                </a:r>
                <a:r>
                  <a:rPr lang="en-US" sz="2800" dirty="0" err="1">
                    <a:solidFill>
                      <a:schemeClr val="dk1"/>
                    </a:solidFill>
                    <a:latin typeface="Open Sans"/>
                    <a:ea typeface="Open Sans"/>
                    <a:cs typeface="Open Sans"/>
                    <a:sym typeface="Open Sans"/>
                  </a:rPr>
                  <a:t>Hi_Score</a:t>
                </a:r>
                <a:r>
                  <a:rPr lang="en-US" sz="2800" dirty="0">
                    <a:solidFill>
                      <a:schemeClr val="dk1"/>
                    </a:solidFill>
                    <a:latin typeface="Open Sans"/>
                    <a:ea typeface="Open Sans"/>
                    <a:cs typeface="Open Sans"/>
                    <a:sym typeface="Open Sans"/>
                  </a:rPr>
                  <a:t>”, “6</a:t>
                </a:r>
                <a:r>
                  <a:rPr lang="en-US" sz="2800" dirty="0" smtClean="0">
                    <a:solidFill>
                      <a:schemeClr val="dk1"/>
                    </a:solidFill>
                    <a:latin typeface="Open Sans"/>
                    <a:ea typeface="Open Sans"/>
                    <a:cs typeface="Open Sans"/>
                    <a:sym typeface="Open Sans"/>
                  </a:rPr>
                  <a:t>”].</a:t>
                </a:r>
                <a:endParaRPr lang="en-US" sz="2800" dirty="0">
                  <a:solidFill>
                    <a:schemeClr val="dk1"/>
                  </a:solidFill>
                  <a:latin typeface="Open Sans"/>
                  <a:ea typeface="Open Sans"/>
                  <a:cs typeface="Open Sans"/>
                  <a:sym typeface="Open Sans"/>
                </a:endParaRPr>
              </a:p>
              <a:p>
                <a:pPr lvl="0" rtl="0">
                  <a:spcBef>
                    <a:spcPts val="0"/>
                  </a:spcBef>
                  <a:buClr>
                    <a:schemeClr val="dk1"/>
                  </a:buClr>
                  <a:buFont typeface="Arial"/>
                  <a:buNone/>
                </a:pPr>
                <a:endParaRPr sz="1200" dirty="0">
                  <a:solidFill>
                    <a:schemeClr val="dk1"/>
                  </a:solidFill>
                  <a:latin typeface="Times New Roman"/>
                  <a:ea typeface="Times New Roman"/>
                  <a:cs typeface="Times New Roman"/>
                  <a:sym typeface="Times New Roman"/>
                </a:endParaRPr>
              </a:p>
            </p:txBody>
          </p:sp>
        </mc:Choice>
        <mc:Fallback>
          <p:sp>
            <p:nvSpPr>
              <p:cNvPr id="90" name="Shape 90"/>
              <p:cNvSpPr txBox="1">
                <a:spLocks noRot="1" noChangeAspect="1" noMove="1" noResize="1" noEditPoints="1" noAdjustHandles="1" noChangeArrowheads="1" noChangeShapeType="1" noTextEdit="1"/>
              </p:cNvSpPr>
              <p:nvPr/>
            </p:nvSpPr>
            <p:spPr>
              <a:xfrm>
                <a:off x="12344400" y="6410325"/>
                <a:ext cx="10058400" cy="14892200"/>
              </a:xfrm>
              <a:prstGeom prst="rect">
                <a:avLst/>
              </a:prstGeom>
              <a:blipFill>
                <a:blip r:embed="rId3"/>
                <a:stretch>
                  <a:fillRect l="-1273" t="-450" r="-1636" b="-573"/>
                </a:stretch>
              </a:blipFill>
              <a:ln>
                <a:noFill/>
              </a:ln>
            </p:spPr>
            <p:txBody>
              <a:bodyPr/>
              <a:lstStyle/>
              <a:p>
                <a:r>
                  <a:rPr lang="en-US">
                    <a:noFill/>
                  </a:rPr>
                  <a:t> </a:t>
                </a:r>
              </a:p>
            </p:txBody>
          </p:sp>
        </mc:Fallback>
      </mc:AlternateContent>
      <p:sp>
        <p:nvSpPr>
          <p:cNvPr id="91" name="Shape 91"/>
          <p:cNvSpPr txBox="1"/>
          <p:nvPr/>
        </p:nvSpPr>
        <p:spPr>
          <a:xfrm>
            <a:off x="23774400" y="6318495"/>
            <a:ext cx="10058400" cy="7149300"/>
          </a:xfrm>
          <a:prstGeom prst="rect">
            <a:avLst/>
          </a:prstGeom>
          <a:noFill/>
          <a:ln>
            <a:noFill/>
          </a:ln>
        </p:spPr>
        <p:txBody>
          <a:bodyPr lIns="91425" tIns="45700" rIns="91425" bIns="45700" anchor="t" anchorCtr="0">
            <a:noAutofit/>
          </a:bodyPr>
          <a:lstStyle/>
          <a:p>
            <a:pPr marL="0" marR="0" lvl="0" indent="0" algn="just" rtl="0">
              <a:lnSpc>
                <a:spcPct val="100000"/>
              </a:lnSpc>
              <a:spcBef>
                <a:spcPts val="0"/>
              </a:spcBef>
              <a:spcAft>
                <a:spcPts val="0"/>
              </a:spcAft>
              <a:buClr>
                <a:schemeClr val="dk1"/>
              </a:buClr>
              <a:buFont typeface="Open Sans Light"/>
              <a:buNone/>
            </a:pPr>
            <a:endParaRPr dirty="0"/>
          </a:p>
          <a:p>
            <a:pPr marL="457200" marR="0" lvl="0" indent="-406400" algn="l" rtl="0">
              <a:lnSpc>
                <a:spcPct val="100000"/>
              </a:lnSpc>
              <a:spcBef>
                <a:spcPts val="0"/>
              </a:spcBef>
              <a:spcAft>
                <a:spcPts val="0"/>
              </a:spcAft>
              <a:buClr>
                <a:schemeClr val="dk1"/>
              </a:buClr>
              <a:buSzPct val="100000"/>
              <a:buChar char="●"/>
            </a:pPr>
            <a:r>
              <a:rPr lang="en-US" sz="2800" dirty="0">
                <a:solidFill>
                  <a:schemeClr val="dk1"/>
                </a:solidFill>
                <a:latin typeface="Open Sans Light"/>
                <a:ea typeface="Open Sans Light"/>
                <a:cs typeface="Open Sans Light"/>
                <a:sym typeface="Open Sans Light"/>
              </a:rPr>
              <a:t>Spartan Attack needs improvements in the future to make it a 4 or 5 star rating game instead of mostly 1 or 3 stars in </a:t>
            </a:r>
            <a:r>
              <a:rPr lang="en-US" sz="2800" b="1" u="sng" dirty="0">
                <a:solidFill>
                  <a:schemeClr val="dk1"/>
                </a:solidFill>
                <a:latin typeface="Open Sans"/>
                <a:ea typeface="Open Sans"/>
                <a:cs typeface="Open Sans"/>
                <a:sym typeface="Open Sans"/>
              </a:rPr>
              <a:t>Figure 2</a:t>
            </a:r>
            <a:r>
              <a:rPr lang="en-US" sz="2800" dirty="0">
                <a:solidFill>
                  <a:schemeClr val="dk1"/>
                </a:solidFill>
                <a:latin typeface="Open Sans Light"/>
                <a:ea typeface="Open Sans Light"/>
                <a:cs typeface="Open Sans Light"/>
                <a:sym typeface="Open Sans Light"/>
              </a:rPr>
              <a:t>. </a:t>
            </a:r>
          </a:p>
          <a:p>
            <a:pPr marL="457200" marR="0" lvl="0" indent="-406400" algn="l" rtl="0">
              <a:lnSpc>
                <a:spcPct val="100000"/>
              </a:lnSpc>
              <a:spcBef>
                <a:spcPts val="0"/>
              </a:spcBef>
              <a:spcAft>
                <a:spcPts val="0"/>
              </a:spcAft>
              <a:buClr>
                <a:schemeClr val="dk1"/>
              </a:buClr>
              <a:buSzPct val="100000"/>
              <a:buChar char="●"/>
            </a:pPr>
            <a:r>
              <a:rPr lang="en-US" sz="2800" dirty="0">
                <a:solidFill>
                  <a:schemeClr val="dk1"/>
                </a:solidFill>
                <a:latin typeface="Open Sans Light"/>
                <a:ea typeface="Open Sans Light"/>
                <a:cs typeface="Open Sans Light"/>
                <a:sym typeface="Open Sans Light"/>
              </a:rPr>
              <a:t>In addition broadening the range of ages in the future for testing to see what different generations think of the game for more improvements. Also surveying more people.</a:t>
            </a:r>
          </a:p>
          <a:p>
            <a:pPr marL="457200" marR="0" lvl="0" indent="-406400" algn="l" rtl="0">
              <a:lnSpc>
                <a:spcPct val="100000"/>
              </a:lnSpc>
              <a:spcBef>
                <a:spcPts val="0"/>
              </a:spcBef>
              <a:spcAft>
                <a:spcPts val="0"/>
              </a:spcAft>
              <a:buClr>
                <a:schemeClr val="dk1"/>
              </a:buClr>
              <a:buSzPct val="100000"/>
              <a:buChar char="●"/>
            </a:pPr>
            <a:r>
              <a:rPr lang="en-US" sz="2800" dirty="0">
                <a:solidFill>
                  <a:schemeClr val="dk1"/>
                </a:solidFill>
                <a:latin typeface="Open Sans Light"/>
                <a:ea typeface="Open Sans Light"/>
                <a:cs typeface="Open Sans Light"/>
                <a:sym typeface="Open Sans Light"/>
              </a:rPr>
              <a:t>What Spartan Attack does well is have easy game directions, easy game play, and sounds seen in </a:t>
            </a:r>
            <a:r>
              <a:rPr lang="en-US" sz="2800" i="1" dirty="0">
                <a:solidFill>
                  <a:schemeClr val="dk1"/>
                </a:solidFill>
                <a:latin typeface="Open Sans Light"/>
                <a:ea typeface="Open Sans Light"/>
                <a:cs typeface="Open Sans Light"/>
                <a:sym typeface="Open Sans Light"/>
              </a:rPr>
              <a:t>Questions 1, 2, and 4</a:t>
            </a:r>
            <a:r>
              <a:rPr lang="en-US" sz="2800" dirty="0">
                <a:solidFill>
                  <a:schemeClr val="dk1"/>
                </a:solidFill>
                <a:latin typeface="Open Sans Light"/>
                <a:ea typeface="Open Sans Light"/>
                <a:cs typeface="Open Sans Light"/>
                <a:sym typeface="Open Sans Light"/>
              </a:rPr>
              <a:t> in </a:t>
            </a:r>
            <a:r>
              <a:rPr lang="en-US" sz="2800" b="1" u="sng" dirty="0">
                <a:solidFill>
                  <a:schemeClr val="dk1"/>
                </a:solidFill>
                <a:latin typeface="Open Sans"/>
                <a:ea typeface="Open Sans"/>
                <a:cs typeface="Open Sans"/>
                <a:sym typeface="Open Sans"/>
              </a:rPr>
              <a:t>Figure 1</a:t>
            </a:r>
            <a:r>
              <a:rPr lang="en-US" sz="2800" dirty="0">
                <a:solidFill>
                  <a:schemeClr val="dk1"/>
                </a:solidFill>
                <a:latin typeface="Open Sans Light"/>
                <a:ea typeface="Open Sans Light"/>
                <a:cs typeface="Open Sans Light"/>
                <a:sym typeface="Open Sans Light"/>
              </a:rPr>
              <a:t>.</a:t>
            </a:r>
          </a:p>
          <a:p>
            <a:pPr marL="457200" marR="0" lvl="0" indent="-406400" algn="l" rtl="0">
              <a:lnSpc>
                <a:spcPct val="100000"/>
              </a:lnSpc>
              <a:spcBef>
                <a:spcPts val="0"/>
              </a:spcBef>
              <a:spcAft>
                <a:spcPts val="0"/>
              </a:spcAft>
              <a:buClr>
                <a:schemeClr val="dk1"/>
              </a:buClr>
              <a:buSzPct val="100000"/>
              <a:buFont typeface="Open Sans Light"/>
              <a:buChar char="●"/>
            </a:pPr>
            <a:r>
              <a:rPr lang="en-US" sz="2800" dirty="0">
                <a:solidFill>
                  <a:schemeClr val="dk1"/>
                </a:solidFill>
                <a:latin typeface="Open Sans Light"/>
                <a:ea typeface="Open Sans Light"/>
                <a:cs typeface="Open Sans Light"/>
                <a:sym typeface="Open Sans Light"/>
              </a:rPr>
              <a:t>Future improvements include making the other mascot’s picture more realistic while having a clear background so it blends in, seen in </a:t>
            </a:r>
            <a:r>
              <a:rPr lang="en-US" sz="2800" i="1" dirty="0">
                <a:solidFill>
                  <a:schemeClr val="dk1"/>
                </a:solidFill>
                <a:latin typeface="Open Sans Light"/>
                <a:ea typeface="Open Sans Light"/>
                <a:cs typeface="Open Sans Light"/>
                <a:sym typeface="Open Sans Light"/>
              </a:rPr>
              <a:t>Question 3</a:t>
            </a:r>
            <a:r>
              <a:rPr lang="en-US" sz="2800" dirty="0">
                <a:solidFill>
                  <a:schemeClr val="dk1"/>
                </a:solidFill>
                <a:latin typeface="Open Sans Light"/>
                <a:ea typeface="Open Sans Light"/>
                <a:cs typeface="Open Sans Light"/>
                <a:sym typeface="Open Sans Light"/>
              </a:rPr>
              <a:t> in </a:t>
            </a:r>
            <a:r>
              <a:rPr lang="en-US" sz="2800" b="1" u="sng" dirty="0">
                <a:solidFill>
                  <a:schemeClr val="dk1"/>
                </a:solidFill>
                <a:latin typeface="Open Sans"/>
                <a:ea typeface="Open Sans"/>
                <a:cs typeface="Open Sans"/>
                <a:sym typeface="Open Sans"/>
              </a:rPr>
              <a:t>Figure 1</a:t>
            </a:r>
            <a:r>
              <a:rPr lang="en-US" sz="2800" dirty="0">
                <a:solidFill>
                  <a:schemeClr val="dk1"/>
                </a:solidFill>
                <a:latin typeface="Open Sans Light"/>
                <a:ea typeface="Open Sans Light"/>
                <a:cs typeface="Open Sans Light"/>
                <a:sym typeface="Open Sans Light"/>
              </a:rPr>
              <a:t> and </a:t>
            </a:r>
            <a:r>
              <a:rPr lang="en-US" sz="2800" b="1" u="sng" dirty="0">
                <a:solidFill>
                  <a:schemeClr val="dk1"/>
                </a:solidFill>
                <a:latin typeface="Open Sans"/>
                <a:ea typeface="Open Sans"/>
                <a:cs typeface="Open Sans"/>
                <a:sym typeface="Open Sans"/>
              </a:rPr>
              <a:t>Figure 6</a:t>
            </a:r>
            <a:r>
              <a:rPr lang="en-US" sz="2800" dirty="0">
                <a:solidFill>
                  <a:schemeClr val="dk1"/>
                </a:solidFill>
                <a:latin typeface="Open Sans Light"/>
                <a:ea typeface="Open Sans Light"/>
                <a:cs typeface="Open Sans Light"/>
                <a:sym typeface="Open Sans Light"/>
              </a:rPr>
              <a:t>. </a:t>
            </a:r>
          </a:p>
          <a:p>
            <a:pPr marL="457200" marR="0" lvl="0" indent="-406400" algn="l" rtl="0">
              <a:lnSpc>
                <a:spcPct val="100000"/>
              </a:lnSpc>
              <a:spcBef>
                <a:spcPts val="0"/>
              </a:spcBef>
              <a:spcAft>
                <a:spcPts val="0"/>
              </a:spcAft>
              <a:buClr>
                <a:schemeClr val="dk1"/>
              </a:buClr>
              <a:buSzPct val="100000"/>
              <a:buFont typeface="Open Sans Light"/>
              <a:buChar char="●"/>
            </a:pPr>
            <a:r>
              <a:rPr lang="en-US" sz="2800" dirty="0">
                <a:solidFill>
                  <a:schemeClr val="dk1"/>
                </a:solidFill>
                <a:latin typeface="Open Sans Light"/>
                <a:ea typeface="Open Sans Light"/>
                <a:cs typeface="Open Sans Light"/>
                <a:sym typeface="Open Sans Light"/>
              </a:rPr>
              <a:t>Also could change the background picture of the In-Game Screen to match the End Zones the mascot represents, for example in </a:t>
            </a:r>
            <a:r>
              <a:rPr lang="en-US" sz="2800" b="1" u="sng" dirty="0">
                <a:solidFill>
                  <a:schemeClr val="dk1"/>
                </a:solidFill>
                <a:latin typeface="Open Sans"/>
                <a:ea typeface="Open Sans"/>
                <a:cs typeface="Open Sans"/>
                <a:sym typeface="Open Sans"/>
              </a:rPr>
              <a:t>Figure 6</a:t>
            </a:r>
            <a:r>
              <a:rPr lang="en-US" sz="2800" dirty="0">
                <a:solidFill>
                  <a:schemeClr val="dk1"/>
                </a:solidFill>
                <a:latin typeface="Open Sans Light"/>
                <a:ea typeface="Open Sans Light"/>
                <a:cs typeface="Open Sans Light"/>
                <a:sym typeface="Open Sans Light"/>
              </a:rPr>
              <a:t>, instead of Michigan State it could say U of M.</a:t>
            </a:r>
          </a:p>
          <a:p>
            <a:pPr marL="0" marR="0" lvl="0" indent="0" algn="l" rtl="0">
              <a:lnSpc>
                <a:spcPct val="100000"/>
              </a:lnSpc>
              <a:spcBef>
                <a:spcPts val="0"/>
              </a:spcBef>
              <a:spcAft>
                <a:spcPts val="0"/>
              </a:spcAft>
              <a:buNone/>
            </a:pPr>
            <a:endParaRPr sz="2800" dirty="0">
              <a:solidFill>
                <a:schemeClr val="dk1"/>
              </a:solidFill>
              <a:latin typeface="Open Sans Light"/>
              <a:ea typeface="Open Sans Light"/>
              <a:cs typeface="Open Sans Light"/>
              <a:sym typeface="Open Sans Light"/>
            </a:endParaRPr>
          </a:p>
          <a:p>
            <a:pPr marL="0" marR="0" lvl="0" indent="0" algn="l" rtl="0">
              <a:lnSpc>
                <a:spcPct val="100000"/>
              </a:lnSpc>
              <a:spcBef>
                <a:spcPts val="0"/>
              </a:spcBef>
              <a:spcAft>
                <a:spcPts val="0"/>
              </a:spcAft>
              <a:buNone/>
            </a:pPr>
            <a:endParaRPr sz="2800" dirty="0">
              <a:solidFill>
                <a:schemeClr val="dk1"/>
              </a:solidFill>
              <a:latin typeface="Open Sans Light"/>
              <a:ea typeface="Open Sans Light"/>
              <a:cs typeface="Open Sans Light"/>
              <a:sym typeface="Open Sans Light"/>
            </a:endParaRPr>
          </a:p>
        </p:txBody>
      </p:sp>
      <p:sp>
        <p:nvSpPr>
          <p:cNvPr id="92" name="Shape 92"/>
          <p:cNvSpPr txBox="1"/>
          <p:nvPr/>
        </p:nvSpPr>
        <p:spPr>
          <a:xfrm>
            <a:off x="5486400" y="3657600"/>
            <a:ext cx="24688799" cy="1736724"/>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Open Sans Light"/>
              <a:buNone/>
            </a:pPr>
            <a:r>
              <a:rPr lang="en-US" sz="3600">
                <a:solidFill>
                  <a:schemeClr val="dk1"/>
                </a:solidFill>
                <a:latin typeface="Open Sans Light"/>
                <a:ea typeface="Open Sans Light"/>
                <a:cs typeface="Open Sans Light"/>
                <a:sym typeface="Open Sans Light"/>
              </a:rPr>
              <a:t>Kelsee Horrom</a:t>
            </a:r>
            <a:r>
              <a:rPr lang="en-US" sz="3600" b="0" i="0" u="none" baseline="30000">
                <a:solidFill>
                  <a:schemeClr val="dk1"/>
                </a:solidFill>
                <a:latin typeface="Open Sans Light"/>
                <a:ea typeface="Open Sans Light"/>
                <a:cs typeface="Open Sans Light"/>
                <a:sym typeface="Open Sans Light"/>
              </a:rPr>
              <a:t>1</a:t>
            </a:r>
            <a:r>
              <a:rPr lang="en-US" sz="3600" b="0" i="0" u="none">
                <a:solidFill>
                  <a:schemeClr val="dk1"/>
                </a:solidFill>
                <a:latin typeface="Open Sans Light"/>
                <a:ea typeface="Open Sans Light"/>
                <a:cs typeface="Open Sans Light"/>
                <a:sym typeface="Open Sans Light"/>
              </a:rPr>
              <a:t>, </a:t>
            </a:r>
            <a:r>
              <a:rPr lang="en-US" sz="3600">
                <a:solidFill>
                  <a:schemeClr val="dk1"/>
                </a:solidFill>
                <a:latin typeface="Open Sans Light"/>
                <a:ea typeface="Open Sans Light"/>
                <a:cs typeface="Open Sans Light"/>
                <a:sym typeface="Open Sans Light"/>
              </a:rPr>
              <a:t>Yue Wang</a:t>
            </a:r>
            <a:r>
              <a:rPr lang="en-US" sz="3600" b="0" i="0" u="none" baseline="30000">
                <a:solidFill>
                  <a:schemeClr val="dk1"/>
                </a:solidFill>
                <a:latin typeface="Open Sans Light"/>
                <a:ea typeface="Open Sans Light"/>
                <a:cs typeface="Open Sans Light"/>
                <a:sym typeface="Open Sans Light"/>
              </a:rPr>
              <a:t>2</a:t>
            </a:r>
            <a:r>
              <a:rPr lang="en-US" sz="3600" b="0" i="0" u="none">
                <a:solidFill>
                  <a:schemeClr val="dk1"/>
                </a:solidFill>
                <a:latin typeface="Open Sans Light"/>
                <a:ea typeface="Open Sans Light"/>
                <a:cs typeface="Open Sans Light"/>
                <a:sym typeface="Open Sans Light"/>
              </a:rPr>
              <a:t>, </a:t>
            </a:r>
            <a:r>
              <a:rPr lang="en-US" sz="3600">
                <a:solidFill>
                  <a:schemeClr val="dk1"/>
                </a:solidFill>
                <a:latin typeface="Open Sans Light"/>
                <a:ea typeface="Open Sans Light"/>
                <a:cs typeface="Open Sans Light"/>
                <a:sym typeface="Open Sans Light"/>
              </a:rPr>
              <a:t>Renjie Chen</a:t>
            </a:r>
            <a:r>
              <a:rPr lang="en-US" sz="3600" baseline="30000">
                <a:solidFill>
                  <a:schemeClr val="dk1"/>
                </a:solidFill>
                <a:latin typeface="Open Sans Light"/>
                <a:ea typeface="Open Sans Light"/>
                <a:cs typeface="Open Sans Light"/>
                <a:sym typeface="Open Sans Light"/>
              </a:rPr>
              <a:t>3</a:t>
            </a:r>
            <a:r>
              <a:rPr lang="en-US" sz="3600" b="0" i="0" u="none">
                <a:solidFill>
                  <a:schemeClr val="dk1"/>
                </a:solidFill>
                <a:latin typeface="Open Sans Light"/>
                <a:ea typeface="Open Sans Light"/>
                <a:cs typeface="Open Sans Light"/>
                <a:sym typeface="Open Sans Light"/>
              </a:rPr>
              <a:t>, </a:t>
            </a:r>
            <a:r>
              <a:rPr lang="en-US" sz="3600">
                <a:solidFill>
                  <a:schemeClr val="dk1"/>
                </a:solidFill>
                <a:latin typeface="Open Sans Light"/>
                <a:ea typeface="Open Sans Light"/>
                <a:cs typeface="Open Sans Light"/>
                <a:sym typeface="Open Sans Light"/>
              </a:rPr>
              <a:t>Essam Aljahmi </a:t>
            </a:r>
            <a:r>
              <a:rPr lang="en-US" sz="3600" baseline="30000">
                <a:solidFill>
                  <a:schemeClr val="dk1"/>
                </a:solidFill>
                <a:latin typeface="Open Sans Light"/>
                <a:ea typeface="Open Sans Light"/>
                <a:cs typeface="Open Sans Light"/>
                <a:sym typeface="Open Sans Light"/>
              </a:rPr>
              <a:t>4</a:t>
            </a:r>
          </a:p>
          <a:p>
            <a:pPr marL="0" marR="0" lvl="0" indent="0" algn="l" rtl="0">
              <a:lnSpc>
                <a:spcPct val="100000"/>
              </a:lnSpc>
              <a:spcBef>
                <a:spcPts val="0"/>
              </a:spcBef>
              <a:spcAft>
                <a:spcPts val="0"/>
              </a:spcAft>
              <a:buClr>
                <a:schemeClr val="dk1"/>
              </a:buClr>
              <a:buSzPct val="25000"/>
              <a:buFont typeface="Open Sans Light"/>
              <a:buNone/>
            </a:pPr>
            <a:r>
              <a:rPr lang="en-US" sz="3600">
                <a:solidFill>
                  <a:schemeClr val="dk1"/>
                </a:solidFill>
                <a:latin typeface="Open Sans Light"/>
                <a:ea typeface="Open Sans Light"/>
                <a:cs typeface="Open Sans Light"/>
                <a:sym typeface="Open Sans Light"/>
              </a:rPr>
              <a:t>EGR 100 Summer Session Section 101 Professor: Mr. Hinds TA: Roya Solhmirzaei</a:t>
            </a:r>
          </a:p>
          <a:p>
            <a:pPr marL="0" marR="0" lvl="0" indent="0" algn="l" rtl="0">
              <a:lnSpc>
                <a:spcPct val="100000"/>
              </a:lnSpc>
              <a:spcBef>
                <a:spcPts val="0"/>
              </a:spcBef>
              <a:spcAft>
                <a:spcPts val="0"/>
              </a:spcAft>
              <a:buClr>
                <a:schemeClr val="dk1"/>
              </a:buClr>
              <a:buSzPct val="25000"/>
              <a:buFont typeface="Open Sans Light"/>
              <a:buNone/>
            </a:pPr>
            <a:r>
              <a:rPr lang="en-US" sz="3600">
                <a:solidFill>
                  <a:schemeClr val="dk1"/>
                </a:solidFill>
                <a:latin typeface="Open Sans Light"/>
                <a:ea typeface="Open Sans Light"/>
                <a:cs typeface="Open Sans Light"/>
                <a:sym typeface="Open Sans Light"/>
              </a:rPr>
              <a:t>Michigan State University, East Lansing, MI</a:t>
            </a:r>
          </a:p>
        </p:txBody>
      </p:sp>
      <p:sp>
        <p:nvSpPr>
          <p:cNvPr id="93" name="Shape 93"/>
          <p:cNvSpPr txBox="1"/>
          <p:nvPr/>
        </p:nvSpPr>
        <p:spPr>
          <a:xfrm>
            <a:off x="914400" y="16833700"/>
            <a:ext cx="10058400" cy="9684000"/>
          </a:xfrm>
          <a:prstGeom prst="rect">
            <a:avLst/>
          </a:prstGeom>
          <a:noFill/>
          <a:ln>
            <a:noFill/>
          </a:ln>
        </p:spPr>
        <p:txBody>
          <a:bodyPr lIns="91425" tIns="45700" rIns="91425" bIns="45700" anchor="t" anchorCtr="0">
            <a:noAutofit/>
          </a:bodyPr>
          <a:lstStyle/>
          <a:p>
            <a:pPr marL="0" marR="0" lvl="0" indent="-69850" algn="just" rtl="0">
              <a:lnSpc>
                <a:spcPct val="100000"/>
              </a:lnSpc>
              <a:spcBef>
                <a:spcPts val="0"/>
              </a:spcBef>
              <a:spcAft>
                <a:spcPts val="0"/>
              </a:spcAft>
              <a:buClr>
                <a:schemeClr val="dk1"/>
              </a:buClr>
              <a:buSzPct val="39285"/>
              <a:buFont typeface="Arial"/>
              <a:buNone/>
            </a:pPr>
            <a:r>
              <a:rPr lang="en-US" sz="2800">
                <a:solidFill>
                  <a:schemeClr val="dk1"/>
                </a:solidFill>
                <a:latin typeface="Open Sans"/>
                <a:ea typeface="Open Sans"/>
                <a:cs typeface="Open Sans"/>
                <a:sym typeface="Open Sans"/>
              </a:rPr>
              <a:t>Materials: MIT App Inventor, Android phone, and time.</a:t>
            </a:r>
          </a:p>
          <a:p>
            <a:pPr marL="457200" marR="0" lvl="0" indent="-406400" algn="just" rtl="0">
              <a:lnSpc>
                <a:spcPct val="100000"/>
              </a:lnSpc>
              <a:spcBef>
                <a:spcPts val="0"/>
              </a:spcBef>
              <a:spcAft>
                <a:spcPts val="0"/>
              </a:spcAft>
              <a:buClr>
                <a:schemeClr val="dk1"/>
              </a:buClr>
              <a:buSzPct val="100000"/>
              <a:buFont typeface="Open Sans"/>
              <a:buChar char="●"/>
            </a:pPr>
            <a:r>
              <a:rPr lang="en-US" sz="2800">
                <a:solidFill>
                  <a:schemeClr val="dk1"/>
                </a:solidFill>
                <a:latin typeface="Open Sans"/>
                <a:ea typeface="Open Sans"/>
                <a:cs typeface="Open Sans"/>
                <a:sym typeface="Open Sans"/>
              </a:rPr>
              <a:t>First was to practice using the MIT App Inventor through tutorials that were provided on the website.</a:t>
            </a:r>
          </a:p>
          <a:p>
            <a:pPr marL="457200" marR="0" lvl="0" indent="-406400" algn="just" rtl="0">
              <a:lnSpc>
                <a:spcPct val="100000"/>
              </a:lnSpc>
              <a:spcBef>
                <a:spcPts val="0"/>
              </a:spcBef>
              <a:spcAft>
                <a:spcPts val="0"/>
              </a:spcAft>
              <a:buClr>
                <a:schemeClr val="dk1"/>
              </a:buClr>
              <a:buSzPct val="100000"/>
              <a:buFont typeface="Open Sans"/>
              <a:buChar char="●"/>
            </a:pPr>
            <a:r>
              <a:rPr lang="en-US" sz="2800">
                <a:solidFill>
                  <a:schemeClr val="dk1"/>
                </a:solidFill>
                <a:latin typeface="Open Sans"/>
                <a:ea typeface="Open Sans"/>
                <a:cs typeface="Open Sans"/>
                <a:sym typeface="Open Sans"/>
              </a:rPr>
              <a:t>Then start programming Spartan Attack with the ideas from Space Invaders [1].</a:t>
            </a:r>
          </a:p>
          <a:p>
            <a:pPr marL="914400" marR="0" lvl="1" indent="-406400" algn="just" rtl="0">
              <a:lnSpc>
                <a:spcPct val="100000"/>
              </a:lnSpc>
              <a:spcBef>
                <a:spcPts val="0"/>
              </a:spcBef>
              <a:spcAft>
                <a:spcPts val="0"/>
              </a:spcAft>
              <a:buClr>
                <a:schemeClr val="dk1"/>
              </a:buClr>
              <a:buSzPct val="100000"/>
              <a:buFont typeface="Open Sans"/>
              <a:buChar char="○"/>
            </a:pPr>
            <a:r>
              <a:rPr lang="en-US" sz="2800">
                <a:solidFill>
                  <a:schemeClr val="dk1"/>
                </a:solidFill>
                <a:latin typeface="Open Sans"/>
                <a:ea typeface="Open Sans"/>
                <a:cs typeface="Open Sans"/>
                <a:sym typeface="Open Sans"/>
              </a:rPr>
              <a:t>Use Photoshop for pictures of Sparty, U of M Wolverine, and the football fields for the backgrounds.</a:t>
            </a:r>
          </a:p>
          <a:p>
            <a:pPr marL="914400" marR="0" lvl="1" indent="-406400" algn="just" rtl="0">
              <a:lnSpc>
                <a:spcPct val="100000"/>
              </a:lnSpc>
              <a:spcBef>
                <a:spcPts val="0"/>
              </a:spcBef>
              <a:spcAft>
                <a:spcPts val="0"/>
              </a:spcAft>
              <a:buClr>
                <a:schemeClr val="dk1"/>
              </a:buClr>
              <a:buSzPct val="100000"/>
              <a:buFont typeface="Open Sans"/>
              <a:buChar char="○"/>
            </a:pPr>
            <a:r>
              <a:rPr lang="en-US" sz="2800">
                <a:solidFill>
                  <a:schemeClr val="dk1"/>
                </a:solidFill>
                <a:latin typeface="Open Sans"/>
                <a:ea typeface="Open Sans"/>
                <a:cs typeface="Open Sans"/>
                <a:sym typeface="Open Sans"/>
              </a:rPr>
              <a:t>Make three screens with sound for the </a:t>
            </a:r>
            <a:r>
              <a:rPr lang="en-US" sz="2800" b="1" u="sng">
                <a:solidFill>
                  <a:schemeClr val="dk1"/>
                </a:solidFill>
                <a:latin typeface="Open Sans"/>
                <a:ea typeface="Open Sans"/>
                <a:cs typeface="Open Sans"/>
                <a:sym typeface="Open Sans"/>
              </a:rPr>
              <a:t>Figure 4:</a:t>
            </a:r>
            <a:r>
              <a:rPr lang="en-US" sz="2800">
                <a:solidFill>
                  <a:schemeClr val="dk1"/>
                </a:solidFill>
                <a:latin typeface="Open Sans"/>
                <a:ea typeface="Open Sans"/>
                <a:cs typeface="Open Sans"/>
                <a:sym typeface="Open Sans"/>
              </a:rPr>
              <a:t> Home Screen, </a:t>
            </a:r>
            <a:r>
              <a:rPr lang="en-US" sz="2800" b="1" u="sng">
                <a:solidFill>
                  <a:schemeClr val="dk1"/>
                </a:solidFill>
                <a:latin typeface="Open Sans"/>
                <a:ea typeface="Open Sans"/>
                <a:cs typeface="Open Sans"/>
                <a:sym typeface="Open Sans"/>
              </a:rPr>
              <a:t>Figure 5:</a:t>
            </a:r>
            <a:r>
              <a:rPr lang="en-US" sz="2800">
                <a:solidFill>
                  <a:schemeClr val="dk1"/>
                </a:solidFill>
                <a:latin typeface="Open Sans"/>
                <a:ea typeface="Open Sans"/>
                <a:cs typeface="Open Sans"/>
                <a:sym typeface="Open Sans"/>
              </a:rPr>
              <a:t> Directions Screen and </a:t>
            </a:r>
            <a:r>
              <a:rPr lang="en-US" sz="2800" b="1" u="sng">
                <a:solidFill>
                  <a:schemeClr val="dk1"/>
                </a:solidFill>
                <a:latin typeface="Open Sans"/>
                <a:ea typeface="Open Sans"/>
                <a:cs typeface="Open Sans"/>
                <a:sym typeface="Open Sans"/>
              </a:rPr>
              <a:t>Figure 6:</a:t>
            </a:r>
            <a:r>
              <a:rPr lang="en-US" sz="2800">
                <a:solidFill>
                  <a:schemeClr val="dk1"/>
                </a:solidFill>
                <a:latin typeface="Open Sans"/>
                <a:ea typeface="Open Sans"/>
                <a:cs typeface="Open Sans"/>
                <a:sym typeface="Open Sans"/>
              </a:rPr>
              <a:t> In-Game Screen.</a:t>
            </a:r>
          </a:p>
          <a:p>
            <a:pPr marL="914400" marR="0" lvl="1" indent="-406400" algn="just" rtl="0">
              <a:lnSpc>
                <a:spcPct val="100000"/>
              </a:lnSpc>
              <a:spcBef>
                <a:spcPts val="0"/>
              </a:spcBef>
              <a:spcAft>
                <a:spcPts val="0"/>
              </a:spcAft>
              <a:buClr>
                <a:schemeClr val="dk1"/>
              </a:buClr>
              <a:buSzPct val="100000"/>
              <a:buFont typeface="Open Sans"/>
              <a:buChar char="○"/>
            </a:pPr>
            <a:r>
              <a:rPr lang="en-US" sz="2800">
                <a:solidFill>
                  <a:schemeClr val="dk1"/>
                </a:solidFill>
                <a:latin typeface="Open Sans"/>
                <a:ea typeface="Open Sans"/>
                <a:cs typeface="Open Sans"/>
                <a:sym typeface="Open Sans"/>
              </a:rPr>
              <a:t>On the bottom of the In-Game Screen there is the player’s score and global high score [2] which is the highest score out of all the players.</a:t>
            </a:r>
          </a:p>
          <a:p>
            <a:pPr marL="457200" marR="0" lvl="0" indent="-406400" algn="just" rtl="0">
              <a:lnSpc>
                <a:spcPct val="100000"/>
              </a:lnSpc>
              <a:spcBef>
                <a:spcPts val="0"/>
              </a:spcBef>
              <a:spcAft>
                <a:spcPts val="0"/>
              </a:spcAft>
              <a:buClr>
                <a:schemeClr val="dk1"/>
              </a:buClr>
              <a:buSzPct val="100000"/>
              <a:buFont typeface="Open Sans"/>
              <a:buChar char="●"/>
            </a:pPr>
            <a:r>
              <a:rPr lang="en-US" sz="2800">
                <a:solidFill>
                  <a:schemeClr val="dk1"/>
                </a:solidFill>
                <a:latin typeface="Open Sans"/>
                <a:ea typeface="Open Sans"/>
                <a:cs typeface="Open Sans"/>
                <a:sym typeface="Open Sans"/>
              </a:rPr>
              <a:t>After making the game there needed to be a way to see  for any  improvements by making a short survey.</a:t>
            </a:r>
          </a:p>
          <a:p>
            <a:pPr marL="914400" lvl="1" indent="-406400" rtl="0">
              <a:spcBef>
                <a:spcPts val="0"/>
              </a:spcBef>
              <a:buClr>
                <a:schemeClr val="dk1"/>
              </a:buClr>
              <a:buSzPct val="100000"/>
              <a:buFont typeface="Open Sans"/>
              <a:buChar char="○"/>
            </a:pPr>
            <a:r>
              <a:rPr lang="en-US" sz="2800">
                <a:solidFill>
                  <a:schemeClr val="dk1"/>
                </a:solidFill>
                <a:latin typeface="Open Sans"/>
                <a:ea typeface="Open Sans"/>
                <a:cs typeface="Open Sans"/>
                <a:sym typeface="Open Sans"/>
              </a:rPr>
              <a:t>Five random participants were chosen to play the prototype.</a:t>
            </a:r>
          </a:p>
          <a:p>
            <a:pPr marL="457200" lvl="0" indent="-406400" rtl="0">
              <a:spcBef>
                <a:spcPts val="0"/>
              </a:spcBef>
              <a:buClr>
                <a:schemeClr val="dk1"/>
              </a:buClr>
              <a:buSzPct val="100000"/>
              <a:buFont typeface="Open Sans"/>
              <a:buChar char="●"/>
            </a:pPr>
            <a:r>
              <a:rPr lang="en-US" sz="2800">
                <a:solidFill>
                  <a:schemeClr val="dk1"/>
                </a:solidFill>
                <a:latin typeface="Open Sans"/>
                <a:ea typeface="Open Sans"/>
                <a:cs typeface="Open Sans"/>
                <a:sym typeface="Open Sans"/>
              </a:rPr>
              <a:t>The survey consisted of seven questions.</a:t>
            </a:r>
          </a:p>
          <a:p>
            <a:pPr marL="914400" lvl="1" indent="-406400" rtl="0">
              <a:spcBef>
                <a:spcPts val="0"/>
              </a:spcBef>
              <a:buClr>
                <a:schemeClr val="dk1"/>
              </a:buClr>
              <a:buSzPct val="100000"/>
              <a:buFont typeface="Open Sans"/>
              <a:buChar char="○"/>
            </a:pPr>
            <a:r>
              <a:rPr lang="en-US" sz="2800">
                <a:solidFill>
                  <a:schemeClr val="dk1"/>
                </a:solidFill>
                <a:latin typeface="Open Sans"/>
                <a:ea typeface="Open Sans"/>
                <a:cs typeface="Open Sans"/>
                <a:sym typeface="Open Sans"/>
              </a:rPr>
              <a:t>Five main questions had the options-strongly agree, agree, disagree and strongly disagree. </a:t>
            </a:r>
          </a:p>
          <a:p>
            <a:pPr marL="914400" lvl="1" indent="-406400" rtl="0">
              <a:spcBef>
                <a:spcPts val="0"/>
              </a:spcBef>
              <a:buClr>
                <a:schemeClr val="dk1"/>
              </a:buClr>
              <a:buSzPct val="100000"/>
              <a:buFont typeface="Open Sans"/>
              <a:buChar char="○"/>
            </a:pPr>
            <a:r>
              <a:rPr lang="en-US" sz="2800">
                <a:solidFill>
                  <a:schemeClr val="dk1"/>
                </a:solidFill>
                <a:latin typeface="Open Sans"/>
                <a:ea typeface="Open Sans"/>
                <a:cs typeface="Open Sans"/>
                <a:sym typeface="Open Sans"/>
              </a:rPr>
              <a:t>The other two were rating of the game in stars and age of the participants.</a:t>
            </a:r>
          </a:p>
          <a:p>
            <a:pPr marL="0" marR="0" lvl="0" indent="-69850" algn="just" rtl="0">
              <a:lnSpc>
                <a:spcPct val="100000"/>
              </a:lnSpc>
              <a:spcBef>
                <a:spcPts val="0"/>
              </a:spcBef>
              <a:spcAft>
                <a:spcPts val="0"/>
              </a:spcAft>
              <a:buClr>
                <a:schemeClr val="dk1"/>
              </a:buClr>
              <a:buSzPct val="100000"/>
              <a:buFont typeface="Arial"/>
              <a:buNone/>
            </a:pPr>
            <a:r>
              <a:rPr lang="en-US" sz="1100">
                <a:solidFill>
                  <a:schemeClr val="dk1"/>
                </a:solidFill>
              </a:rPr>
              <a:t> </a:t>
            </a:r>
          </a:p>
          <a:p>
            <a:pPr marL="0" marR="0" lvl="0" indent="0" algn="just" rtl="0">
              <a:lnSpc>
                <a:spcPct val="100000"/>
              </a:lnSpc>
              <a:spcBef>
                <a:spcPts val="0"/>
              </a:spcBef>
              <a:spcAft>
                <a:spcPts val="0"/>
              </a:spcAft>
              <a:buClr>
                <a:schemeClr val="dk1"/>
              </a:buClr>
              <a:buFont typeface="Open Sans Light"/>
              <a:buNone/>
            </a:pPr>
            <a:endParaRPr sz="2800">
              <a:solidFill>
                <a:schemeClr val="dk1"/>
              </a:solidFill>
              <a:latin typeface="Open Sans Light"/>
              <a:ea typeface="Open Sans Light"/>
              <a:cs typeface="Open Sans Light"/>
              <a:sym typeface="Open Sans Light"/>
            </a:endParaRPr>
          </a:p>
        </p:txBody>
      </p:sp>
      <p:sp>
        <p:nvSpPr>
          <p:cNvPr id="94" name="Shape 94"/>
          <p:cNvSpPr txBox="1"/>
          <p:nvPr/>
        </p:nvSpPr>
        <p:spPr>
          <a:xfrm>
            <a:off x="5486400" y="25553950"/>
            <a:ext cx="5486400" cy="963599"/>
          </a:xfrm>
          <a:prstGeom prst="rect">
            <a:avLst/>
          </a:prstGeom>
          <a:noFill/>
          <a:ln>
            <a:noFill/>
          </a:ln>
        </p:spPr>
        <p:txBody>
          <a:bodyPr lIns="91425" tIns="45700" rIns="91425" bIns="45700" anchor="t" anchorCtr="0">
            <a:noAutofit/>
          </a:bodyPr>
          <a:lstStyle/>
          <a:p>
            <a:pPr marL="0" marR="0" lvl="0" indent="0" algn="just" rtl="0">
              <a:lnSpc>
                <a:spcPct val="100000"/>
              </a:lnSpc>
              <a:spcBef>
                <a:spcPts val="0"/>
              </a:spcBef>
              <a:spcAft>
                <a:spcPts val="0"/>
              </a:spcAft>
              <a:buClr>
                <a:schemeClr val="dk1"/>
              </a:buClr>
              <a:buFont typeface="Open Sans Light"/>
              <a:buNone/>
            </a:pPr>
            <a:endParaRPr/>
          </a:p>
          <a:p>
            <a:pPr marL="0" marR="0" lvl="0" indent="0" algn="l" rtl="0">
              <a:lnSpc>
                <a:spcPct val="100000"/>
              </a:lnSpc>
              <a:spcBef>
                <a:spcPts val="0"/>
              </a:spcBef>
              <a:spcAft>
                <a:spcPts val="0"/>
              </a:spcAft>
              <a:buNone/>
            </a:pPr>
            <a:endParaRPr sz="2800" b="0" i="0" u="none">
              <a:solidFill>
                <a:schemeClr val="dk1"/>
              </a:solidFill>
              <a:latin typeface="Open Sans Light"/>
              <a:ea typeface="Open Sans Light"/>
              <a:cs typeface="Open Sans Light"/>
              <a:sym typeface="Open Sans Light"/>
            </a:endParaRPr>
          </a:p>
        </p:txBody>
      </p:sp>
      <p:graphicFrame>
        <p:nvGraphicFramePr>
          <p:cNvPr id="95" name="Shape 95"/>
          <p:cNvGraphicFramePr/>
          <p:nvPr/>
        </p:nvGraphicFramePr>
        <p:xfrm>
          <a:off x="914400" y="5486400"/>
          <a:ext cx="10058400" cy="822570"/>
        </p:xfrm>
        <a:graphic>
          <a:graphicData uri="http://schemas.openxmlformats.org/drawingml/2006/table">
            <a:tbl>
              <a:tblPr>
                <a:noFill/>
                <a:tableStyleId>{1915F33D-C5F9-47A2-B6D9-390E5233EA1D}</a:tableStyleId>
              </a:tblPr>
              <a:tblGrid>
                <a:gridCol w="10058400">
                  <a:extLst>
                    <a:ext uri="{9D8B030D-6E8A-4147-A177-3AD203B41FA5}">
                      <a16:colId xmlns:a16="http://schemas.microsoft.com/office/drawing/2014/main" val="20000"/>
                    </a:ext>
                  </a:extLst>
                </a:gridCol>
              </a:tblGrid>
              <a:tr h="822325">
                <a:tc>
                  <a:txBody>
                    <a:bodyPr/>
                    <a:lstStyle/>
                    <a:p>
                      <a:pPr marL="0" marR="0" lvl="0" indent="0" algn="l" rtl="0">
                        <a:lnSpc>
                          <a:spcPct val="100000"/>
                        </a:lnSpc>
                        <a:spcBef>
                          <a:spcPts val="0"/>
                        </a:spcBef>
                        <a:spcAft>
                          <a:spcPts val="0"/>
                        </a:spcAft>
                        <a:buClr>
                          <a:schemeClr val="dk1"/>
                        </a:buClr>
                        <a:buSzPct val="25000"/>
                        <a:buFont typeface="Open Sans Light"/>
                        <a:buNone/>
                      </a:pPr>
                      <a:r>
                        <a:rPr lang="en-US" sz="4800" b="1" i="0" u="none" strike="noStrike" cap="none">
                          <a:solidFill>
                            <a:schemeClr val="dk1"/>
                          </a:solidFill>
                          <a:latin typeface="Open Sans"/>
                          <a:ea typeface="Open Sans"/>
                          <a:cs typeface="Open Sans"/>
                          <a:sym typeface="Open Sans"/>
                        </a:rPr>
                        <a:t>Introduction </a:t>
                      </a:r>
                    </a:p>
                  </a:txBody>
                  <a:tcPr marL="0" marR="0" marT="45525" marB="45525">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19050" cap="flat" cmpd="sng">
                      <a:solidFill>
                        <a:srgbClr val="1C390D"/>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96" name="Shape 96"/>
          <p:cNvGraphicFramePr/>
          <p:nvPr/>
        </p:nvGraphicFramePr>
        <p:xfrm>
          <a:off x="12344400" y="5500687"/>
          <a:ext cx="10058400" cy="822570"/>
        </p:xfrm>
        <a:graphic>
          <a:graphicData uri="http://schemas.openxmlformats.org/drawingml/2006/table">
            <a:tbl>
              <a:tblPr>
                <a:noFill/>
                <a:tableStyleId>{1915F33D-C5F9-47A2-B6D9-390E5233EA1D}</a:tableStyleId>
              </a:tblPr>
              <a:tblGrid>
                <a:gridCol w="10058400">
                  <a:extLst>
                    <a:ext uri="{9D8B030D-6E8A-4147-A177-3AD203B41FA5}">
                      <a16:colId xmlns:a16="http://schemas.microsoft.com/office/drawing/2014/main" val="20000"/>
                    </a:ext>
                  </a:extLst>
                </a:gridCol>
              </a:tblGrid>
              <a:tr h="822325">
                <a:tc>
                  <a:txBody>
                    <a:bodyPr/>
                    <a:lstStyle/>
                    <a:p>
                      <a:pPr marL="0" marR="0" lvl="0" indent="0" algn="l" rtl="0">
                        <a:lnSpc>
                          <a:spcPct val="100000"/>
                        </a:lnSpc>
                        <a:spcBef>
                          <a:spcPts val="0"/>
                        </a:spcBef>
                        <a:spcAft>
                          <a:spcPts val="0"/>
                        </a:spcAft>
                        <a:buClr>
                          <a:schemeClr val="dk1"/>
                        </a:buClr>
                        <a:buSzPct val="25000"/>
                        <a:buFont typeface="Open Sans Light"/>
                        <a:buNone/>
                      </a:pPr>
                      <a:r>
                        <a:rPr lang="en-US" sz="4800" b="1" i="0" u="none" strike="noStrike" cap="none">
                          <a:solidFill>
                            <a:schemeClr val="dk1"/>
                          </a:solidFill>
                          <a:latin typeface="Open Sans"/>
                          <a:ea typeface="Open Sans"/>
                          <a:cs typeface="Open Sans"/>
                          <a:sym typeface="Open Sans"/>
                        </a:rPr>
                        <a:t>Results</a:t>
                      </a:r>
                    </a:p>
                  </a:txBody>
                  <a:tcPr marL="0" marR="0" marT="45525" marB="45525">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19050" cap="flat" cmpd="sng">
                      <a:solidFill>
                        <a:srgbClr val="1C390D"/>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97" name="Shape 97"/>
          <p:cNvGraphicFramePr/>
          <p:nvPr/>
        </p:nvGraphicFramePr>
        <p:xfrm>
          <a:off x="23774400" y="5446712"/>
          <a:ext cx="10058400" cy="822570"/>
        </p:xfrm>
        <a:graphic>
          <a:graphicData uri="http://schemas.openxmlformats.org/drawingml/2006/table">
            <a:tbl>
              <a:tblPr>
                <a:noFill/>
                <a:tableStyleId>{1915F33D-C5F9-47A2-B6D9-390E5233EA1D}</a:tableStyleId>
              </a:tblPr>
              <a:tblGrid>
                <a:gridCol w="10058400">
                  <a:extLst>
                    <a:ext uri="{9D8B030D-6E8A-4147-A177-3AD203B41FA5}">
                      <a16:colId xmlns:a16="http://schemas.microsoft.com/office/drawing/2014/main" val="20000"/>
                    </a:ext>
                  </a:extLst>
                </a:gridCol>
              </a:tblGrid>
              <a:tr h="822325">
                <a:tc>
                  <a:txBody>
                    <a:bodyPr/>
                    <a:lstStyle/>
                    <a:p>
                      <a:pPr marL="0" marR="0" lvl="0" indent="0" algn="l" rtl="0">
                        <a:lnSpc>
                          <a:spcPct val="100000"/>
                        </a:lnSpc>
                        <a:spcBef>
                          <a:spcPts val="0"/>
                        </a:spcBef>
                        <a:spcAft>
                          <a:spcPts val="0"/>
                        </a:spcAft>
                        <a:buClr>
                          <a:schemeClr val="dk1"/>
                        </a:buClr>
                        <a:buSzPct val="25000"/>
                        <a:buFont typeface="Open Sans Light"/>
                        <a:buNone/>
                      </a:pPr>
                      <a:r>
                        <a:rPr lang="en-US" sz="4800" b="1" i="0" u="none" strike="noStrike" cap="none">
                          <a:solidFill>
                            <a:schemeClr val="dk1"/>
                          </a:solidFill>
                          <a:latin typeface="Open Sans"/>
                          <a:ea typeface="Open Sans"/>
                          <a:cs typeface="Open Sans"/>
                          <a:sym typeface="Open Sans"/>
                        </a:rPr>
                        <a:t>Conclusions</a:t>
                      </a:r>
                    </a:p>
                  </a:txBody>
                  <a:tcPr marL="0" marR="0" marT="45525" marB="45525">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19050" cap="flat" cmpd="sng">
                      <a:solidFill>
                        <a:srgbClr val="1C390D"/>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98" name="Shape 98"/>
          <p:cNvGraphicFramePr/>
          <p:nvPr/>
        </p:nvGraphicFramePr>
        <p:xfrm>
          <a:off x="914400" y="15869975"/>
          <a:ext cx="10058400" cy="963725"/>
        </p:xfrm>
        <a:graphic>
          <a:graphicData uri="http://schemas.openxmlformats.org/drawingml/2006/table">
            <a:tbl>
              <a:tblPr>
                <a:noFill/>
                <a:tableStyleId>{1915F33D-C5F9-47A2-B6D9-390E5233EA1D}</a:tableStyleId>
              </a:tblPr>
              <a:tblGrid>
                <a:gridCol w="10058400">
                  <a:extLst>
                    <a:ext uri="{9D8B030D-6E8A-4147-A177-3AD203B41FA5}">
                      <a16:colId xmlns:a16="http://schemas.microsoft.com/office/drawing/2014/main" val="20000"/>
                    </a:ext>
                  </a:extLst>
                </a:gridCol>
              </a:tblGrid>
              <a:tr h="963725">
                <a:tc>
                  <a:txBody>
                    <a:bodyPr/>
                    <a:lstStyle/>
                    <a:p>
                      <a:pPr marL="0" marR="0" lvl="0" indent="0" algn="l" rtl="0">
                        <a:lnSpc>
                          <a:spcPct val="100000"/>
                        </a:lnSpc>
                        <a:spcBef>
                          <a:spcPts val="0"/>
                        </a:spcBef>
                        <a:spcAft>
                          <a:spcPts val="0"/>
                        </a:spcAft>
                        <a:buClr>
                          <a:schemeClr val="dk1"/>
                        </a:buClr>
                        <a:buSzPct val="25000"/>
                        <a:buFont typeface="Open Sans Light"/>
                        <a:buNone/>
                      </a:pPr>
                      <a:r>
                        <a:rPr lang="en-US" sz="4800" b="1" i="0" u="none" strike="noStrike" cap="none">
                          <a:solidFill>
                            <a:schemeClr val="dk1"/>
                          </a:solidFill>
                          <a:latin typeface="Open Sans"/>
                          <a:ea typeface="Open Sans"/>
                          <a:cs typeface="Open Sans"/>
                          <a:sym typeface="Open Sans"/>
                        </a:rPr>
                        <a:t>Methods and Materials</a:t>
                      </a:r>
                    </a:p>
                  </a:txBody>
                  <a:tcPr marL="0" marR="0" marT="45525" marB="45525">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19050" cap="flat" cmpd="sng">
                      <a:solidFill>
                        <a:srgbClr val="1C390D"/>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99" name="Shape 99"/>
          <p:cNvGraphicFramePr/>
          <p:nvPr/>
        </p:nvGraphicFramePr>
        <p:xfrm>
          <a:off x="23774525" y="23516112"/>
          <a:ext cx="9144000" cy="822570"/>
        </p:xfrm>
        <a:graphic>
          <a:graphicData uri="http://schemas.openxmlformats.org/drawingml/2006/table">
            <a:tbl>
              <a:tblPr>
                <a:noFill/>
                <a:tableStyleId>{1915F33D-C5F9-47A2-B6D9-390E5233EA1D}</a:tableStyleId>
              </a:tblPr>
              <a:tblGrid>
                <a:gridCol w="9144000">
                  <a:extLst>
                    <a:ext uri="{9D8B030D-6E8A-4147-A177-3AD203B41FA5}">
                      <a16:colId xmlns:a16="http://schemas.microsoft.com/office/drawing/2014/main" val="20000"/>
                    </a:ext>
                  </a:extLst>
                </a:gridCol>
              </a:tblGrid>
              <a:tr h="822325">
                <a:tc>
                  <a:txBody>
                    <a:bodyPr/>
                    <a:lstStyle/>
                    <a:p>
                      <a:pPr marL="0" marR="0" lvl="0" indent="0" algn="l" rtl="0">
                        <a:lnSpc>
                          <a:spcPct val="100000"/>
                        </a:lnSpc>
                        <a:spcBef>
                          <a:spcPts val="0"/>
                        </a:spcBef>
                        <a:spcAft>
                          <a:spcPts val="0"/>
                        </a:spcAft>
                        <a:buClr>
                          <a:schemeClr val="dk1"/>
                        </a:buClr>
                        <a:buSzPct val="25000"/>
                        <a:buFont typeface="Open Sans Light"/>
                        <a:buNone/>
                      </a:pPr>
                      <a:r>
                        <a:rPr lang="en-US" sz="4800" b="1" i="0" u="none" strike="noStrike" cap="none">
                          <a:solidFill>
                            <a:schemeClr val="dk1"/>
                          </a:solidFill>
                          <a:latin typeface="Open Sans"/>
                          <a:ea typeface="Open Sans"/>
                          <a:cs typeface="Open Sans"/>
                          <a:sym typeface="Open Sans"/>
                        </a:rPr>
                        <a:t>References</a:t>
                      </a:r>
                    </a:p>
                  </a:txBody>
                  <a:tcPr marL="0" marR="0" marT="45525" marB="45525">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19050" cap="flat" cmpd="sng">
                      <a:solidFill>
                        <a:srgbClr val="1C390D"/>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00" name="Shape 100"/>
          <p:cNvGraphicFramePr/>
          <p:nvPr/>
        </p:nvGraphicFramePr>
        <p:xfrm>
          <a:off x="5486400" y="914400"/>
          <a:ext cx="28346400" cy="2501900"/>
        </p:xfrm>
        <a:graphic>
          <a:graphicData uri="http://schemas.openxmlformats.org/drawingml/2006/table">
            <a:tbl>
              <a:tblPr>
                <a:noFill/>
                <a:tableStyleId>{1915F33D-C5F9-47A2-B6D9-390E5233EA1D}</a:tableStyleId>
              </a:tblPr>
              <a:tblGrid>
                <a:gridCol w="28346400">
                  <a:extLst>
                    <a:ext uri="{9D8B030D-6E8A-4147-A177-3AD203B41FA5}">
                      <a16:colId xmlns:a16="http://schemas.microsoft.com/office/drawing/2014/main" val="20000"/>
                    </a:ext>
                  </a:extLst>
                </a:gridCol>
              </a:tblGrid>
              <a:tr h="2501900">
                <a:tc>
                  <a:txBody>
                    <a:bodyPr/>
                    <a:lstStyle/>
                    <a:p>
                      <a:pPr marL="0" marR="0" lvl="0" indent="0" algn="ctr" rtl="0">
                        <a:lnSpc>
                          <a:spcPct val="100000"/>
                        </a:lnSpc>
                        <a:spcBef>
                          <a:spcPts val="0"/>
                        </a:spcBef>
                        <a:spcAft>
                          <a:spcPts val="0"/>
                        </a:spcAft>
                        <a:buClr>
                          <a:schemeClr val="dk1"/>
                        </a:buClr>
                        <a:buSzPct val="25000"/>
                        <a:buFont typeface="Open Sans Light"/>
                        <a:buNone/>
                      </a:pPr>
                      <a:r>
                        <a:rPr lang="en-US" sz="7200" b="1" u="sng">
                          <a:latin typeface="Open Sans"/>
                          <a:ea typeface="Open Sans"/>
                          <a:cs typeface="Open Sans"/>
                          <a:sym typeface="Open Sans"/>
                        </a:rPr>
                        <a:t>FREE</a:t>
                      </a:r>
                      <a:r>
                        <a:rPr lang="en-US" sz="7200" b="1">
                          <a:latin typeface="Open Sans"/>
                          <a:ea typeface="Open Sans"/>
                          <a:cs typeface="Open Sans"/>
                          <a:sym typeface="Open Sans"/>
                        </a:rPr>
                        <a:t> SPARTAN ATTACK APP GAME</a:t>
                      </a:r>
                    </a:p>
                  </a:txBody>
                  <a:tcPr marL="0" marR="0" marT="0" marB="0" anchor="ctr">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28575" cap="flat" cmpd="sng">
                      <a:solidFill>
                        <a:srgbClr val="1C390D"/>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101" name="Shape 101"/>
          <p:cNvPicPr preferRelativeResize="0"/>
          <p:nvPr/>
        </p:nvPicPr>
        <p:blipFill rotWithShape="1">
          <a:blip r:embed="rId4">
            <a:alphaModFix/>
          </a:blip>
          <a:srcRect/>
          <a:stretch/>
        </p:blipFill>
        <p:spPr>
          <a:xfrm>
            <a:off x="1954211" y="1622425"/>
            <a:ext cx="1703387" cy="1703387"/>
          </a:xfrm>
          <a:prstGeom prst="rect">
            <a:avLst/>
          </a:prstGeom>
          <a:noFill/>
          <a:ln>
            <a:noFill/>
          </a:ln>
        </p:spPr>
      </p:pic>
      <p:pic>
        <p:nvPicPr>
          <p:cNvPr id="102" name="Shape 102"/>
          <p:cNvPicPr preferRelativeResize="0"/>
          <p:nvPr/>
        </p:nvPicPr>
        <p:blipFill rotWithShape="1">
          <a:blip r:embed="rId5">
            <a:alphaModFix/>
          </a:blip>
          <a:srcRect/>
          <a:stretch/>
        </p:blipFill>
        <p:spPr>
          <a:xfrm>
            <a:off x="459575" y="3416299"/>
            <a:ext cx="4724400" cy="1097100"/>
          </a:xfrm>
          <a:prstGeom prst="rect">
            <a:avLst/>
          </a:prstGeom>
          <a:noFill/>
          <a:ln>
            <a:noFill/>
          </a:ln>
        </p:spPr>
      </p:pic>
      <p:sp>
        <p:nvSpPr>
          <p:cNvPr id="103" name="Shape 103"/>
          <p:cNvSpPr txBox="1"/>
          <p:nvPr/>
        </p:nvSpPr>
        <p:spPr>
          <a:xfrm>
            <a:off x="23774400" y="24340600"/>
            <a:ext cx="9144125" cy="2729450"/>
          </a:xfrm>
          <a:prstGeom prst="rect">
            <a:avLst/>
          </a:prstGeom>
          <a:noFill/>
          <a:ln>
            <a:noFill/>
          </a:ln>
        </p:spPr>
        <p:txBody>
          <a:bodyPr lIns="91425" tIns="91425" rIns="91425" bIns="91425" anchor="t" anchorCtr="0">
            <a:noAutofit/>
          </a:bodyPr>
          <a:lstStyle/>
          <a:p>
            <a:pPr marL="457200" lvl="0" indent="-381000" rtl="0">
              <a:spcBef>
                <a:spcPts val="0"/>
              </a:spcBef>
              <a:buClr>
                <a:schemeClr val="dk1"/>
              </a:buClr>
              <a:buSzPct val="100000"/>
              <a:buFont typeface="Open Sans"/>
              <a:buAutoNum type="arabicPeriod"/>
            </a:pPr>
            <a:r>
              <a:rPr lang="en-US" sz="2400" dirty="0">
                <a:solidFill>
                  <a:schemeClr val="tx1"/>
                </a:solidFill>
                <a:latin typeface="Open Sans"/>
                <a:ea typeface="Open Sans"/>
                <a:cs typeface="Open Sans"/>
                <a:sym typeface="Open Sans"/>
              </a:rPr>
              <a:t>MIT App Inventor.  </a:t>
            </a:r>
            <a:r>
              <a:rPr lang="en-US" sz="2400" i="1" dirty="0">
                <a:solidFill>
                  <a:schemeClr val="tx1"/>
                </a:solidFill>
                <a:latin typeface="Open Sans"/>
                <a:ea typeface="Open Sans"/>
                <a:cs typeface="Open Sans"/>
                <a:sym typeface="Open Sans"/>
              </a:rPr>
              <a:t>Space Invaders</a:t>
            </a:r>
            <a:r>
              <a:rPr lang="en-US" sz="2400" dirty="0">
                <a:solidFill>
                  <a:schemeClr val="tx1"/>
                </a:solidFill>
                <a:latin typeface="Open Sans"/>
                <a:ea typeface="Open Sans"/>
                <a:cs typeface="Open Sans"/>
                <a:sym typeface="Open Sans"/>
              </a:rPr>
              <a:t>. Massachusetts Institute of Technology, 1 Jan. 2012. Web. Accessed 09 June 2017. </a:t>
            </a:r>
            <a:r>
              <a:rPr lang="en-US" sz="2400" u="sng" dirty="0">
                <a:solidFill>
                  <a:schemeClr val="tx1"/>
                </a:solidFill>
                <a:latin typeface="Open Sans"/>
                <a:ea typeface="Open Sans"/>
                <a:cs typeface="Open Sans"/>
                <a:sym typeface="Open Sans"/>
              </a:rPr>
              <a:t>http</a:t>
            </a:r>
            <a:r>
              <a:rPr lang="en-US" sz="2400" u="sng">
                <a:solidFill>
                  <a:schemeClr val="tx1"/>
                </a:solidFill>
                <a:latin typeface="Open Sans"/>
                <a:ea typeface="Open Sans"/>
                <a:cs typeface="Open Sans"/>
                <a:sym typeface="Open Sans"/>
              </a:rPr>
              <a:t>://</a:t>
            </a:r>
            <a:r>
              <a:rPr lang="en-US" sz="2400" u="sng" smtClean="0">
                <a:solidFill>
                  <a:schemeClr val="tx1"/>
                </a:solidFill>
                <a:latin typeface="Open Sans"/>
                <a:ea typeface="Open Sans"/>
                <a:cs typeface="Open Sans"/>
                <a:sym typeface="Open Sans"/>
              </a:rPr>
              <a:t>appinventor.mit.edu/explore/ai2/space-invaders.html.</a:t>
            </a:r>
            <a:endParaRPr lang="en-US" sz="2400" u="sng" dirty="0">
              <a:solidFill>
                <a:schemeClr val="tx1"/>
              </a:solidFill>
              <a:latin typeface="Open Sans"/>
              <a:ea typeface="Open Sans"/>
              <a:cs typeface="Open Sans"/>
              <a:sym typeface="Open Sans"/>
            </a:endParaRPr>
          </a:p>
          <a:p>
            <a:pPr marL="457200" lvl="0" indent="-381000" rtl="0">
              <a:spcBef>
                <a:spcPts val="0"/>
              </a:spcBef>
              <a:buClr>
                <a:schemeClr val="dk1"/>
              </a:buClr>
              <a:buSzPct val="100000"/>
              <a:buFont typeface="Open Sans"/>
              <a:buAutoNum type="arabicPeriod"/>
            </a:pPr>
            <a:r>
              <a:rPr lang="en-US" sz="2400" dirty="0">
                <a:solidFill>
                  <a:schemeClr val="dk1"/>
                </a:solidFill>
                <a:latin typeface="Open Sans"/>
                <a:ea typeface="Open Sans"/>
                <a:cs typeface="Open Sans"/>
                <a:sym typeface="Open Sans"/>
              </a:rPr>
              <a:t>App Inventor Teacher. (2015, January, 2). App Inventor 2 Tutorial - Keeping a Global High Score (Part 1) </a:t>
            </a:r>
            <a:r>
              <a:rPr lang="en-US" sz="2400" u="sng" dirty="0">
                <a:solidFill>
                  <a:schemeClr val="dk1"/>
                </a:solidFill>
                <a:latin typeface="Open Sans"/>
                <a:ea typeface="Open Sans"/>
                <a:cs typeface="Open Sans"/>
                <a:sym typeface="Open Sans"/>
              </a:rPr>
              <a:t>https://www.youtube.com/watch?v=Y81FiJvUPzA</a:t>
            </a:r>
            <a:r>
              <a:rPr lang="en-US" sz="2400" dirty="0">
                <a:solidFill>
                  <a:schemeClr val="dk1"/>
                </a:solidFill>
                <a:latin typeface="Open Sans"/>
                <a:ea typeface="Open Sans"/>
                <a:cs typeface="Open Sans"/>
                <a:sym typeface="Open Sans"/>
              </a:rPr>
              <a:t>.</a:t>
            </a:r>
          </a:p>
        </p:txBody>
      </p:sp>
      <p:pic>
        <p:nvPicPr>
          <p:cNvPr id="104" name="Shape 104"/>
          <p:cNvPicPr preferRelativeResize="0"/>
          <p:nvPr/>
        </p:nvPicPr>
        <p:blipFill>
          <a:blip r:embed="rId6">
            <a:alphaModFix/>
          </a:blip>
          <a:stretch>
            <a:fillRect/>
          </a:stretch>
        </p:blipFill>
        <p:spPr>
          <a:xfrm>
            <a:off x="23649074" y="13973058"/>
            <a:ext cx="3277549" cy="8970666"/>
          </a:xfrm>
          <a:prstGeom prst="rect">
            <a:avLst/>
          </a:prstGeom>
          <a:noFill/>
          <a:ln>
            <a:noFill/>
          </a:ln>
        </p:spPr>
      </p:pic>
      <p:pic>
        <p:nvPicPr>
          <p:cNvPr id="105" name="Shape 105"/>
          <p:cNvPicPr preferRelativeResize="0"/>
          <p:nvPr/>
        </p:nvPicPr>
        <p:blipFill>
          <a:blip r:embed="rId7">
            <a:alphaModFix/>
          </a:blip>
          <a:stretch>
            <a:fillRect/>
          </a:stretch>
        </p:blipFill>
        <p:spPr>
          <a:xfrm>
            <a:off x="26926625" y="13973058"/>
            <a:ext cx="3568849" cy="8970667"/>
          </a:xfrm>
          <a:prstGeom prst="rect">
            <a:avLst/>
          </a:prstGeom>
          <a:noFill/>
          <a:ln>
            <a:noFill/>
          </a:ln>
        </p:spPr>
      </p:pic>
      <p:pic>
        <p:nvPicPr>
          <p:cNvPr id="106" name="Shape 106"/>
          <p:cNvPicPr preferRelativeResize="0"/>
          <p:nvPr/>
        </p:nvPicPr>
        <p:blipFill>
          <a:blip r:embed="rId8">
            <a:alphaModFix/>
          </a:blip>
          <a:stretch>
            <a:fillRect/>
          </a:stretch>
        </p:blipFill>
        <p:spPr>
          <a:xfrm>
            <a:off x="30495475" y="13739581"/>
            <a:ext cx="3870524" cy="9271267"/>
          </a:xfrm>
          <a:prstGeom prst="rect">
            <a:avLst/>
          </a:prstGeom>
          <a:noFill/>
          <a:ln>
            <a:noFill/>
          </a:ln>
        </p:spPr>
      </p:pic>
      <p:pic>
        <p:nvPicPr>
          <p:cNvPr id="107" name="Shape 107"/>
          <p:cNvPicPr preferRelativeResize="0"/>
          <p:nvPr/>
        </p:nvPicPr>
        <p:blipFill rotWithShape="1">
          <a:blip r:embed="rId9">
            <a:alphaModFix/>
          </a:blip>
          <a:srcRect l="19760" t="1941" r="11793" b="2419"/>
          <a:stretch/>
        </p:blipFill>
        <p:spPr>
          <a:xfrm>
            <a:off x="12324724" y="21555350"/>
            <a:ext cx="6012175" cy="5053699"/>
          </a:xfrm>
          <a:prstGeom prst="rect">
            <a:avLst/>
          </a:prstGeom>
          <a:noFill/>
          <a:ln>
            <a:noFill/>
          </a:ln>
        </p:spPr>
      </p:pic>
      <p:pic>
        <p:nvPicPr>
          <p:cNvPr id="108" name="Shape 108"/>
          <p:cNvPicPr preferRelativeResize="0"/>
          <p:nvPr/>
        </p:nvPicPr>
        <p:blipFill rotWithShape="1">
          <a:blip r:embed="rId10">
            <a:alphaModFix/>
          </a:blip>
          <a:srcRect l="11827" t="3417" r="18558" b="3202"/>
          <a:stretch/>
        </p:blipFill>
        <p:spPr>
          <a:xfrm>
            <a:off x="17110700" y="21555350"/>
            <a:ext cx="5486399" cy="5053699"/>
          </a:xfrm>
          <a:prstGeom prst="rect">
            <a:avLst/>
          </a:prstGeom>
          <a:noFill/>
          <a:ln>
            <a:noFill/>
          </a:ln>
        </p:spPr>
      </p:pic>
      <p:sp>
        <p:nvSpPr>
          <p:cNvPr id="109" name="Shape 109"/>
          <p:cNvSpPr txBox="1"/>
          <p:nvPr/>
        </p:nvSpPr>
        <p:spPr>
          <a:xfrm>
            <a:off x="23753875" y="22943725"/>
            <a:ext cx="3172800" cy="300600"/>
          </a:xfrm>
          <a:prstGeom prst="rect">
            <a:avLst/>
          </a:prstGeom>
          <a:noFill/>
          <a:ln>
            <a:noFill/>
          </a:ln>
        </p:spPr>
        <p:txBody>
          <a:bodyPr lIns="91425" tIns="91425" rIns="91425" bIns="91425" anchor="t" anchorCtr="0">
            <a:noAutofit/>
          </a:bodyPr>
          <a:lstStyle/>
          <a:p>
            <a:pPr lvl="0" algn="ctr" rtl="0">
              <a:spcBef>
                <a:spcPts val="0"/>
              </a:spcBef>
              <a:buClr>
                <a:schemeClr val="dk1"/>
              </a:buClr>
              <a:buSzPct val="55000"/>
              <a:buFont typeface="Arial"/>
              <a:buNone/>
            </a:pPr>
            <a:r>
              <a:rPr lang="en-US" sz="2000" b="1" u="sng">
                <a:solidFill>
                  <a:schemeClr val="dk1"/>
                </a:solidFill>
                <a:latin typeface="Open Sans"/>
                <a:ea typeface="Open Sans"/>
                <a:cs typeface="Open Sans"/>
                <a:sym typeface="Open Sans"/>
              </a:rPr>
              <a:t>Figure 4:</a:t>
            </a:r>
            <a:r>
              <a:rPr lang="en-US" sz="2000">
                <a:solidFill>
                  <a:schemeClr val="dk1"/>
                </a:solidFill>
                <a:latin typeface="Open Sans"/>
                <a:ea typeface="Open Sans"/>
                <a:cs typeface="Open Sans"/>
                <a:sym typeface="Open Sans"/>
              </a:rPr>
              <a:t> Main Screen of the Game</a:t>
            </a:r>
          </a:p>
          <a:p>
            <a:pPr lvl="0">
              <a:spcBef>
                <a:spcPts val="0"/>
              </a:spcBef>
              <a:buNone/>
            </a:pPr>
            <a:endParaRPr>
              <a:latin typeface="Open Sans"/>
              <a:ea typeface="Open Sans"/>
              <a:cs typeface="Open Sans"/>
              <a:sym typeface="Open Sans"/>
            </a:endParaRPr>
          </a:p>
        </p:txBody>
      </p:sp>
      <p:sp>
        <p:nvSpPr>
          <p:cNvPr id="110" name="Shape 110"/>
          <p:cNvSpPr txBox="1"/>
          <p:nvPr/>
        </p:nvSpPr>
        <p:spPr>
          <a:xfrm>
            <a:off x="27217200" y="22943725"/>
            <a:ext cx="3172800" cy="300600"/>
          </a:xfrm>
          <a:prstGeom prst="rect">
            <a:avLst/>
          </a:prstGeom>
          <a:noFill/>
          <a:ln>
            <a:noFill/>
          </a:ln>
        </p:spPr>
        <p:txBody>
          <a:bodyPr lIns="91425" tIns="91425" rIns="91425" bIns="91425" anchor="t" anchorCtr="0">
            <a:noAutofit/>
          </a:bodyPr>
          <a:lstStyle/>
          <a:p>
            <a:pPr lvl="0" algn="ctr" rtl="0">
              <a:spcBef>
                <a:spcPts val="0"/>
              </a:spcBef>
              <a:buClr>
                <a:schemeClr val="dk1"/>
              </a:buClr>
              <a:buSzPct val="55000"/>
              <a:buFont typeface="Arial"/>
              <a:buNone/>
            </a:pPr>
            <a:r>
              <a:rPr lang="en-US" sz="2000" b="1" u="sng">
                <a:solidFill>
                  <a:schemeClr val="dk1"/>
                </a:solidFill>
                <a:latin typeface="Open Sans"/>
                <a:ea typeface="Open Sans"/>
                <a:cs typeface="Open Sans"/>
                <a:sym typeface="Open Sans"/>
              </a:rPr>
              <a:t>Figure 5:</a:t>
            </a:r>
            <a:r>
              <a:rPr lang="en-US" sz="2000">
                <a:solidFill>
                  <a:schemeClr val="dk1"/>
                </a:solidFill>
                <a:latin typeface="Open Sans"/>
                <a:ea typeface="Open Sans"/>
                <a:cs typeface="Open Sans"/>
                <a:sym typeface="Open Sans"/>
              </a:rPr>
              <a:t> Directions of the Game</a:t>
            </a:r>
          </a:p>
        </p:txBody>
      </p:sp>
      <p:sp>
        <p:nvSpPr>
          <p:cNvPr id="111" name="Shape 111"/>
          <p:cNvSpPr txBox="1"/>
          <p:nvPr/>
        </p:nvSpPr>
        <p:spPr>
          <a:xfrm>
            <a:off x="17872687" y="21116825"/>
            <a:ext cx="4724400" cy="708000"/>
          </a:xfrm>
          <a:prstGeom prst="rect">
            <a:avLst/>
          </a:prstGeom>
          <a:noFill/>
          <a:ln>
            <a:noFill/>
          </a:ln>
        </p:spPr>
        <p:txBody>
          <a:bodyPr lIns="91425" tIns="91425" rIns="91425" bIns="91425" anchor="t" anchorCtr="0">
            <a:noAutofit/>
          </a:bodyPr>
          <a:lstStyle/>
          <a:p>
            <a:pPr lvl="0" rtl="0">
              <a:spcBef>
                <a:spcPts val="0"/>
              </a:spcBef>
              <a:buClr>
                <a:schemeClr val="dk1"/>
              </a:buClr>
              <a:buSzPct val="55000"/>
              <a:buFont typeface="Arial"/>
              <a:buNone/>
            </a:pPr>
            <a:r>
              <a:rPr lang="en-US" sz="2000" b="1" u="sng">
                <a:solidFill>
                  <a:schemeClr val="dk1"/>
                </a:solidFill>
                <a:latin typeface="Open Sans"/>
                <a:ea typeface="Open Sans"/>
                <a:cs typeface="Open Sans"/>
                <a:sym typeface="Open Sans"/>
              </a:rPr>
              <a:t>Figure 3:</a:t>
            </a:r>
            <a:r>
              <a:rPr lang="en-US" sz="2000">
                <a:solidFill>
                  <a:schemeClr val="dk1"/>
                </a:solidFill>
                <a:latin typeface="Open Sans"/>
                <a:ea typeface="Open Sans"/>
                <a:cs typeface="Open Sans"/>
                <a:sym typeface="Open Sans"/>
              </a:rPr>
              <a:t> Age Group of Participants</a:t>
            </a:r>
          </a:p>
          <a:p>
            <a:pPr lvl="0">
              <a:spcBef>
                <a:spcPts val="0"/>
              </a:spcBef>
              <a:buNone/>
            </a:pPr>
            <a:endParaRPr/>
          </a:p>
        </p:txBody>
      </p:sp>
      <p:sp>
        <p:nvSpPr>
          <p:cNvPr id="112" name="Shape 112"/>
          <p:cNvSpPr txBox="1"/>
          <p:nvPr/>
        </p:nvSpPr>
        <p:spPr>
          <a:xfrm>
            <a:off x="31022425" y="22943725"/>
            <a:ext cx="3172800" cy="708000"/>
          </a:xfrm>
          <a:prstGeom prst="rect">
            <a:avLst/>
          </a:prstGeom>
          <a:noFill/>
          <a:ln>
            <a:noFill/>
          </a:ln>
        </p:spPr>
        <p:txBody>
          <a:bodyPr lIns="91425" tIns="91425" rIns="91425" bIns="91425" anchor="t" anchorCtr="0">
            <a:noAutofit/>
          </a:bodyPr>
          <a:lstStyle/>
          <a:p>
            <a:pPr lvl="0" algn="ctr" rtl="0">
              <a:spcBef>
                <a:spcPts val="0"/>
              </a:spcBef>
              <a:buClr>
                <a:schemeClr val="dk1"/>
              </a:buClr>
              <a:buSzPct val="55000"/>
              <a:buFont typeface="Arial"/>
              <a:buNone/>
            </a:pPr>
            <a:r>
              <a:rPr lang="en-US" sz="2000" b="1" u="sng">
                <a:solidFill>
                  <a:schemeClr val="dk1"/>
                </a:solidFill>
                <a:latin typeface="Open Sans"/>
                <a:ea typeface="Open Sans"/>
                <a:cs typeface="Open Sans"/>
                <a:sym typeface="Open Sans"/>
              </a:rPr>
              <a:t>Figure 6:</a:t>
            </a:r>
            <a:r>
              <a:rPr lang="en-US" sz="2000">
                <a:solidFill>
                  <a:schemeClr val="dk1"/>
                </a:solidFill>
                <a:latin typeface="Open Sans"/>
                <a:ea typeface="Open Sans"/>
                <a:cs typeface="Open Sans"/>
                <a:sym typeface="Open Sans"/>
              </a:rPr>
              <a:t> In-Game Screen with the Score and Best Score</a:t>
            </a:r>
          </a:p>
        </p:txBody>
      </p:sp>
      <p:pic>
        <p:nvPicPr>
          <p:cNvPr id="113" name="Shape 113"/>
          <p:cNvPicPr preferRelativeResize="0"/>
          <p:nvPr/>
        </p:nvPicPr>
        <p:blipFill>
          <a:blip r:embed="rId11">
            <a:alphaModFix/>
          </a:blip>
          <a:stretch>
            <a:fillRect/>
          </a:stretch>
        </p:blipFill>
        <p:spPr>
          <a:xfrm>
            <a:off x="12344400" y="9006275"/>
            <a:ext cx="10058400" cy="6816649"/>
          </a:xfrm>
          <a:prstGeom prst="rect">
            <a:avLst/>
          </a:prstGeom>
          <a:noFill/>
          <a:ln>
            <a:noFill/>
          </a:ln>
        </p:spPr>
      </p:pic>
      <p:sp>
        <p:nvSpPr>
          <p:cNvPr id="114" name="Shape 114"/>
          <p:cNvSpPr txBox="1"/>
          <p:nvPr/>
        </p:nvSpPr>
        <p:spPr>
          <a:xfrm>
            <a:off x="12344400" y="21116825"/>
            <a:ext cx="4920000" cy="185700"/>
          </a:xfrm>
          <a:prstGeom prst="rect">
            <a:avLst/>
          </a:prstGeom>
          <a:noFill/>
          <a:ln>
            <a:noFill/>
          </a:ln>
        </p:spPr>
        <p:txBody>
          <a:bodyPr lIns="91425" tIns="91425" rIns="91425" bIns="91425" anchor="t" anchorCtr="0">
            <a:noAutofit/>
          </a:bodyPr>
          <a:lstStyle/>
          <a:p>
            <a:pPr lvl="0" rtl="0">
              <a:spcBef>
                <a:spcPts val="0"/>
              </a:spcBef>
              <a:buClr>
                <a:schemeClr val="dk1"/>
              </a:buClr>
              <a:buSzPct val="55000"/>
              <a:buFont typeface="Arial"/>
              <a:buNone/>
            </a:pPr>
            <a:r>
              <a:rPr lang="en-US" sz="2000" b="1" u="sng">
                <a:solidFill>
                  <a:schemeClr val="dk1"/>
                </a:solidFill>
                <a:latin typeface="Open Sans"/>
                <a:ea typeface="Open Sans"/>
                <a:cs typeface="Open Sans"/>
                <a:sym typeface="Open Sans"/>
              </a:rPr>
              <a:t>Figure 2:</a:t>
            </a:r>
            <a:r>
              <a:rPr lang="en-US" sz="2000">
                <a:solidFill>
                  <a:schemeClr val="dk1"/>
                </a:solidFill>
                <a:latin typeface="Open Sans"/>
                <a:ea typeface="Open Sans"/>
                <a:cs typeface="Open Sans"/>
                <a:sym typeface="Open Sans"/>
              </a:rPr>
              <a:t> The Game’s Rating with Stars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831</Words>
  <Application>Microsoft Office PowerPoint</Application>
  <PresentationFormat>Custom</PresentationFormat>
  <Paragraphs>65</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Open Sans Light</vt:lpstr>
      <vt:lpstr>Open Sans</vt:lpstr>
      <vt:lpstr>Times New Roman</vt:lpstr>
      <vt:lpstr>Cambria Math</vt: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Yue Wang</dc:creator>
  <cp:lastModifiedBy>Yue Wang</cp:lastModifiedBy>
  <cp:revision>5</cp:revision>
  <dcterms:modified xsi:type="dcterms:W3CDTF">2017-06-21T15:47:23Z</dcterms:modified>
</cp:coreProperties>
</file>