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07" r:id="rId2"/>
    <p:sldId id="363" r:id="rId3"/>
    <p:sldId id="409" r:id="rId4"/>
    <p:sldId id="412" r:id="rId5"/>
    <p:sldId id="410" r:id="rId6"/>
    <p:sldId id="411" r:id="rId7"/>
    <p:sldId id="408" r:id="rId8"/>
    <p:sldId id="414" r:id="rId9"/>
    <p:sldId id="415" r:id="rId10"/>
    <p:sldId id="416" r:id="rId11"/>
    <p:sldId id="418" r:id="rId12"/>
    <p:sldId id="339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D60000"/>
    <a:srgbClr val="F20000"/>
    <a:srgbClr val="99CCFF"/>
    <a:srgbClr val="00FF00"/>
    <a:srgbClr val="6699FF"/>
    <a:srgbClr val="FAF9F9"/>
    <a:srgbClr val="008000"/>
    <a:srgbClr val="F8F8F8"/>
    <a:srgbClr val="C2C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7" autoAdjust="0"/>
    <p:restoredTop sz="80184" autoAdjust="0"/>
  </p:normalViewPr>
  <p:slideViewPr>
    <p:cSldViewPr snapToGrid="0" snapToObjects="1">
      <p:cViewPr varScale="1">
        <p:scale>
          <a:sx n="93" d="100"/>
          <a:sy n="93" d="100"/>
        </p:scale>
        <p:origin x="20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-276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51832AB-1E52-49CC-B876-0F4939CDBE83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0410157-7A97-477D-939E-00A05789AA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73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5BDB9C6-0687-4130-BE00-B1A75EB200D5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6BD24DD-7782-4A13-82CE-8502169B0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236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看了一个多星期，还不是很懂，但是在项目中依葫芦画瓢应该是够用了。</a:t>
            </a:r>
            <a:endParaRPr lang="zh-CN" altLang="en-US"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ADD663-9F80-4910-A466-2BE888937830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05375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应用少不了向服务器请求数据，在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中向服务器请求数据都是通过异步回调的方式实现的。在引入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之前，可以在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中编写请求服务器的异步代码，但使用起来并不是很顺手，而且会导致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职责变得不是那么单一，由此引入了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中间件将这些异步请求都收集在一起统一处理。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实际使用时，可以配置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监听指定类型的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层发起了该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，就会调用指定的函数请求服务器数据，当服务器返回数据之后，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也会发起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去更新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采用这一模式，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层只管发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只根据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，而跟服务器打交道的脏活累活都交给了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24DD-7782-4A13-82CE-8502169B045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957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router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的用法比较简单，根据浏览器地址的映射到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层不同的页面，这样可以根据不同的地址展示不同的内容。同时也可以使用它的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getComponent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函数，实现按需加载功能。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24DD-7782-4A13-82CE-8502169B045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花了挺长时间看</a:t>
            </a:r>
            <a:r>
              <a:rPr lang="en-US" altLang="zh-CN" dirty="0" smtClean="0"/>
              <a:t>es6</a:t>
            </a:r>
            <a:r>
              <a:rPr lang="zh-CN" altLang="en-US" dirty="0" smtClean="0"/>
              <a:t>，但是其实对学习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框架帮助不大。</a:t>
            </a:r>
            <a:r>
              <a:rPr lang="en-US" altLang="zh-CN" dirty="0" smtClean="0"/>
              <a:t>Es6</a:t>
            </a:r>
            <a:r>
              <a:rPr lang="zh-CN" altLang="en-US" dirty="0" smtClean="0"/>
              <a:t>也是在原先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基础上添加了一些修改，建议有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基础的可以直接在</a:t>
            </a:r>
            <a:r>
              <a:rPr lang="en-US" altLang="zh-CN" dirty="0" smtClean="0"/>
              <a:t>h5-archetype</a:t>
            </a:r>
            <a:r>
              <a:rPr lang="zh-CN" altLang="en-US" dirty="0" smtClean="0"/>
              <a:t>项目中增加模块来做练习，不然很多精妙的特性什么的根本没有感觉。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24DD-7782-4A13-82CE-8502169B045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925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起源于 </a:t>
            </a:r>
            <a:r>
              <a:rPr lang="en-US" altLang="zh-CN" dirty="0" smtClean="0"/>
              <a:t>Facebook </a:t>
            </a:r>
            <a:r>
              <a:rPr lang="zh-CN" altLang="en-US" dirty="0" smtClean="0"/>
              <a:t>的内部项目，因为该公司对市场上所有 </a:t>
            </a:r>
            <a:r>
              <a:rPr lang="en-US" altLang="zh-CN" dirty="0" smtClean="0"/>
              <a:t>JavaScript MVC </a:t>
            </a:r>
            <a:r>
              <a:rPr lang="zh-CN" altLang="en-US" dirty="0" smtClean="0"/>
              <a:t>框架，都不满意，就决定自己写一套，用来架设 </a:t>
            </a:r>
            <a:r>
              <a:rPr lang="en-US" altLang="zh-CN" dirty="0" err="1" smtClean="0"/>
              <a:t>Instagram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的网站。做出来以后，发现这套东西很好用，就在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月开源了。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24DD-7782-4A13-82CE-8502169B045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0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开发中，我们总需要将变化的数据实时反应到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上，这时就需要对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进行操作。而复杂或频繁的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操作通常是性能瓶颈产生的原因（如何进行高性能的复杂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操作通常是衡量一个前端开发人员技能的重要指标）。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为此引入了虚拟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）的机制：在浏览器端用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实现了一套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。虚拟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加了一些特别的步骤来避免了整棵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树变更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等框架不同，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不是完整的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框架，它专注于提供清晰、简洁的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层解决方案。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不像其他框架那样提供了许多复杂的概念与繁琐的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Minimal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Interface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为目标，只提供组件化相关的非常少量的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。同时为了保持灵活性，它没有自创一套规则，而是尽可能地让用户使用原生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进行开发。只要熟悉原生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并了解重要概念后，就可以很容易上手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应用开发。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过去工业界的编程方式一直以命令式编程为主。命令式编程解决的是做什么的问题。现在重要的编程语言包括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等都是由命令式编程构建起来的。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可以把过去不断重复构建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的过程抽象成组件，在给定参数的情况下约定渲染对应的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界面。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能充分利用很多函数式方法去减少冗余代码。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24DD-7782-4A13-82CE-8502169B045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172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H5-archetype</a:t>
            </a:r>
            <a:r>
              <a:rPr lang="zh-CN" altLang="en-US" dirty="0" smtClean="0"/>
              <a:t>中使用的是</a:t>
            </a:r>
            <a:r>
              <a:rPr lang="en-US" altLang="zh-CN" dirty="0" smtClean="0"/>
              <a:t>ant design</a:t>
            </a:r>
            <a:r>
              <a:rPr lang="zh-CN" altLang="en-US" dirty="0" smtClean="0"/>
              <a:t>封装好的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组件。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提炼自企业级中后台产品的交互语言和视觉风格。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开箱即用的高质量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构建，提供完整的类型定义文件。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babel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的工作流，支持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ES2015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24DD-7782-4A13-82CE-8502169B045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90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根据程序的状态来展示和更新页面的，当页面比较多时，并且相互引用状态时，程序的状态会变得难以控制。当多个页面修改同一个状态时，状态会如何变化，也会变得难以预测。如何管理这些页面的状态是一个难点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为了解决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中双向、交叉引用带来的不可控问题，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提出采用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单向数据流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，并称之为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。在这个新的数据流中，应用的状态都放到了一起（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）统一管理，用户的操作、服务器数据的返回等都会发出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会根据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的类型去统一更新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的变动又会反映到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层，从而更新了页面。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基础上改进而来的一个管理状态的框架，跟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同样的单项数据流，不同的是它合并了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24DD-7782-4A13-82CE-8502169B045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56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在程序中定义一个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，根据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的来更新对应的状态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24DD-7782-4A13-82CE-8502169B045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联系在一起，当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更新时，会自动更新页面的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，触发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的重新渲染。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24DD-7782-4A13-82CE-8502169B045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961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当想要更新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时，只需要在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层发起一个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传递一个对象，属性名为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的值，对应的就是上图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中的类型。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即为想要改变的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。当然，除了这两个属性名外，也可以增加其他属性名，在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进行对应的处理即可。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至此，一个完整的闭环就形成了，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发出后会改变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又会自动同步到对应页面的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会自动根据这些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进行渲染。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24DD-7782-4A13-82CE-8502169B045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90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60E9735D-5171-48E3-A587-25DE64D7750E}" type="datetimeFigureOut">
              <a:rPr lang="en-US" altLang="zh-CN"/>
              <a:pPr>
                <a:defRPr/>
              </a:pPr>
              <a:t>6/7/2017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B30F010-35FE-40BC-A1CF-9882F0D3BB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13608AE0-4A34-4C74-97C4-EEC1CB2EBAE9}" type="datetimeFigureOut">
              <a:rPr lang="en-US" altLang="zh-CN"/>
              <a:pPr>
                <a:defRPr/>
              </a:pPr>
              <a:t>6/7/2017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7E58DBD-FD02-4EE3-9D2E-6E4070DA0A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CBEF1764-D883-4BD9-9E67-3E8E96D42EF4}" type="datetimeFigureOut">
              <a:rPr lang="en-US" altLang="zh-CN"/>
              <a:pPr>
                <a:defRPr/>
              </a:pPr>
              <a:t>6/7/2017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E049FB13-26E4-44A5-8E69-A1779B1CEA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CB580FD-331B-411F-A5B2-6F5EDE1E5B93}" type="datetimeFigureOut">
              <a:rPr lang="en-US" altLang="zh-CN"/>
              <a:pPr>
                <a:defRPr/>
              </a:pPr>
              <a:t>6/7/2017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06E56724-6486-46B9-A3DF-8FBA4C7CE2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片段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9D5E995-624D-4C6E-95A2-18DE80358DB5}" type="datetimeFigureOut">
              <a:rPr lang="en-US" altLang="zh-CN"/>
              <a:pPr>
                <a:defRPr/>
              </a:pPr>
              <a:t>6/7/2017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155B749-324E-42C8-ADD5-59F6F9F0AF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8CD9DA48-AF3D-452A-9C65-9029372629B6}" type="datetimeFigureOut">
              <a:rPr lang="en-US" altLang="zh-CN"/>
              <a:pPr>
                <a:defRPr/>
              </a:pPr>
              <a:t>6/7/2017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6F68CAC8-A374-4E59-9CF7-E19B88EFB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对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B594D0C-7628-4B0D-B5C7-468B5C60992F}" type="datetimeFigureOut">
              <a:rPr lang="en-US" altLang="zh-CN"/>
              <a:pPr>
                <a:defRPr/>
              </a:pPr>
              <a:t>6/7/2017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5B07332B-2549-4BFF-A4FF-565891D00B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C32124A5-469B-4A90-B9F4-9A7547D42B43}" type="datetimeFigureOut">
              <a:rPr lang="en-US" altLang="zh-CN"/>
              <a:pPr>
                <a:defRPr/>
              </a:pPr>
              <a:t>6/7/2017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0E98E31A-82B4-4A44-8951-759A52C5DD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448A812E-BD0E-4A69-9965-F0DEF2903D7E}" type="datetimeFigureOut">
              <a:rPr lang="en-US" altLang="zh-CN"/>
              <a:pPr>
                <a:defRPr/>
              </a:pPr>
              <a:t>6/7/2017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D86951DA-557F-4F26-9A44-B456E04630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带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300C4430-50AA-47C1-8550-45B7CED3915C}" type="datetimeFigureOut">
              <a:rPr lang="en-US" altLang="zh-CN"/>
              <a:pPr>
                <a:defRPr/>
              </a:pPr>
              <a:t>6/7/2017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5A0DDBE6-02A1-4E6C-8D5E-08063E25F0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带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39A9E44-F424-47F3-BD2E-E40E9DC8880F}" type="datetimeFigureOut">
              <a:rPr lang="en-US" altLang="zh-CN"/>
              <a:pPr>
                <a:defRPr/>
              </a:pPr>
              <a:t>6/7/2017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8D42D7F1-5944-47DC-9B14-46DB306E83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3" y="6448425"/>
            <a:ext cx="9134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8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8200" y="422275"/>
            <a:ext cx="140335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3" descr="PP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1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075" y="6329363"/>
            <a:ext cx="1095375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Box 10"/>
          <p:cNvSpPr txBox="1">
            <a:spLocks noChangeArrowheads="1"/>
          </p:cNvSpPr>
          <p:nvPr/>
        </p:nvSpPr>
        <p:spPr bwMode="auto">
          <a:xfrm>
            <a:off x="1441450" y="2052439"/>
            <a:ext cx="629941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快速上手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H5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系列框架开发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7" name="TextBox 11"/>
          <p:cNvSpPr txBox="1">
            <a:spLocks noChangeArrowheads="1"/>
          </p:cNvSpPr>
          <p:nvPr/>
        </p:nvSpPr>
        <p:spPr bwMode="auto">
          <a:xfrm>
            <a:off x="6725597" y="3985806"/>
            <a:ext cx="180150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Narkisim" pitchFamily="34" charset="-79"/>
                <a:ea typeface="微软雅黑" pitchFamily="34" charset="-122"/>
                <a:cs typeface="Narkisim" pitchFamily="34" charset="-79"/>
              </a:rPr>
              <a:t>王运东</a:t>
            </a:r>
            <a:r>
              <a:rPr lang="en-US" altLang="zh-CN" sz="2800" dirty="0" smtClean="0">
                <a:solidFill>
                  <a:schemeClr val="bg1"/>
                </a:solidFill>
                <a:latin typeface="Narkisim" pitchFamily="34" charset="-79"/>
                <a:ea typeface="微软雅黑" pitchFamily="34" charset="-122"/>
                <a:cs typeface="Narkisim" pitchFamily="34" charset="-79"/>
              </a:rPr>
              <a:t>2017-06-8</a:t>
            </a:r>
            <a:endParaRPr lang="zh-CN" altLang="en-US" sz="2800" dirty="0">
              <a:solidFill>
                <a:schemeClr val="bg1"/>
              </a:solidFill>
              <a:latin typeface="Narkisim" pitchFamily="34" charset="-79"/>
              <a:ea typeface="微软雅黑" pitchFamily="34" charset="-122"/>
              <a:cs typeface="Narkisim" pitchFamily="34" charset="-79"/>
            </a:endParaRPr>
          </a:p>
        </p:txBody>
      </p:sp>
      <p:pic>
        <p:nvPicPr>
          <p:cNvPr id="13318" name="Picture 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0175" y="5949950"/>
            <a:ext cx="229235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0339" y="6151418"/>
            <a:ext cx="1638942" cy="4539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4239" y="6191317"/>
            <a:ext cx="710964" cy="406265"/>
          </a:xfrm>
          <a:prstGeom prst="rect">
            <a:avLst/>
          </a:prstGeom>
        </p:spPr>
      </p:pic>
      <p:pic>
        <p:nvPicPr>
          <p:cNvPr id="1030" name="Picture 6" descr="https://camo.githubusercontent.com/f28b5bc7822f1b7bb28a96d8d09e7d79169248fc/687474703a2f2f692e696d6775722e636f6d2f4a65567164514d2e706e6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165" y="6191317"/>
            <a:ext cx="1477250" cy="39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16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6338" y="586596"/>
            <a:ext cx="437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</a:rPr>
              <a:t>在</a:t>
            </a:r>
            <a:r>
              <a:rPr lang="en-US" altLang="zh-CN" sz="2400" dirty="0" smtClean="0">
                <a:solidFill>
                  <a:schemeClr val="accent1"/>
                </a:solidFill>
              </a:rPr>
              <a:t>H5-Archetype</a:t>
            </a:r>
            <a:r>
              <a:rPr lang="zh-CN" altLang="en-US" sz="2400" dirty="0" smtClean="0">
                <a:solidFill>
                  <a:schemeClr val="accent1"/>
                </a:solidFill>
              </a:rPr>
              <a:t>增加模块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111" y="1787166"/>
            <a:ext cx="302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引入</a:t>
            </a:r>
            <a:r>
              <a:rPr lang="en-US" altLang="zh-CN" dirty="0" smtClean="0"/>
              <a:t>Saga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92" y="2156498"/>
            <a:ext cx="6619104" cy="35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6338" y="586596"/>
            <a:ext cx="437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</a:rPr>
              <a:t>在</a:t>
            </a:r>
            <a:r>
              <a:rPr lang="en-US" altLang="zh-CN" sz="2400" dirty="0" smtClean="0">
                <a:solidFill>
                  <a:schemeClr val="accent1"/>
                </a:solidFill>
              </a:rPr>
              <a:t>H5-Archetype</a:t>
            </a:r>
            <a:r>
              <a:rPr lang="zh-CN" altLang="en-US" sz="2400" dirty="0" smtClean="0">
                <a:solidFill>
                  <a:schemeClr val="accent1"/>
                </a:solidFill>
              </a:rPr>
              <a:t>增加模块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111" y="1787166"/>
            <a:ext cx="302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reactrouter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331" y="1097482"/>
            <a:ext cx="4595719" cy="35480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31" y="4838290"/>
            <a:ext cx="5844739" cy="127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3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475191"/>
            <a:ext cx="9144000" cy="171457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0876" y="2948171"/>
            <a:ext cx="1882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arkisim" pitchFamily="34" charset="-79"/>
                <a:cs typeface="Narkisim" pitchFamily="34" charset="-79"/>
              </a:rPr>
              <a:t>谢谢！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arkisim" pitchFamily="34" charset="-79"/>
              <a:cs typeface="Narkisim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7326" y="1218063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框架简介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h5-archetype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项目中开发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6338" y="586596"/>
            <a:ext cx="1928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</a:rPr>
              <a:t>React</a:t>
            </a:r>
            <a:r>
              <a:rPr lang="zh-CN" altLang="en-US" sz="2400" dirty="0" smtClean="0">
                <a:solidFill>
                  <a:schemeClr val="accent1"/>
                </a:solidFill>
              </a:rPr>
              <a:t>介绍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pic>
        <p:nvPicPr>
          <p:cNvPr id="3074" name="Picture 2" descr="Facebook New Logo (2015)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757" y="2411233"/>
            <a:ext cx="209550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b.hiphotos.baidu.com/baike/w%3D268%3Bg%3D0/sign=d1677662fdf2b211e42e8248f2bb0205/d833c895d143ad4b104c56d184025aafa40f064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591" y="1849258"/>
            <a:ext cx="25527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4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6338" y="586596"/>
            <a:ext cx="1928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</a:rPr>
              <a:t>React</a:t>
            </a:r>
            <a:r>
              <a:rPr lang="zh-CN" altLang="en-US" sz="2400" dirty="0" smtClean="0">
                <a:solidFill>
                  <a:schemeClr val="accent1"/>
                </a:solidFill>
              </a:rPr>
              <a:t>优势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65106" y="2013735"/>
            <a:ext cx="4746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虚拟</a:t>
            </a:r>
            <a:r>
              <a:rPr lang="en-US" altLang="zh-CN" dirty="0" smtClean="0"/>
              <a:t>Dom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专注于视图层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函数</a:t>
            </a:r>
            <a:r>
              <a:rPr lang="zh-CN" altLang="en-US" dirty="0" smtClean="0"/>
              <a:t>式编程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3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6338" y="586596"/>
            <a:ext cx="437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</a:rPr>
              <a:t>React</a:t>
            </a:r>
            <a:r>
              <a:rPr lang="zh-CN" altLang="en-US" sz="2400" dirty="0" smtClean="0">
                <a:solidFill>
                  <a:schemeClr val="accent1"/>
                </a:solidFill>
              </a:rPr>
              <a:t>功能</a:t>
            </a:r>
            <a:r>
              <a:rPr lang="en-US" altLang="zh-CN" sz="2400" dirty="0" smtClean="0">
                <a:solidFill>
                  <a:schemeClr val="accent1"/>
                </a:solidFill>
              </a:rPr>
              <a:t>-------</a:t>
            </a:r>
            <a:r>
              <a:rPr lang="zh-CN" altLang="en-US" sz="2400" dirty="0" smtClean="0">
                <a:solidFill>
                  <a:schemeClr val="accent1"/>
                </a:solidFill>
              </a:rPr>
              <a:t>页面展示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895" y="2379324"/>
            <a:ext cx="1524000" cy="152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391" y="2286427"/>
            <a:ext cx="1706795" cy="1706795"/>
          </a:xfrm>
          <a:prstGeom prst="rect">
            <a:avLst/>
          </a:prstGeom>
        </p:spPr>
      </p:pic>
      <p:sp>
        <p:nvSpPr>
          <p:cNvPr id="7" name="加号 6"/>
          <p:cNvSpPr/>
          <p:nvPr/>
        </p:nvSpPr>
        <p:spPr>
          <a:xfrm>
            <a:off x="3883631" y="2948683"/>
            <a:ext cx="616450" cy="534256"/>
          </a:xfrm>
          <a:prstGeom prst="mathPlus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33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6338" y="586596"/>
            <a:ext cx="437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1"/>
                </a:solidFill>
              </a:rPr>
              <a:t>Redux</a:t>
            </a:r>
            <a:r>
              <a:rPr lang="zh-CN" altLang="en-US" sz="2400" dirty="0" smtClean="0">
                <a:solidFill>
                  <a:schemeClr val="accent1"/>
                </a:solidFill>
              </a:rPr>
              <a:t>介绍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032" y="117793"/>
            <a:ext cx="2927581" cy="7863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85" y="1890446"/>
            <a:ext cx="3656932" cy="206574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807" y="2228330"/>
            <a:ext cx="3936193" cy="2955230"/>
          </a:xfrm>
          <a:prstGeom prst="rect">
            <a:avLst/>
          </a:prstGeom>
        </p:spPr>
      </p:pic>
      <p:sp>
        <p:nvSpPr>
          <p:cNvPr id="15" name="AutoShape 2" descr="flu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338" y="4102487"/>
            <a:ext cx="3782646" cy="201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9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6338" y="586596"/>
            <a:ext cx="437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</a:rPr>
              <a:t>在</a:t>
            </a:r>
            <a:r>
              <a:rPr lang="en-US" altLang="zh-CN" sz="2400" dirty="0" smtClean="0">
                <a:solidFill>
                  <a:schemeClr val="accent1"/>
                </a:solidFill>
              </a:rPr>
              <a:t>H5-Archetype</a:t>
            </a:r>
            <a:r>
              <a:rPr lang="zh-CN" altLang="en-US" sz="2400" dirty="0" smtClean="0">
                <a:solidFill>
                  <a:schemeClr val="accent1"/>
                </a:solidFill>
              </a:rPr>
              <a:t>增加模块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050" y="2430959"/>
            <a:ext cx="5078152" cy="31599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1111" y="1787166"/>
            <a:ext cx="302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增加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进行状态管理：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8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6338" y="586596"/>
            <a:ext cx="437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</a:rPr>
              <a:t>在</a:t>
            </a:r>
            <a:r>
              <a:rPr lang="en-US" altLang="zh-CN" sz="2400" dirty="0" smtClean="0">
                <a:solidFill>
                  <a:schemeClr val="accent1"/>
                </a:solidFill>
              </a:rPr>
              <a:t>H5-Archetype</a:t>
            </a:r>
            <a:r>
              <a:rPr lang="zh-CN" altLang="en-US" sz="2400" dirty="0" smtClean="0">
                <a:solidFill>
                  <a:schemeClr val="accent1"/>
                </a:solidFill>
              </a:rPr>
              <a:t>增加模块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111" y="1787166"/>
            <a:ext cx="302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重新渲染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11" y="2459820"/>
            <a:ext cx="7467404" cy="31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1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6338" y="586596"/>
            <a:ext cx="437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</a:rPr>
              <a:t>在</a:t>
            </a:r>
            <a:r>
              <a:rPr lang="en-US" altLang="zh-CN" sz="2400" dirty="0" smtClean="0">
                <a:solidFill>
                  <a:schemeClr val="accent1"/>
                </a:solidFill>
              </a:rPr>
              <a:t>H5-Archetype</a:t>
            </a:r>
            <a:r>
              <a:rPr lang="zh-CN" altLang="en-US" sz="2400" dirty="0" smtClean="0">
                <a:solidFill>
                  <a:schemeClr val="accent1"/>
                </a:solidFill>
              </a:rPr>
              <a:t>增加模块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111" y="1787166"/>
            <a:ext cx="302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View</a:t>
            </a:r>
            <a:r>
              <a:rPr lang="zh-CN" altLang="en-US" dirty="0" smtClean="0"/>
              <a:t>发起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198" y="3287988"/>
            <a:ext cx="4552381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8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2400" b="1"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43534</TotalTime>
  <Words>1127</Words>
  <Application>Microsoft Office PowerPoint</Application>
  <PresentationFormat>全屏显示(4:3)</PresentationFormat>
  <Paragraphs>57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Narkisim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Wang Yundong</cp:lastModifiedBy>
  <cp:revision>229</cp:revision>
  <dcterms:created xsi:type="dcterms:W3CDTF">2012-09-24T08:27:08Z</dcterms:created>
  <dcterms:modified xsi:type="dcterms:W3CDTF">2017-06-07T12:43:38Z</dcterms:modified>
</cp:coreProperties>
</file>