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135160" y="959400"/>
            <a:ext cx="1846080" cy="1610640"/>
          </a:xfrm>
          <a:prstGeom prst="rect">
            <a:avLst/>
          </a:prstGeom>
          <a:noFill/>
          <a:ln w="190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1945080" y="563040"/>
            <a:ext cx="2226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Annuaire des services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343600" y="1393920"/>
            <a:ext cx="931680" cy="813960"/>
          </a:xfrm>
          <a:prstGeom prst="rect">
            <a:avLst/>
          </a:prstGeom>
          <a:noFill/>
          <a:ln w="1908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2343600" y="1432080"/>
            <a:ext cx="93168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Auth1…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Auth2…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Auth3…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2257560" y="1086120"/>
            <a:ext cx="11037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Service Auth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2135160" y="2570760"/>
            <a:ext cx="1846080" cy="406800"/>
          </a:xfrm>
          <a:prstGeom prst="rect">
            <a:avLst/>
          </a:prstGeom>
          <a:noFill/>
          <a:ln w="190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2135160" y="2620800"/>
            <a:ext cx="18460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REST + HTTP Server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315360" y="2482200"/>
            <a:ext cx="149328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couche de communication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1782000" y="2638800"/>
            <a:ext cx="325080" cy="2754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  <p:sp>
        <p:nvSpPr>
          <p:cNvPr id="47" name="CustomShape 10"/>
          <p:cNvSpPr/>
          <p:nvPr/>
        </p:nvSpPr>
        <p:spPr>
          <a:xfrm>
            <a:off x="3477960" y="4155120"/>
            <a:ext cx="864000" cy="406800"/>
          </a:xfrm>
          <a:prstGeom prst="rect">
            <a:avLst/>
          </a:prstGeom>
          <a:ln w="19080"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Auth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3755880" y="5109840"/>
            <a:ext cx="2226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Services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4472280" y="4155120"/>
            <a:ext cx="864000" cy="406800"/>
          </a:xfrm>
          <a:prstGeom prst="rect">
            <a:avLst/>
          </a:prstGeom>
          <a:ln w="19080"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Auth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5466960" y="4155120"/>
            <a:ext cx="864000" cy="406800"/>
          </a:xfrm>
          <a:prstGeom prst="rect">
            <a:avLst/>
          </a:prstGeom>
          <a:ln w="19080"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Auth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3477960" y="4682160"/>
            <a:ext cx="864000" cy="406800"/>
          </a:xfrm>
          <a:prstGeom prst="rect">
            <a:avLst/>
          </a:prstGeom>
          <a:ln w="19080"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User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4472280" y="4720320"/>
            <a:ext cx="793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……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16"/>
          <p:cNvSpPr/>
          <p:nvPr/>
        </p:nvSpPr>
        <p:spPr>
          <a:xfrm flipV="1" rot="16200000">
            <a:off x="2896560" y="3139920"/>
            <a:ext cx="1176120" cy="851040"/>
          </a:xfrm>
          <a:prstGeom prst="curvedConnector3">
            <a:avLst>
              <a:gd name="adj1" fmla="val 20365"/>
            </a:avLst>
          </a:pr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CustomShape 17"/>
          <p:cNvSpPr/>
          <p:nvPr/>
        </p:nvSpPr>
        <p:spPr>
          <a:xfrm flipV="1" rot="16200000">
            <a:off x="3394080" y="2642760"/>
            <a:ext cx="1176120" cy="1845360"/>
          </a:xfrm>
          <a:prstGeom prst="curvedConnector3">
            <a:avLst>
              <a:gd name="adj1" fmla="val 33180"/>
            </a:avLst>
          </a:pr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CustomShape 18"/>
          <p:cNvSpPr/>
          <p:nvPr/>
        </p:nvSpPr>
        <p:spPr>
          <a:xfrm flipV="1" rot="16200000">
            <a:off x="3891240" y="2145600"/>
            <a:ext cx="1176120" cy="28396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6" name="CustomShape 19"/>
          <p:cNvSpPr/>
          <p:nvPr/>
        </p:nvSpPr>
        <p:spPr>
          <a:xfrm rot="10800000">
            <a:off x="3897000" y="6793200"/>
            <a:ext cx="418680" cy="1906920"/>
          </a:xfrm>
          <a:prstGeom prst="curvedConnector2">
            <a:avLst/>
          </a:pr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7" name="CustomShape 20"/>
          <p:cNvSpPr/>
          <p:nvPr/>
        </p:nvSpPr>
        <p:spPr>
          <a:xfrm>
            <a:off x="4066200" y="3284280"/>
            <a:ext cx="7138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JSON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8" name="CustomShape 21"/>
          <p:cNvSpPr/>
          <p:nvPr/>
        </p:nvSpPr>
        <p:spPr>
          <a:xfrm>
            <a:off x="3982320" y="2774520"/>
            <a:ext cx="1916280" cy="137988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9" name="CustomShape 22"/>
          <p:cNvSpPr/>
          <p:nvPr/>
        </p:nvSpPr>
        <p:spPr>
          <a:xfrm>
            <a:off x="3286800" y="3488760"/>
            <a:ext cx="426240" cy="426240"/>
          </a:xfrm>
          <a:prstGeom prst="ellipse">
            <a:avLst/>
          </a:prstGeom>
          <a:noFill/>
          <a:ln w="19080">
            <a:custDash>
              <a:ds d="800000" sp="300000"/>
            </a:custDash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CustomShape 23"/>
          <p:cNvSpPr/>
          <p:nvPr/>
        </p:nvSpPr>
        <p:spPr>
          <a:xfrm>
            <a:off x="6663600" y="372600"/>
            <a:ext cx="426240" cy="426240"/>
          </a:xfrm>
          <a:prstGeom prst="ellipse">
            <a:avLst/>
          </a:prstGeom>
          <a:noFill/>
          <a:ln w="19080">
            <a:custDash>
              <a:ds d="800000" sp="300000"/>
            </a:custDash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61" name="Group 24"/>
          <p:cNvGrpSpPr/>
          <p:nvPr/>
        </p:nvGrpSpPr>
        <p:grpSpPr>
          <a:xfrm>
            <a:off x="7295400" y="887040"/>
            <a:ext cx="1564560" cy="1540080"/>
            <a:chOff x="7295400" y="887040"/>
            <a:chExt cx="1564560" cy="1540080"/>
          </a:xfrm>
        </p:grpSpPr>
        <p:sp>
          <p:nvSpPr>
            <p:cNvPr id="62" name="CustomShape 25"/>
            <p:cNvSpPr/>
            <p:nvPr/>
          </p:nvSpPr>
          <p:spPr>
            <a:xfrm>
              <a:off x="7295400" y="1304640"/>
              <a:ext cx="1564560" cy="1122480"/>
            </a:xfrm>
            <a:prstGeom prst="flowChartProcess">
              <a:avLst/>
            </a:prstGeom>
            <a:ln w="1908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/>
            <a:p>
              <a:pPr marL="285840" indent="-285120">
                <a:lnSpc>
                  <a:spcPct val="100000"/>
                </a:lnSpc>
                <a:buClr>
                  <a:srgbClr val="000000"/>
                </a:buClr>
                <a:buFont typeface="StarSymbol"/>
                <a:buChar char="-"/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TypeName</a:t>
              </a:r>
              <a:endParaRPr b="0" lang="en-US" sz="1600" spc="-1" strike="noStrike">
                <a:latin typeface="Arial"/>
              </a:endParaRPr>
            </a:p>
            <a:p>
              <a:pPr marL="285840" indent="-285120">
                <a:lnSpc>
                  <a:spcPct val="100000"/>
                </a:lnSpc>
                <a:buClr>
                  <a:srgbClr val="000000"/>
                </a:buClr>
                <a:buFont typeface="StarSymbol"/>
                <a:buChar char="-"/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InstanceID</a:t>
              </a:r>
              <a:endParaRPr b="0" lang="en-US" sz="1600" spc="-1" strike="noStrike">
                <a:latin typeface="Arial"/>
              </a:endParaRPr>
            </a:p>
            <a:p>
              <a:pPr marL="285840" indent="-285120">
                <a:lnSpc>
                  <a:spcPct val="100000"/>
                </a:lnSpc>
                <a:buClr>
                  <a:srgbClr val="000000"/>
                </a:buClr>
                <a:buFont typeface="StarSymbol"/>
                <a:buChar char="-"/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IP</a:t>
              </a:r>
              <a:endParaRPr b="0" lang="en-US" sz="1600" spc="-1" strike="noStrike">
                <a:latin typeface="Arial"/>
              </a:endParaRPr>
            </a:p>
            <a:p>
              <a:pPr marL="285840" indent="-285120">
                <a:lnSpc>
                  <a:spcPct val="100000"/>
                </a:lnSpc>
                <a:buClr>
                  <a:srgbClr val="000000"/>
                </a:buClr>
                <a:buFont typeface="StarSymbol"/>
                <a:buChar char="-"/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Version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3" name="CustomShape 26"/>
            <p:cNvSpPr/>
            <p:nvPr/>
          </p:nvSpPr>
          <p:spPr>
            <a:xfrm>
              <a:off x="7295400" y="887040"/>
              <a:ext cx="1564560" cy="416880"/>
            </a:xfrm>
            <a:prstGeom prst="rect">
              <a:avLst/>
            </a:prstGeom>
            <a:noFill/>
            <a:ln w="19080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Register Info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64" name="CustomShape 27"/>
          <p:cNvSpPr/>
          <p:nvPr/>
        </p:nvSpPr>
        <p:spPr>
          <a:xfrm>
            <a:off x="7137720" y="401400"/>
            <a:ext cx="2226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Info d’enregistrement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CustomShape 28"/>
          <p:cNvSpPr/>
          <p:nvPr/>
        </p:nvSpPr>
        <p:spPr>
          <a:xfrm>
            <a:off x="1649160" y="3577680"/>
            <a:ext cx="426240" cy="426240"/>
          </a:xfrm>
          <a:prstGeom prst="ellipse">
            <a:avLst/>
          </a:prstGeom>
          <a:noFill/>
          <a:ln w="19080">
            <a:custDash>
              <a:ds d="800000" sp="300000"/>
            </a:custDash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CustomShape 29"/>
          <p:cNvSpPr/>
          <p:nvPr/>
        </p:nvSpPr>
        <p:spPr>
          <a:xfrm>
            <a:off x="4780800" y="2669040"/>
            <a:ext cx="426240" cy="426240"/>
          </a:xfrm>
          <a:prstGeom prst="ellipse">
            <a:avLst/>
          </a:prstGeom>
          <a:noFill/>
          <a:ln w="19080">
            <a:custDash>
              <a:ds d="800000" sp="300000"/>
            </a:custDash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CustomShape 30"/>
          <p:cNvSpPr/>
          <p:nvPr/>
        </p:nvSpPr>
        <p:spPr>
          <a:xfrm>
            <a:off x="6663600" y="2427840"/>
            <a:ext cx="426240" cy="426240"/>
          </a:xfrm>
          <a:prstGeom prst="ellipse">
            <a:avLst/>
          </a:prstGeom>
          <a:noFill/>
          <a:ln w="19080">
            <a:custDash>
              <a:ds d="800000" sp="300000"/>
            </a:custDash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CustomShape 31"/>
          <p:cNvSpPr/>
          <p:nvPr/>
        </p:nvSpPr>
        <p:spPr>
          <a:xfrm>
            <a:off x="7137720" y="2449440"/>
            <a:ext cx="35604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Interroger l’annuaire pour chercher des autres services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69" name="Group 32"/>
          <p:cNvGrpSpPr/>
          <p:nvPr/>
        </p:nvGrpSpPr>
        <p:grpSpPr>
          <a:xfrm>
            <a:off x="7295400" y="3328200"/>
            <a:ext cx="1564560" cy="921600"/>
            <a:chOff x="7295400" y="3328200"/>
            <a:chExt cx="1564560" cy="921600"/>
          </a:xfrm>
        </p:grpSpPr>
        <p:sp>
          <p:nvSpPr>
            <p:cNvPr id="70" name="CustomShape 33"/>
            <p:cNvSpPr/>
            <p:nvPr/>
          </p:nvSpPr>
          <p:spPr>
            <a:xfrm>
              <a:off x="7295400" y="3648960"/>
              <a:ext cx="1564560" cy="600840"/>
            </a:xfrm>
            <a:prstGeom prst="flowChartProcess">
              <a:avLst/>
            </a:prstGeom>
            <a:ln w="1908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/>
            <a:p>
              <a:pPr marL="285840" indent="-285120">
                <a:lnSpc>
                  <a:spcPct val="100000"/>
                </a:lnSpc>
                <a:buClr>
                  <a:srgbClr val="000000"/>
                </a:buClr>
                <a:buFont typeface="StarSymbol"/>
                <a:buChar char="-"/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TypeName</a:t>
              </a:r>
              <a:endParaRPr b="0" lang="en-US" sz="1600" spc="-1" strike="noStrike">
                <a:latin typeface="Arial"/>
              </a:endParaRPr>
            </a:p>
            <a:p>
              <a:pPr marL="285840" indent="-285120">
                <a:lnSpc>
                  <a:spcPct val="100000"/>
                </a:lnSpc>
                <a:buClr>
                  <a:srgbClr val="000000"/>
                </a:buClr>
                <a:buFont typeface="StarSymbol"/>
                <a:buChar char="-"/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Version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71" name="CustomShape 34"/>
            <p:cNvSpPr/>
            <p:nvPr/>
          </p:nvSpPr>
          <p:spPr>
            <a:xfrm>
              <a:off x="7295400" y="3328200"/>
              <a:ext cx="1564560" cy="320040"/>
            </a:xfrm>
            <a:prstGeom prst="rect">
              <a:avLst/>
            </a:prstGeom>
            <a:noFill/>
            <a:ln w="19080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Service Request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72" name="Group 35"/>
          <p:cNvGrpSpPr/>
          <p:nvPr/>
        </p:nvGrpSpPr>
        <p:grpSpPr>
          <a:xfrm>
            <a:off x="9317880" y="3328200"/>
            <a:ext cx="1564560" cy="1639080"/>
            <a:chOff x="9317880" y="3328200"/>
            <a:chExt cx="1564560" cy="1639080"/>
          </a:xfrm>
        </p:grpSpPr>
        <p:sp>
          <p:nvSpPr>
            <p:cNvPr id="73" name="CustomShape 36"/>
            <p:cNvSpPr/>
            <p:nvPr/>
          </p:nvSpPr>
          <p:spPr>
            <a:xfrm>
              <a:off x="9317880" y="3648960"/>
              <a:ext cx="1564560" cy="1318320"/>
            </a:xfrm>
            <a:prstGeom prst="flowChartProcess">
              <a:avLst/>
            </a:prstGeom>
            <a:ln w="1908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/>
            <a:p>
              <a:pPr marL="285840" indent="-285120">
                <a:lnSpc>
                  <a:spcPct val="100000"/>
                </a:lnSpc>
                <a:buClr>
                  <a:srgbClr val="000000"/>
                </a:buClr>
                <a:buFont typeface="StarSymbol"/>
                <a:buChar char="-"/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TypeName</a:t>
              </a:r>
              <a:endParaRPr b="0" lang="en-US" sz="1600" spc="-1" strike="noStrike">
                <a:latin typeface="Arial"/>
              </a:endParaRPr>
            </a:p>
            <a:p>
              <a:pPr marL="285840" indent="-285120">
                <a:lnSpc>
                  <a:spcPct val="100000"/>
                </a:lnSpc>
                <a:buClr>
                  <a:srgbClr val="000000"/>
                </a:buClr>
                <a:buFont typeface="StarSymbol"/>
                <a:buChar char="-"/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InstanceID</a:t>
              </a:r>
              <a:endParaRPr b="0" lang="en-US" sz="1600" spc="-1" strike="noStrike">
                <a:latin typeface="Arial"/>
              </a:endParaRPr>
            </a:p>
            <a:p>
              <a:pPr marL="285840" indent="-285120">
                <a:lnSpc>
                  <a:spcPct val="100000"/>
                </a:lnSpc>
                <a:buClr>
                  <a:srgbClr val="000000"/>
                </a:buClr>
                <a:buFont typeface="StarSymbol"/>
                <a:buChar char="-"/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IP</a:t>
              </a:r>
              <a:endParaRPr b="0" lang="en-US" sz="1600" spc="-1" strike="noStrike">
                <a:latin typeface="Arial"/>
              </a:endParaRPr>
            </a:p>
            <a:p>
              <a:pPr marL="285840" indent="-285120">
                <a:lnSpc>
                  <a:spcPct val="100000"/>
                </a:lnSpc>
                <a:buClr>
                  <a:srgbClr val="000000"/>
                </a:buClr>
                <a:buFont typeface="StarSymbol"/>
                <a:buChar char="-"/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Version</a:t>
              </a:r>
              <a:endParaRPr b="0" lang="en-US" sz="1600" spc="-1" strike="noStrike">
                <a:latin typeface="Arial"/>
              </a:endParaRPr>
            </a:p>
            <a:p>
              <a:pPr marL="285840" indent="-285120">
                <a:lnSpc>
                  <a:spcPct val="100000"/>
                </a:lnSpc>
                <a:buClr>
                  <a:srgbClr val="000000"/>
                </a:buClr>
                <a:buFont typeface="StarSymbol"/>
                <a:buChar char="-"/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TTL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74" name="CustomShape 37"/>
            <p:cNvSpPr/>
            <p:nvPr/>
          </p:nvSpPr>
          <p:spPr>
            <a:xfrm>
              <a:off x="9317880" y="3328200"/>
              <a:ext cx="1564560" cy="320040"/>
            </a:xfrm>
            <a:prstGeom prst="rect">
              <a:avLst/>
            </a:prstGeom>
            <a:noFill/>
            <a:ln w="19080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Service Info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75" name="CustomShape 38"/>
          <p:cNvSpPr/>
          <p:nvPr/>
        </p:nvSpPr>
        <p:spPr>
          <a:xfrm>
            <a:off x="6663600" y="4798800"/>
            <a:ext cx="426240" cy="426240"/>
          </a:xfrm>
          <a:prstGeom prst="ellipse">
            <a:avLst/>
          </a:prstGeom>
          <a:noFill/>
          <a:ln w="19080">
            <a:custDash>
              <a:ds d="800000" sp="300000"/>
            </a:custDash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CustomShape 39"/>
          <p:cNvSpPr/>
          <p:nvPr/>
        </p:nvSpPr>
        <p:spPr>
          <a:xfrm>
            <a:off x="7137720" y="4853880"/>
            <a:ext cx="3560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Interroger les services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77" name="Group 40"/>
          <p:cNvGrpSpPr/>
          <p:nvPr/>
        </p:nvGrpSpPr>
        <p:grpSpPr>
          <a:xfrm>
            <a:off x="7294320" y="5407200"/>
            <a:ext cx="2990520" cy="1020240"/>
            <a:chOff x="7294320" y="5407200"/>
            <a:chExt cx="2990520" cy="1020240"/>
          </a:xfrm>
        </p:grpSpPr>
        <p:sp>
          <p:nvSpPr>
            <p:cNvPr id="78" name="CustomShape 41"/>
            <p:cNvSpPr/>
            <p:nvPr/>
          </p:nvSpPr>
          <p:spPr>
            <a:xfrm>
              <a:off x="7294320" y="5727960"/>
              <a:ext cx="2990520" cy="699480"/>
            </a:xfrm>
            <a:prstGeom prst="flowChartProcess">
              <a:avLst/>
            </a:prstGeom>
            <a:ln w="1908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/>
            <a:p>
              <a:pPr marL="285840" indent="-285120">
                <a:lnSpc>
                  <a:spcPct val="100000"/>
                </a:lnSpc>
                <a:buClr>
                  <a:srgbClr val="000000"/>
                </a:buClr>
                <a:buFont typeface="StarSymbol"/>
                <a:buChar char="-"/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Load (0…1) </a:t>
              </a:r>
              <a:endParaRPr b="0" lang="en-US" sz="1600" spc="-1" strike="noStrike">
                <a:latin typeface="Arial"/>
              </a:endParaRPr>
            </a:p>
            <a:p>
              <a:pPr marL="285840" indent="-285120">
                <a:lnSpc>
                  <a:spcPct val="100000"/>
                </a:lnSpc>
                <a:buClr>
                  <a:srgbClr val="000000"/>
                </a:buClr>
                <a:buFont typeface="StarSymbol"/>
                <a:buChar char="-"/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???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79" name="CustomShape 42"/>
            <p:cNvSpPr/>
            <p:nvPr/>
          </p:nvSpPr>
          <p:spPr>
            <a:xfrm>
              <a:off x="7294320" y="5407200"/>
              <a:ext cx="2990520" cy="320040"/>
            </a:xfrm>
            <a:prstGeom prst="rect">
              <a:avLst/>
            </a:prstGeom>
            <a:noFill/>
            <a:ln w="19080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Service Quality Request (SQR)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80" name="CustomShape 43"/>
          <p:cNvSpPr/>
          <p:nvPr/>
        </p:nvSpPr>
        <p:spPr>
          <a:xfrm>
            <a:off x="160200" y="169560"/>
            <a:ext cx="1366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V0.0.1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44"/>
          <p:cNvSpPr/>
          <p:nvPr/>
        </p:nvSpPr>
        <p:spPr>
          <a:xfrm rot="10800000">
            <a:off x="4820400" y="5927400"/>
            <a:ext cx="1342080" cy="1568160"/>
          </a:xfrm>
          <a:prstGeom prst="curvedConnector3">
            <a:avLst>
              <a:gd name="adj1" fmla="val 117024"/>
            </a:avLst>
          </a:prstGeom>
          <a:noFill/>
          <a:ln>
            <a:round/>
            <a:headEnd len="med" type="stealth" w="med"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82" name="CustomShape 45"/>
          <p:cNvSpPr/>
          <p:nvPr/>
        </p:nvSpPr>
        <p:spPr>
          <a:xfrm>
            <a:off x="8964720" y="1753560"/>
            <a:ext cx="1917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ServiceQuality ?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250960" y="3931200"/>
            <a:ext cx="2124360" cy="1610640"/>
          </a:xfrm>
          <a:prstGeom prst="rect">
            <a:avLst/>
          </a:prstGeom>
          <a:noFill/>
          <a:ln w="190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5176080" y="5559120"/>
            <a:ext cx="2226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Services registry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5347080" y="4242240"/>
            <a:ext cx="931680" cy="560520"/>
          </a:xfrm>
          <a:prstGeom prst="rect">
            <a:avLst/>
          </a:prstGeom>
          <a:noFill/>
          <a:ln w="1908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Auth1…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Auth2…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5261040" y="3934440"/>
            <a:ext cx="11037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Service Auth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5250960" y="3526560"/>
            <a:ext cx="2124360" cy="406800"/>
          </a:xfrm>
          <a:prstGeom prst="rect">
            <a:avLst/>
          </a:prstGeom>
          <a:noFill/>
          <a:ln w="190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6"/>
          <p:cNvSpPr/>
          <p:nvPr/>
        </p:nvSpPr>
        <p:spPr>
          <a:xfrm>
            <a:off x="5250960" y="3573360"/>
            <a:ext cx="21243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Level of communication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3879000" y="1698120"/>
            <a:ext cx="1428480" cy="672480"/>
          </a:xfrm>
          <a:prstGeom prst="ellipse">
            <a:avLst/>
          </a:prstGeom>
          <a:ln w="19080"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Auth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0" name="CustomShape 8"/>
          <p:cNvSpPr/>
          <p:nvPr/>
        </p:nvSpPr>
        <p:spPr>
          <a:xfrm>
            <a:off x="3632400" y="804240"/>
            <a:ext cx="5615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Microservices (service consumer / service provider)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9"/>
          <p:cNvSpPr/>
          <p:nvPr/>
        </p:nvSpPr>
        <p:spPr>
          <a:xfrm>
            <a:off x="8687520" y="1992240"/>
            <a:ext cx="793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……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10"/>
          <p:cNvSpPr/>
          <p:nvPr/>
        </p:nvSpPr>
        <p:spPr>
          <a:xfrm flipH="1" rot="16200000">
            <a:off x="5728680" y="2941560"/>
            <a:ext cx="1154160" cy="1404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accent4">
                <a:lumMod val="75000"/>
              </a:schemeClr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CustomShape 11"/>
          <p:cNvSpPr/>
          <p:nvPr/>
        </p:nvSpPr>
        <p:spPr>
          <a:xfrm rot="5400000">
            <a:off x="6566400" y="2119320"/>
            <a:ext cx="1154520" cy="16585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accent4">
                <a:lumMod val="75000"/>
              </a:schemeClr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" name="CustomShape 12"/>
          <p:cNvSpPr/>
          <p:nvPr/>
        </p:nvSpPr>
        <p:spPr>
          <a:xfrm flipH="1" rot="16200000">
            <a:off x="4875840" y="2088720"/>
            <a:ext cx="1154520" cy="17193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accent4">
                <a:lumMod val="75000"/>
              </a:schemeClr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5" name="CustomShape 13"/>
          <p:cNvSpPr/>
          <p:nvPr/>
        </p:nvSpPr>
        <p:spPr>
          <a:xfrm flipV="1" rot="16200000">
            <a:off x="6284160" y="7920"/>
            <a:ext cx="11880" cy="3378600"/>
          </a:xfrm>
          <a:prstGeom prst="curvedConnector3">
            <a:avLst>
              <a:gd name="adj1" fmla="val 2319575"/>
            </a:avLst>
          </a:prstGeom>
          <a:noFill/>
          <a:ln w="19080">
            <a:solidFill>
              <a:srgbClr val="660066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6" name="CustomShape 14"/>
          <p:cNvSpPr/>
          <p:nvPr/>
        </p:nvSpPr>
        <p:spPr>
          <a:xfrm>
            <a:off x="4824000" y="2802240"/>
            <a:ext cx="426240" cy="426240"/>
          </a:xfrm>
          <a:prstGeom prst="ellipse">
            <a:avLst/>
          </a:prstGeom>
          <a:noFill/>
          <a:ln w="19080">
            <a:custDash>
              <a:ds d="800000" sp="300000"/>
            </a:custDash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15"/>
          <p:cNvSpPr/>
          <p:nvPr/>
        </p:nvSpPr>
        <p:spPr>
          <a:xfrm>
            <a:off x="7945920" y="3229560"/>
            <a:ext cx="426240" cy="426240"/>
          </a:xfrm>
          <a:prstGeom prst="ellipse">
            <a:avLst/>
          </a:prstGeom>
          <a:noFill/>
          <a:ln w="19080">
            <a:custDash>
              <a:ds d="800000" sp="300000"/>
            </a:custDash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16"/>
          <p:cNvSpPr/>
          <p:nvPr/>
        </p:nvSpPr>
        <p:spPr>
          <a:xfrm>
            <a:off x="7500240" y="1191240"/>
            <a:ext cx="426240" cy="426240"/>
          </a:xfrm>
          <a:prstGeom prst="ellipse">
            <a:avLst/>
          </a:prstGeom>
          <a:noFill/>
          <a:ln w="19080">
            <a:custDash>
              <a:ds d="800000" sp="300000"/>
            </a:custDash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17"/>
          <p:cNvSpPr/>
          <p:nvPr/>
        </p:nvSpPr>
        <p:spPr>
          <a:xfrm>
            <a:off x="160200" y="169560"/>
            <a:ext cx="1366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V0.0.1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18"/>
          <p:cNvSpPr/>
          <p:nvPr/>
        </p:nvSpPr>
        <p:spPr>
          <a:xfrm flipV="1">
            <a:off x="7376040" y="2271960"/>
            <a:ext cx="1101240" cy="1453680"/>
          </a:xfrm>
          <a:prstGeom prst="curvedConnector2">
            <a:avLst/>
          </a:prstGeom>
          <a:noFill/>
          <a:ln w="19080">
            <a:solidFill>
              <a:schemeClr val="accent2">
                <a:lumMod val="75000"/>
              </a:schemeClr>
            </a:solidFill>
            <a:round/>
            <a:headEnd len="med" type="stealth" w="med"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1" name="CustomShape 19"/>
          <p:cNvSpPr/>
          <p:nvPr/>
        </p:nvSpPr>
        <p:spPr>
          <a:xfrm>
            <a:off x="5584320" y="1698480"/>
            <a:ext cx="1428480" cy="672480"/>
          </a:xfrm>
          <a:prstGeom prst="ellipse">
            <a:avLst/>
          </a:prstGeom>
          <a:ln w="19080"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Auth2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2" name="CustomShape 20"/>
          <p:cNvSpPr/>
          <p:nvPr/>
        </p:nvSpPr>
        <p:spPr>
          <a:xfrm>
            <a:off x="7258320" y="1698120"/>
            <a:ext cx="1428480" cy="672480"/>
          </a:xfrm>
          <a:prstGeom prst="ellipse">
            <a:avLst/>
          </a:prstGeom>
          <a:ln w="19080"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User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3" name="CustomShape 21"/>
          <p:cNvSpPr/>
          <p:nvPr/>
        </p:nvSpPr>
        <p:spPr>
          <a:xfrm>
            <a:off x="3798000" y="2745000"/>
            <a:ext cx="115956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register</a:t>
            </a: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update</a:t>
            </a: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cancel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4" name="CustomShape 22"/>
          <p:cNvSpPr/>
          <p:nvPr/>
        </p:nvSpPr>
        <p:spPr>
          <a:xfrm>
            <a:off x="7945920" y="3708720"/>
            <a:ext cx="14821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ask information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5" name="CustomShape 23"/>
          <p:cNvSpPr/>
          <p:nvPr/>
        </p:nvSpPr>
        <p:spPr>
          <a:xfrm>
            <a:off x="6339960" y="4892040"/>
            <a:ext cx="931680" cy="560520"/>
          </a:xfrm>
          <a:prstGeom prst="rect">
            <a:avLst/>
          </a:prstGeom>
          <a:noFill/>
          <a:ln w="1908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User1…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User2…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6" name="CustomShape 24"/>
          <p:cNvSpPr/>
          <p:nvPr/>
        </p:nvSpPr>
        <p:spPr>
          <a:xfrm>
            <a:off x="6253920" y="4584240"/>
            <a:ext cx="11037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Service User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7" name="CustomShape 25"/>
          <p:cNvSpPr/>
          <p:nvPr/>
        </p:nvSpPr>
        <p:spPr>
          <a:xfrm>
            <a:off x="6508080" y="4166280"/>
            <a:ext cx="793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……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26"/>
          <p:cNvSpPr/>
          <p:nvPr/>
        </p:nvSpPr>
        <p:spPr>
          <a:xfrm>
            <a:off x="5545800" y="4938840"/>
            <a:ext cx="793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……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27"/>
          <p:cNvSpPr/>
          <p:nvPr/>
        </p:nvSpPr>
        <p:spPr>
          <a:xfrm rot="10800000">
            <a:off x="5860080" y="2035440"/>
            <a:ext cx="275400" cy="3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rgbClr val="660066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0" name="CustomShape 28"/>
          <p:cNvSpPr/>
          <p:nvPr/>
        </p:nvSpPr>
        <p:spPr>
          <a:xfrm flipV="1" rot="10800000">
            <a:off x="7502760" y="2034000"/>
            <a:ext cx="244080" cy="3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rgbClr val="660066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1" name="CustomShape 29"/>
          <p:cNvSpPr/>
          <p:nvPr/>
        </p:nvSpPr>
        <p:spPr>
          <a:xfrm>
            <a:off x="7927200" y="1302120"/>
            <a:ext cx="14821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Remote Call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527920" y="6171120"/>
            <a:ext cx="2226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Registry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13" name="Group 2"/>
          <p:cNvGrpSpPr/>
          <p:nvPr/>
        </p:nvGrpSpPr>
        <p:grpSpPr>
          <a:xfrm>
            <a:off x="2599200" y="4525200"/>
            <a:ext cx="2124360" cy="1610640"/>
            <a:chOff x="2599200" y="4525200"/>
            <a:chExt cx="2124360" cy="1610640"/>
          </a:xfrm>
        </p:grpSpPr>
        <p:sp>
          <p:nvSpPr>
            <p:cNvPr id="114" name="CustomShape 3"/>
            <p:cNvSpPr/>
            <p:nvPr/>
          </p:nvSpPr>
          <p:spPr>
            <a:xfrm>
              <a:off x="2599200" y="4525200"/>
              <a:ext cx="2124360" cy="1610640"/>
            </a:xfrm>
            <a:prstGeom prst="rect">
              <a:avLst/>
            </a:prstGeom>
            <a:noFill/>
            <a:ln w="19080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" name="CustomShape 4"/>
            <p:cNvSpPr/>
            <p:nvPr/>
          </p:nvSpPr>
          <p:spPr>
            <a:xfrm>
              <a:off x="2817000" y="4947120"/>
              <a:ext cx="1663200" cy="1005480"/>
            </a:xfrm>
            <a:prstGeom prst="rect">
              <a:avLst/>
            </a:prstGeom>
            <a:noFill/>
            <a:ln w="19080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[Auth : 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    </a:t>
              </a:r>
              <a:r>
                <a:rPr b="0" lang="en-US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{Auth1, v1.0.0, …},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    </a:t>
              </a:r>
              <a:r>
                <a:rPr b="0" lang="en-US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{Auth2, v1.0.0, …}, 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    …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], …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16" name="CustomShape 5"/>
            <p:cNvSpPr/>
            <p:nvPr/>
          </p:nvSpPr>
          <p:spPr>
            <a:xfrm>
              <a:off x="2743200" y="4589640"/>
              <a:ext cx="1103760" cy="30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ServicesMap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117" name="CustomShape 6"/>
          <p:cNvSpPr/>
          <p:nvPr/>
        </p:nvSpPr>
        <p:spPr>
          <a:xfrm>
            <a:off x="3051720" y="914400"/>
            <a:ext cx="1428480" cy="672480"/>
          </a:xfrm>
          <a:prstGeom prst="ellipse">
            <a:avLst/>
          </a:prstGeom>
          <a:ln w="19080"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Auth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2815200" y="2227320"/>
            <a:ext cx="426240" cy="426240"/>
          </a:xfrm>
          <a:prstGeom prst="ellipse">
            <a:avLst/>
          </a:prstGeom>
          <a:noFill/>
          <a:ln w="19080">
            <a:custDash>
              <a:ds d="800000" sp="300000"/>
            </a:custDash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8"/>
          <p:cNvSpPr/>
          <p:nvPr/>
        </p:nvSpPr>
        <p:spPr>
          <a:xfrm>
            <a:off x="274320" y="183960"/>
            <a:ext cx="1366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V0.0.1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9"/>
          <p:cNvSpPr/>
          <p:nvPr/>
        </p:nvSpPr>
        <p:spPr>
          <a:xfrm>
            <a:off x="1332720" y="2622600"/>
            <a:ext cx="14821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ask information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1" name="CustomShape 10"/>
          <p:cNvSpPr/>
          <p:nvPr/>
        </p:nvSpPr>
        <p:spPr>
          <a:xfrm>
            <a:off x="2926080" y="3740400"/>
            <a:ext cx="1423800" cy="406800"/>
          </a:xfrm>
          <a:prstGeom prst="rect">
            <a:avLst/>
          </a:prstGeom>
          <a:noFill/>
          <a:ln w="190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11"/>
          <p:cNvSpPr/>
          <p:nvPr/>
        </p:nvSpPr>
        <p:spPr>
          <a:xfrm>
            <a:off x="2926080" y="3793320"/>
            <a:ext cx="14238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3" name="CustomShape 12"/>
          <p:cNvSpPr/>
          <p:nvPr/>
        </p:nvSpPr>
        <p:spPr>
          <a:xfrm>
            <a:off x="3036960" y="3508920"/>
            <a:ext cx="1188360" cy="178560"/>
          </a:xfrm>
          <a:prstGeom prst="rect">
            <a:avLst/>
          </a:prstGeom>
          <a:noFill/>
          <a:ln w="18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&lt;&lt; interface &gt;&gt;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4" name="CustomShape 13"/>
          <p:cNvSpPr/>
          <p:nvPr/>
        </p:nvSpPr>
        <p:spPr>
          <a:xfrm>
            <a:off x="822960" y="3802680"/>
            <a:ext cx="11883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HTTPServer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5" name="CustomShape 14"/>
          <p:cNvSpPr/>
          <p:nvPr/>
        </p:nvSpPr>
        <p:spPr>
          <a:xfrm>
            <a:off x="822960" y="3740400"/>
            <a:ext cx="1188360" cy="406800"/>
          </a:xfrm>
          <a:prstGeom prst="rect">
            <a:avLst/>
          </a:prstGeom>
          <a:noFill/>
          <a:ln w="190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Line 15"/>
          <p:cNvSpPr/>
          <p:nvPr/>
        </p:nvSpPr>
        <p:spPr>
          <a:xfrm flipV="1">
            <a:off x="3657600" y="4147560"/>
            <a:ext cx="360" cy="377640"/>
          </a:xfrm>
          <a:prstGeom prst="line">
            <a:avLst/>
          </a:prstGeom>
          <a:ln w="18360">
            <a:solidFill>
              <a:srgbClr val="390a5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16"/>
          <p:cNvSpPr/>
          <p:nvPr/>
        </p:nvSpPr>
        <p:spPr>
          <a:xfrm>
            <a:off x="2011680" y="3964680"/>
            <a:ext cx="914400" cy="360"/>
          </a:xfrm>
          <a:prstGeom prst="line">
            <a:avLst/>
          </a:prstGeom>
          <a:ln w="18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7"/>
          <p:cNvSpPr/>
          <p:nvPr/>
        </p:nvSpPr>
        <p:spPr>
          <a:xfrm>
            <a:off x="1417320" y="4147560"/>
            <a:ext cx="1181880" cy="118296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390a5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8"/>
          <p:cNvSpPr/>
          <p:nvPr/>
        </p:nvSpPr>
        <p:spPr>
          <a:xfrm>
            <a:off x="5577840" y="5486400"/>
            <a:ext cx="731160" cy="731160"/>
          </a:xfrm>
          <a:prstGeom prst="can">
            <a:avLst>
              <a:gd name="adj" fmla="val 25000"/>
            </a:avLst>
          </a:prstGeom>
          <a:noFill/>
          <a:ln w="18360">
            <a:solidFill>
              <a:srgbClr val="0050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19"/>
          <p:cNvSpPr/>
          <p:nvPr/>
        </p:nvSpPr>
        <p:spPr>
          <a:xfrm>
            <a:off x="4723920" y="5330520"/>
            <a:ext cx="853920" cy="52164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390a5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0"/>
          <p:cNvSpPr/>
          <p:nvPr/>
        </p:nvSpPr>
        <p:spPr>
          <a:xfrm>
            <a:off x="548640" y="3416040"/>
            <a:ext cx="4114440" cy="914040"/>
          </a:xfrm>
          <a:prstGeom prst="rect">
            <a:avLst/>
          </a:prstGeom>
          <a:noFill/>
          <a:ln cap="rnd" w="18360">
            <a:solidFill>
              <a:srgbClr val="985006"/>
            </a:solidFill>
            <a:custDash>
              <a:ds d="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1"/>
          <p:cNvSpPr/>
          <p:nvPr/>
        </p:nvSpPr>
        <p:spPr>
          <a:xfrm>
            <a:off x="548640" y="3050280"/>
            <a:ext cx="222660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Level of communication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3" name="CustomShape 22"/>
          <p:cNvSpPr/>
          <p:nvPr/>
        </p:nvSpPr>
        <p:spPr>
          <a:xfrm flipH="1">
            <a:off x="2606040" y="1587240"/>
            <a:ext cx="1159920" cy="182880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94070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3"/>
          <p:cNvSpPr/>
          <p:nvPr/>
        </p:nvSpPr>
        <p:spPr>
          <a:xfrm>
            <a:off x="3164040" y="2439720"/>
            <a:ext cx="9504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register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5" name="CustomShape 24"/>
          <p:cNvSpPr/>
          <p:nvPr/>
        </p:nvSpPr>
        <p:spPr>
          <a:xfrm>
            <a:off x="9582120" y="1280160"/>
            <a:ext cx="1371240" cy="1462680"/>
          </a:xfrm>
          <a:prstGeom prst="rect">
            <a:avLst/>
          </a:prstGeom>
          <a:noFill/>
          <a:ln w="18360">
            <a:solidFill>
              <a:srgbClr val="006d6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5"/>
          <p:cNvSpPr/>
          <p:nvPr/>
        </p:nvSpPr>
        <p:spPr>
          <a:xfrm>
            <a:off x="9601560" y="1283760"/>
            <a:ext cx="13712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RegisterInfo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7" name="Line 26"/>
          <p:cNvSpPr/>
          <p:nvPr/>
        </p:nvSpPr>
        <p:spPr>
          <a:xfrm>
            <a:off x="9582120" y="1587240"/>
            <a:ext cx="1371600" cy="360"/>
          </a:xfrm>
          <a:prstGeom prst="line">
            <a:avLst/>
          </a:prstGeom>
          <a:ln w="18360">
            <a:solidFill>
              <a:srgbClr val="006d6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7"/>
          <p:cNvSpPr/>
          <p:nvPr/>
        </p:nvSpPr>
        <p:spPr>
          <a:xfrm>
            <a:off x="9582120" y="1587240"/>
            <a:ext cx="139068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- Name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- Id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- IP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- Version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- Quality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9" name="CustomShape 28"/>
          <p:cNvSpPr/>
          <p:nvPr/>
        </p:nvSpPr>
        <p:spPr>
          <a:xfrm>
            <a:off x="8028000" y="1828800"/>
            <a:ext cx="1371240" cy="914040"/>
          </a:xfrm>
          <a:prstGeom prst="rect">
            <a:avLst/>
          </a:prstGeom>
          <a:noFill/>
          <a:ln w="18360">
            <a:solidFill>
              <a:srgbClr val="006d6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9"/>
          <p:cNvSpPr/>
          <p:nvPr/>
        </p:nvSpPr>
        <p:spPr>
          <a:xfrm>
            <a:off x="8047440" y="1832760"/>
            <a:ext cx="13712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ServiceQuality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1" name="Line 30"/>
          <p:cNvSpPr/>
          <p:nvPr/>
        </p:nvSpPr>
        <p:spPr>
          <a:xfrm>
            <a:off x="8028000" y="2170080"/>
            <a:ext cx="1371600" cy="360"/>
          </a:xfrm>
          <a:prstGeom prst="line">
            <a:avLst/>
          </a:prstGeom>
          <a:ln w="18360">
            <a:solidFill>
              <a:srgbClr val="006d6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1"/>
          <p:cNvSpPr/>
          <p:nvPr/>
        </p:nvSpPr>
        <p:spPr>
          <a:xfrm>
            <a:off x="8028000" y="2195280"/>
            <a:ext cx="139068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- Load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- 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3" name="Line 32"/>
          <p:cNvSpPr/>
          <p:nvPr/>
        </p:nvSpPr>
        <p:spPr>
          <a:xfrm>
            <a:off x="9399240" y="2596680"/>
            <a:ext cx="182880" cy="0"/>
          </a:xfrm>
          <a:prstGeom prst="line">
            <a:avLst/>
          </a:prstGeom>
          <a:ln cap="rnd" w="18360">
            <a:solidFill>
              <a:srgbClr val="006d6f"/>
            </a:solidFill>
            <a:custDash>
              <a:ds d="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33"/>
          <p:cNvSpPr/>
          <p:nvPr/>
        </p:nvSpPr>
        <p:spPr>
          <a:xfrm>
            <a:off x="1920240" y="2194560"/>
            <a:ext cx="426240" cy="426240"/>
          </a:xfrm>
          <a:prstGeom prst="ellipse">
            <a:avLst/>
          </a:prstGeom>
          <a:noFill/>
          <a:ln w="19080">
            <a:custDash>
              <a:ds d="800000" sp="300000"/>
            </a:custDash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34"/>
          <p:cNvSpPr/>
          <p:nvPr/>
        </p:nvSpPr>
        <p:spPr>
          <a:xfrm>
            <a:off x="8027640" y="2926080"/>
            <a:ext cx="1371240" cy="914040"/>
          </a:xfrm>
          <a:prstGeom prst="rect">
            <a:avLst/>
          </a:prstGeom>
          <a:noFill/>
          <a:ln w="18360">
            <a:solidFill>
              <a:srgbClr val="006d6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5"/>
          <p:cNvSpPr/>
          <p:nvPr/>
        </p:nvSpPr>
        <p:spPr>
          <a:xfrm>
            <a:off x="8047080" y="2930040"/>
            <a:ext cx="13712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ServiceRequest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7" name="Line 36"/>
          <p:cNvSpPr/>
          <p:nvPr/>
        </p:nvSpPr>
        <p:spPr>
          <a:xfrm>
            <a:off x="8027640" y="3267360"/>
            <a:ext cx="1371600" cy="360"/>
          </a:xfrm>
          <a:prstGeom prst="line">
            <a:avLst/>
          </a:prstGeom>
          <a:ln w="18360">
            <a:solidFill>
              <a:srgbClr val="006d6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7"/>
          <p:cNvSpPr/>
          <p:nvPr/>
        </p:nvSpPr>
        <p:spPr>
          <a:xfrm>
            <a:off x="8027640" y="3292560"/>
            <a:ext cx="139068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- Name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- Version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9" name="CustomShape 38"/>
          <p:cNvSpPr/>
          <p:nvPr/>
        </p:nvSpPr>
        <p:spPr>
          <a:xfrm>
            <a:off x="9582120" y="2926080"/>
            <a:ext cx="1371240" cy="1554120"/>
          </a:xfrm>
          <a:prstGeom prst="rect">
            <a:avLst/>
          </a:prstGeom>
          <a:noFill/>
          <a:ln w="18360">
            <a:solidFill>
              <a:srgbClr val="006d6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9"/>
          <p:cNvSpPr/>
          <p:nvPr/>
        </p:nvSpPr>
        <p:spPr>
          <a:xfrm>
            <a:off x="9601560" y="2930040"/>
            <a:ext cx="13712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ServiceInfo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1" name="Line 40"/>
          <p:cNvSpPr/>
          <p:nvPr/>
        </p:nvSpPr>
        <p:spPr>
          <a:xfrm>
            <a:off x="9582120" y="3267360"/>
            <a:ext cx="1371600" cy="360"/>
          </a:xfrm>
          <a:prstGeom prst="line">
            <a:avLst/>
          </a:prstGeom>
          <a:ln w="18360">
            <a:solidFill>
              <a:srgbClr val="006d6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41"/>
          <p:cNvSpPr/>
          <p:nvPr/>
        </p:nvSpPr>
        <p:spPr>
          <a:xfrm>
            <a:off x="9601560" y="3295080"/>
            <a:ext cx="1207800" cy="115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- Name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- Id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- IP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- Version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- TTL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3" name="CustomShape 42"/>
          <p:cNvSpPr/>
          <p:nvPr/>
        </p:nvSpPr>
        <p:spPr>
          <a:xfrm>
            <a:off x="1737360" y="1708560"/>
            <a:ext cx="9334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Request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v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4" name="CustomShape 43"/>
          <p:cNvSpPr/>
          <p:nvPr/>
        </p:nvSpPr>
        <p:spPr>
          <a:xfrm>
            <a:off x="1737360" y="1434240"/>
            <a:ext cx="10969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Response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^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5" name="CustomShape 44"/>
          <p:cNvSpPr/>
          <p:nvPr/>
        </p:nvSpPr>
        <p:spPr>
          <a:xfrm>
            <a:off x="6675120" y="3719160"/>
            <a:ext cx="914040" cy="406800"/>
          </a:xfrm>
          <a:prstGeom prst="rect">
            <a:avLst/>
          </a:prstGeom>
          <a:noFill/>
          <a:ln w="190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45"/>
          <p:cNvSpPr/>
          <p:nvPr/>
        </p:nvSpPr>
        <p:spPr>
          <a:xfrm>
            <a:off x="6439680" y="3772080"/>
            <a:ext cx="14238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Client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7" name="CustomShape 46"/>
          <p:cNvSpPr/>
          <p:nvPr/>
        </p:nvSpPr>
        <p:spPr>
          <a:xfrm>
            <a:off x="6492240" y="3490200"/>
            <a:ext cx="1188360" cy="178560"/>
          </a:xfrm>
          <a:prstGeom prst="rect">
            <a:avLst/>
          </a:prstGeom>
          <a:noFill/>
          <a:ln w="18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&lt;&lt; interface &gt;&gt;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8" name="CustomShape 47"/>
          <p:cNvSpPr/>
          <p:nvPr/>
        </p:nvSpPr>
        <p:spPr>
          <a:xfrm>
            <a:off x="4937760" y="3781440"/>
            <a:ext cx="11883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HTTPClient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9" name="CustomShape 48"/>
          <p:cNvSpPr/>
          <p:nvPr/>
        </p:nvSpPr>
        <p:spPr>
          <a:xfrm>
            <a:off x="4937760" y="3719160"/>
            <a:ext cx="1188360" cy="406800"/>
          </a:xfrm>
          <a:prstGeom prst="rect">
            <a:avLst/>
          </a:prstGeom>
          <a:noFill/>
          <a:ln w="190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Line 49"/>
          <p:cNvSpPr/>
          <p:nvPr/>
        </p:nvSpPr>
        <p:spPr>
          <a:xfrm>
            <a:off x="6126480" y="3943440"/>
            <a:ext cx="548640" cy="360"/>
          </a:xfrm>
          <a:prstGeom prst="line">
            <a:avLst/>
          </a:prstGeom>
          <a:ln w="18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50"/>
          <p:cNvSpPr/>
          <p:nvPr/>
        </p:nvSpPr>
        <p:spPr>
          <a:xfrm>
            <a:off x="4754880" y="3394800"/>
            <a:ext cx="3108600" cy="914040"/>
          </a:xfrm>
          <a:prstGeom prst="rect">
            <a:avLst/>
          </a:prstGeom>
          <a:noFill/>
          <a:ln cap="rnd" w="18360">
            <a:solidFill>
              <a:srgbClr val="985006"/>
            </a:solidFill>
            <a:custDash>
              <a:ds d="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51"/>
          <p:cNvSpPr/>
          <p:nvPr/>
        </p:nvSpPr>
        <p:spPr>
          <a:xfrm flipH="1">
            <a:off x="1662120" y="1250640"/>
            <a:ext cx="1389600" cy="179964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a096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52"/>
          <p:cNvSpPr/>
          <p:nvPr/>
        </p:nvSpPr>
        <p:spPr>
          <a:xfrm>
            <a:off x="4480560" y="1250640"/>
            <a:ext cx="1828800" cy="214416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003d73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53"/>
          <p:cNvSpPr/>
          <p:nvPr/>
        </p:nvSpPr>
        <p:spPr>
          <a:xfrm>
            <a:off x="5334480" y="2134080"/>
            <a:ext cx="426240" cy="426240"/>
          </a:xfrm>
          <a:prstGeom prst="ellipse">
            <a:avLst/>
          </a:prstGeom>
          <a:noFill/>
          <a:ln w="19080">
            <a:custDash>
              <a:ds d="800000" sp="300000"/>
            </a:custDash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54"/>
          <p:cNvSpPr/>
          <p:nvPr/>
        </p:nvSpPr>
        <p:spPr>
          <a:xfrm>
            <a:off x="9053280" y="1264320"/>
            <a:ext cx="426240" cy="426240"/>
          </a:xfrm>
          <a:prstGeom prst="ellipse">
            <a:avLst/>
          </a:prstGeom>
          <a:noFill/>
          <a:ln w="19080">
            <a:custDash>
              <a:ds d="800000" sp="300000"/>
            </a:custDash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CustomShape 55"/>
          <p:cNvSpPr/>
          <p:nvPr/>
        </p:nvSpPr>
        <p:spPr>
          <a:xfrm>
            <a:off x="9083520" y="3931920"/>
            <a:ext cx="426240" cy="426240"/>
          </a:xfrm>
          <a:prstGeom prst="ellipse">
            <a:avLst/>
          </a:prstGeom>
          <a:noFill/>
          <a:ln w="19080">
            <a:custDash>
              <a:ds d="800000" sp="300000"/>
            </a:custDash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CustomShape 56"/>
          <p:cNvSpPr/>
          <p:nvPr/>
        </p:nvSpPr>
        <p:spPr>
          <a:xfrm>
            <a:off x="8047080" y="4646520"/>
            <a:ext cx="1371240" cy="365400"/>
          </a:xfrm>
          <a:prstGeom prst="rect">
            <a:avLst/>
          </a:prstGeom>
          <a:noFill/>
          <a:ln w="18360">
            <a:solidFill>
              <a:srgbClr val="006d6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57"/>
          <p:cNvSpPr/>
          <p:nvPr/>
        </p:nvSpPr>
        <p:spPr>
          <a:xfrm>
            <a:off x="8047080" y="4650480"/>
            <a:ext cx="13712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SQualityRequest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9" name="Line 58"/>
          <p:cNvSpPr/>
          <p:nvPr/>
        </p:nvSpPr>
        <p:spPr>
          <a:xfrm flipV="1">
            <a:off x="8778600" y="3840480"/>
            <a:ext cx="360" cy="822960"/>
          </a:xfrm>
          <a:prstGeom prst="line">
            <a:avLst/>
          </a:prstGeom>
          <a:ln w="18360">
            <a:solidFill>
              <a:srgbClr val="006d6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59"/>
          <p:cNvSpPr/>
          <p:nvPr/>
        </p:nvSpPr>
        <p:spPr>
          <a:xfrm>
            <a:off x="9582120" y="4663440"/>
            <a:ext cx="1371240" cy="1371240"/>
          </a:xfrm>
          <a:prstGeom prst="rect">
            <a:avLst/>
          </a:prstGeom>
          <a:noFill/>
          <a:ln w="18360">
            <a:solidFill>
              <a:srgbClr val="006d6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60"/>
          <p:cNvSpPr/>
          <p:nvPr/>
        </p:nvSpPr>
        <p:spPr>
          <a:xfrm>
            <a:off x="9601560" y="4667400"/>
            <a:ext cx="12798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SQualityInfo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2" name="Line 61"/>
          <p:cNvSpPr/>
          <p:nvPr/>
        </p:nvSpPr>
        <p:spPr>
          <a:xfrm>
            <a:off x="9582120" y="5004720"/>
            <a:ext cx="1371600" cy="360"/>
          </a:xfrm>
          <a:prstGeom prst="line">
            <a:avLst/>
          </a:prstGeom>
          <a:ln w="18360">
            <a:solidFill>
              <a:srgbClr val="006d6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62"/>
          <p:cNvSpPr/>
          <p:nvPr/>
        </p:nvSpPr>
        <p:spPr>
          <a:xfrm>
            <a:off x="9601560" y="5032440"/>
            <a:ext cx="120780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- Name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- Id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- IP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- Quality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4" name="CustomShape 63"/>
          <p:cNvSpPr/>
          <p:nvPr/>
        </p:nvSpPr>
        <p:spPr>
          <a:xfrm>
            <a:off x="9083520" y="5212080"/>
            <a:ext cx="426240" cy="426240"/>
          </a:xfrm>
          <a:prstGeom prst="ellipse">
            <a:avLst/>
          </a:prstGeom>
          <a:noFill/>
          <a:ln w="19080">
            <a:custDash>
              <a:ds d="800000" sp="300000"/>
            </a:custDash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64"/>
          <p:cNvSpPr/>
          <p:nvPr/>
        </p:nvSpPr>
        <p:spPr>
          <a:xfrm>
            <a:off x="4663440" y="2531520"/>
            <a:ext cx="21027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ask microservices’ quality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CustomShape 65"/>
          <p:cNvSpPr/>
          <p:nvPr/>
        </p:nvSpPr>
        <p:spPr>
          <a:xfrm>
            <a:off x="4480920" y="1525680"/>
            <a:ext cx="10969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Response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7" name="CustomShape 66"/>
          <p:cNvSpPr/>
          <p:nvPr/>
        </p:nvSpPr>
        <p:spPr>
          <a:xfrm>
            <a:off x="4636440" y="1797840"/>
            <a:ext cx="9334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Request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^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8" name="CustomShape 67"/>
          <p:cNvSpPr/>
          <p:nvPr/>
        </p:nvSpPr>
        <p:spPr>
          <a:xfrm>
            <a:off x="8289000" y="731520"/>
            <a:ext cx="2226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Entities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68"/>
          <p:cNvSpPr/>
          <p:nvPr/>
        </p:nvSpPr>
        <p:spPr>
          <a:xfrm>
            <a:off x="3291840" y="3006360"/>
            <a:ext cx="1920240" cy="285480"/>
          </a:xfrm>
          <a:prstGeom prst="rect">
            <a:avLst/>
          </a:prstGeom>
          <a:noFill/>
          <a:ln w="19080">
            <a:solidFill>
              <a:srgbClr val="faa61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/>
            <a:r>
              <a:rPr b="0" lang="en-US" sz="1800" spc="-1" strike="noStrike">
                <a:latin typeface="Calibri"/>
              </a:rPr>
              <a:t>API REST + </a:t>
            </a:r>
            <a:r>
              <a:rPr b="0" lang="en-US" sz="1800" spc="-1" strike="noStrike">
                <a:latin typeface="Calibri"/>
              </a:rPr>
              <a:t>JSON</a:t>
            </a:r>
            <a:endParaRPr b="0" lang="en-US" sz="1800" spc="-1" strike="noStrike">
              <a:latin typeface="Calibri"/>
            </a:endParaRPr>
          </a:p>
        </p:txBody>
      </p:sp>
      <p:sp>
        <p:nvSpPr>
          <p:cNvPr id="180" name="CustomShape 69"/>
          <p:cNvSpPr/>
          <p:nvPr/>
        </p:nvSpPr>
        <p:spPr>
          <a:xfrm>
            <a:off x="6400800" y="5852160"/>
            <a:ext cx="1280160" cy="285480"/>
          </a:xfrm>
          <a:prstGeom prst="rect">
            <a:avLst/>
          </a:prstGeom>
          <a:noFill/>
          <a:ln w="19080">
            <a:solidFill>
              <a:srgbClr val="faa61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/>
            <a:r>
              <a:rPr b="0" lang="en-US" sz="1800" spc="-1" strike="noStrike">
                <a:latin typeface="Calibri"/>
              </a:rPr>
              <a:t>PostgreSQL</a:t>
            </a:r>
            <a:endParaRPr b="0" lang="en-US" sz="1800" spc="-1" strike="noStrike"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114800" y="1828800"/>
            <a:ext cx="1645920" cy="457200"/>
          </a:xfrm>
          <a:prstGeom prst="rect">
            <a:avLst/>
          </a:prstGeom>
          <a:solidFill>
            <a:srgbClr val="ffffff"/>
          </a:solidFill>
          <a:ln w="18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600" spc="-1" strike="noStrike">
                <a:latin typeface="Calibri"/>
              </a:rPr>
              <a:t>service </a:t>
            </a:r>
            <a:r>
              <a:rPr b="0" lang="en-US" sz="1600" spc="-1" strike="noStrike">
                <a:latin typeface="Calibri"/>
              </a:rPr>
              <a:t>registry</a:t>
            </a:r>
            <a:endParaRPr b="0" lang="en-US" sz="1600" spc="-1" strike="noStrike">
              <a:latin typeface="Calibri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6217920" y="1828800"/>
            <a:ext cx="1737360" cy="457200"/>
          </a:xfrm>
          <a:prstGeom prst="rect">
            <a:avLst/>
          </a:prstGeom>
          <a:solidFill>
            <a:srgbClr val="ffffff"/>
          </a:solidFill>
          <a:ln w="18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600" spc="-1" strike="noStrike">
                <a:latin typeface="Calibri"/>
              </a:rPr>
              <a:t>Microservice </a:t>
            </a:r>
            <a:r>
              <a:rPr b="0" lang="en-US" sz="1600" spc="-1" strike="noStrike">
                <a:latin typeface="Calibri"/>
              </a:rPr>
              <a:t>Auth</a:t>
            </a:r>
            <a:endParaRPr b="0" lang="en-US" sz="1600" spc="-1" strike="noStrike">
              <a:latin typeface="Calibri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2011680" y="1828800"/>
            <a:ext cx="1645920" cy="457200"/>
          </a:xfrm>
          <a:prstGeom prst="rect">
            <a:avLst/>
          </a:prstGeom>
          <a:solidFill>
            <a:srgbClr val="ffffff"/>
          </a:solidFill>
          <a:ln w="18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600" spc="-1" strike="noStrike">
                <a:latin typeface="Calibri"/>
              </a:rPr>
              <a:t>DB PostgreSQL</a:t>
            </a:r>
            <a:endParaRPr b="0" lang="en-US" sz="1600" spc="-1" strike="noStrike">
              <a:latin typeface="Calibri"/>
            </a:endParaRPr>
          </a:p>
        </p:txBody>
      </p:sp>
      <p:sp>
        <p:nvSpPr>
          <p:cNvPr id="184" name="TextShape 4"/>
          <p:cNvSpPr txBox="1"/>
          <p:nvPr/>
        </p:nvSpPr>
        <p:spPr>
          <a:xfrm>
            <a:off x="1828800" y="1463040"/>
            <a:ext cx="2011680" cy="365760"/>
          </a:xfrm>
          <a:prstGeom prst="rect">
            <a:avLst/>
          </a:prstGeom>
          <a:noFill/>
          <a:ln w="18360">
            <a:noFill/>
          </a:ln>
        </p:spPr>
        <p:txBody>
          <a:bodyPr lIns="90000" rIns="90000" tIns="45000" bIns="45000"/>
          <a:p>
            <a:pPr algn="ctr"/>
            <a:r>
              <a:rPr b="0" lang="en-US" sz="1600" spc="-1" strike="noStrike">
                <a:latin typeface="Calibri"/>
              </a:rPr>
              <a:t>image </a:t>
            </a:r>
            <a:r>
              <a:rPr b="0" lang="en-US" sz="1600" spc="-1" strike="noStrike">
                <a:latin typeface="Calibri"/>
              </a:rPr>
              <a:t>postgres_img</a:t>
            </a:r>
            <a:endParaRPr b="0" lang="en-US" sz="1600" spc="-1" strike="noStrike">
              <a:latin typeface="Calibri"/>
            </a:endParaRPr>
          </a:p>
        </p:txBody>
      </p:sp>
      <p:sp>
        <p:nvSpPr>
          <p:cNvPr id="185" name="TextShape 5"/>
          <p:cNvSpPr txBox="1"/>
          <p:nvPr/>
        </p:nvSpPr>
        <p:spPr>
          <a:xfrm>
            <a:off x="4114800" y="1463040"/>
            <a:ext cx="1645920" cy="495720"/>
          </a:xfrm>
          <a:prstGeom prst="rect">
            <a:avLst/>
          </a:prstGeom>
          <a:noFill/>
          <a:ln w="18360">
            <a:noFill/>
          </a:ln>
        </p:spPr>
        <p:txBody>
          <a:bodyPr lIns="90000" rIns="90000" tIns="45000" bIns="45000"/>
          <a:p>
            <a:pPr algn="ctr"/>
            <a:r>
              <a:rPr b="0" lang="en-US" sz="1600" spc="-1" strike="noStrike">
                <a:latin typeface="Calibri"/>
              </a:rPr>
              <a:t>image reg_img</a:t>
            </a:r>
            <a:endParaRPr b="0" lang="en-US" sz="1600" spc="-1" strike="noStrike">
              <a:latin typeface="Calibri"/>
            </a:endParaRPr>
          </a:p>
        </p:txBody>
      </p:sp>
      <p:sp>
        <p:nvSpPr>
          <p:cNvPr id="186" name="TextShape 6"/>
          <p:cNvSpPr txBox="1"/>
          <p:nvPr/>
        </p:nvSpPr>
        <p:spPr>
          <a:xfrm>
            <a:off x="6217920" y="1463040"/>
            <a:ext cx="1737360" cy="495720"/>
          </a:xfrm>
          <a:prstGeom prst="rect">
            <a:avLst/>
          </a:prstGeom>
          <a:noFill/>
          <a:ln w="18360">
            <a:noFill/>
          </a:ln>
        </p:spPr>
        <p:txBody>
          <a:bodyPr lIns="90000" rIns="90000" tIns="45000" bIns="45000"/>
          <a:p>
            <a:pPr algn="ctr"/>
            <a:r>
              <a:rPr b="0" lang="en-US" sz="1600" spc="-1" strike="noStrike">
                <a:latin typeface="Calibri"/>
              </a:rPr>
              <a:t>image </a:t>
            </a:r>
            <a:r>
              <a:rPr b="0" lang="en-US" sz="1600" spc="-1" strike="noStrike">
                <a:latin typeface="Calibri"/>
              </a:rPr>
              <a:t>auth_img</a:t>
            </a:r>
            <a:endParaRPr b="0" lang="en-US" sz="1600" spc="-1" strike="noStrike">
              <a:latin typeface="Calibri"/>
            </a:endParaRPr>
          </a:p>
        </p:txBody>
      </p:sp>
      <p:sp>
        <p:nvSpPr>
          <p:cNvPr id="187" name="CustomShape 7"/>
          <p:cNvSpPr/>
          <p:nvPr/>
        </p:nvSpPr>
        <p:spPr>
          <a:xfrm>
            <a:off x="1737360" y="1280160"/>
            <a:ext cx="6492240" cy="1188720"/>
          </a:xfrm>
          <a:prstGeom prst="rect">
            <a:avLst/>
          </a:prstGeom>
          <a:noFill/>
          <a:ln w="18360">
            <a:solidFill>
              <a:srgbClr val="006c3b"/>
            </a:solidFill>
            <a:custDash>
              <a:ds d="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TextShape 8"/>
          <p:cNvSpPr txBox="1"/>
          <p:nvPr/>
        </p:nvSpPr>
        <p:spPr>
          <a:xfrm>
            <a:off x="1737360" y="914400"/>
            <a:ext cx="2011680" cy="365760"/>
          </a:xfrm>
          <a:prstGeom prst="rect">
            <a:avLst/>
          </a:prstGeom>
          <a:noFill/>
          <a:ln w="1836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Calibri"/>
              </a:rPr>
              <a:t>images</a:t>
            </a:r>
            <a:endParaRPr b="0" lang="en-US" sz="1800" spc="-1" strike="noStrike">
              <a:latin typeface="Calibri"/>
            </a:endParaRPr>
          </a:p>
        </p:txBody>
      </p:sp>
      <p:sp>
        <p:nvSpPr>
          <p:cNvPr id="189" name="CustomShape 9"/>
          <p:cNvSpPr/>
          <p:nvPr/>
        </p:nvSpPr>
        <p:spPr>
          <a:xfrm>
            <a:off x="4114800" y="3657600"/>
            <a:ext cx="1645920" cy="457200"/>
          </a:xfrm>
          <a:prstGeom prst="rect">
            <a:avLst/>
          </a:prstGeom>
          <a:solidFill>
            <a:srgbClr val="ffffff"/>
          </a:solidFill>
          <a:ln w="18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600" spc="-1" strike="noStrike">
                <a:latin typeface="Calibri"/>
              </a:rPr>
              <a:t>reg1</a:t>
            </a:r>
            <a:endParaRPr b="0" lang="en-US" sz="1600" spc="-1" strike="noStrike">
              <a:latin typeface="Calibri"/>
            </a:endParaRPr>
          </a:p>
        </p:txBody>
      </p:sp>
      <p:sp>
        <p:nvSpPr>
          <p:cNvPr id="190" name="CustomShape 10"/>
          <p:cNvSpPr/>
          <p:nvPr/>
        </p:nvSpPr>
        <p:spPr>
          <a:xfrm>
            <a:off x="6217920" y="3657600"/>
            <a:ext cx="1737360" cy="457200"/>
          </a:xfrm>
          <a:prstGeom prst="rect">
            <a:avLst/>
          </a:prstGeom>
          <a:solidFill>
            <a:srgbClr val="ffffff"/>
          </a:solidFill>
          <a:ln w="18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600" spc="-1" strike="noStrike">
                <a:latin typeface="Calibri"/>
              </a:rPr>
              <a:t>auth1</a:t>
            </a:r>
            <a:endParaRPr b="0" lang="en-US" sz="1600" spc="-1" strike="noStrike">
              <a:latin typeface="Calibri"/>
            </a:endParaRPr>
          </a:p>
        </p:txBody>
      </p:sp>
      <p:sp>
        <p:nvSpPr>
          <p:cNvPr id="191" name="CustomShape 11"/>
          <p:cNvSpPr/>
          <p:nvPr/>
        </p:nvSpPr>
        <p:spPr>
          <a:xfrm>
            <a:off x="2011680" y="3657600"/>
            <a:ext cx="1645920" cy="457200"/>
          </a:xfrm>
          <a:prstGeom prst="rect">
            <a:avLst/>
          </a:prstGeom>
          <a:solidFill>
            <a:srgbClr val="ffffff"/>
          </a:solidFill>
          <a:ln w="18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600" spc="-1" strike="noStrike">
                <a:latin typeface="Calibri"/>
              </a:rPr>
              <a:t>pd_bd</a:t>
            </a:r>
            <a:endParaRPr b="0" lang="en-US" sz="1600" spc="-1" strike="noStrike">
              <a:latin typeface="Calibri"/>
            </a:endParaRPr>
          </a:p>
        </p:txBody>
      </p:sp>
      <p:sp>
        <p:nvSpPr>
          <p:cNvPr id="192" name="TextShape 12"/>
          <p:cNvSpPr txBox="1"/>
          <p:nvPr/>
        </p:nvSpPr>
        <p:spPr>
          <a:xfrm>
            <a:off x="1828800" y="3291840"/>
            <a:ext cx="2011680" cy="365760"/>
          </a:xfrm>
          <a:prstGeom prst="rect">
            <a:avLst/>
          </a:prstGeom>
          <a:noFill/>
          <a:ln w="18360">
            <a:noFill/>
          </a:ln>
        </p:spPr>
        <p:txBody>
          <a:bodyPr lIns="90000" rIns="90000" tIns="45000" bIns="45000"/>
          <a:p>
            <a:pPr algn="ctr"/>
            <a:r>
              <a:rPr b="0" lang="en-US" sz="1600" spc="-1" strike="noStrike">
                <a:latin typeface="Calibri"/>
              </a:rPr>
              <a:t>container</a:t>
            </a:r>
            <a:endParaRPr b="0" lang="en-US" sz="1600" spc="-1" strike="noStrike">
              <a:latin typeface="Calibri"/>
            </a:endParaRPr>
          </a:p>
        </p:txBody>
      </p:sp>
      <p:sp>
        <p:nvSpPr>
          <p:cNvPr id="193" name="TextShape 13"/>
          <p:cNvSpPr txBox="1"/>
          <p:nvPr/>
        </p:nvSpPr>
        <p:spPr>
          <a:xfrm>
            <a:off x="4114800" y="3291840"/>
            <a:ext cx="1645920" cy="495720"/>
          </a:xfrm>
          <a:prstGeom prst="rect">
            <a:avLst/>
          </a:prstGeom>
          <a:noFill/>
          <a:ln w="18360">
            <a:noFill/>
          </a:ln>
        </p:spPr>
        <p:txBody>
          <a:bodyPr lIns="90000" rIns="90000" tIns="45000" bIns="45000"/>
          <a:p>
            <a:pPr algn="ctr"/>
            <a:r>
              <a:rPr b="0" lang="en-US" sz="1600" spc="-1" strike="noStrike">
                <a:latin typeface="Calibri"/>
              </a:rPr>
              <a:t>c</a:t>
            </a:r>
            <a:r>
              <a:rPr b="0" lang="en-US" sz="1600" spc="-1" strike="noStrike">
                <a:latin typeface="Calibri"/>
              </a:rPr>
              <a:t>o</a:t>
            </a:r>
            <a:r>
              <a:rPr b="0" lang="en-US" sz="1600" spc="-1" strike="noStrike">
                <a:latin typeface="Calibri"/>
              </a:rPr>
              <a:t>n</a:t>
            </a:r>
            <a:r>
              <a:rPr b="0" lang="en-US" sz="1600" spc="-1" strike="noStrike">
                <a:latin typeface="Calibri"/>
              </a:rPr>
              <a:t>t</a:t>
            </a:r>
            <a:r>
              <a:rPr b="0" lang="en-US" sz="1600" spc="-1" strike="noStrike">
                <a:latin typeface="Calibri"/>
              </a:rPr>
              <a:t>a</a:t>
            </a:r>
            <a:r>
              <a:rPr b="0" lang="en-US" sz="1600" spc="-1" strike="noStrike">
                <a:latin typeface="Calibri"/>
              </a:rPr>
              <a:t>i</a:t>
            </a:r>
            <a:r>
              <a:rPr b="0" lang="en-US" sz="1600" spc="-1" strike="noStrike">
                <a:latin typeface="Calibri"/>
              </a:rPr>
              <a:t>n</a:t>
            </a:r>
            <a:r>
              <a:rPr b="0" lang="en-US" sz="1600" spc="-1" strike="noStrike">
                <a:latin typeface="Calibri"/>
              </a:rPr>
              <a:t>e</a:t>
            </a:r>
            <a:r>
              <a:rPr b="0" lang="en-US" sz="1600" spc="-1" strike="noStrike">
                <a:latin typeface="Calibri"/>
              </a:rPr>
              <a:t>r</a:t>
            </a:r>
            <a:endParaRPr b="0" lang="en-US" sz="1600" spc="-1" strike="noStrike">
              <a:latin typeface="Calibri"/>
            </a:endParaRPr>
          </a:p>
        </p:txBody>
      </p:sp>
      <p:sp>
        <p:nvSpPr>
          <p:cNvPr id="194" name="TextShape 14"/>
          <p:cNvSpPr txBox="1"/>
          <p:nvPr/>
        </p:nvSpPr>
        <p:spPr>
          <a:xfrm>
            <a:off x="6217920" y="3291840"/>
            <a:ext cx="1737360" cy="495720"/>
          </a:xfrm>
          <a:prstGeom prst="rect">
            <a:avLst/>
          </a:prstGeom>
          <a:noFill/>
          <a:ln w="18360">
            <a:noFill/>
          </a:ln>
        </p:spPr>
        <p:txBody>
          <a:bodyPr lIns="90000" rIns="90000" tIns="45000" bIns="45000"/>
          <a:p>
            <a:pPr algn="ctr"/>
            <a:r>
              <a:rPr b="0" lang="en-US" sz="1600" spc="-1" strike="noStrike">
                <a:latin typeface="Calibri"/>
              </a:rPr>
              <a:t>container</a:t>
            </a:r>
            <a:endParaRPr b="0" lang="en-US" sz="1600" spc="-1" strike="noStrike">
              <a:latin typeface="Calibri"/>
            </a:endParaRPr>
          </a:p>
        </p:txBody>
      </p:sp>
      <p:sp>
        <p:nvSpPr>
          <p:cNvPr id="195" name="CustomShape 15"/>
          <p:cNvSpPr/>
          <p:nvPr/>
        </p:nvSpPr>
        <p:spPr>
          <a:xfrm>
            <a:off x="1737360" y="3108960"/>
            <a:ext cx="6492240" cy="1188720"/>
          </a:xfrm>
          <a:prstGeom prst="rect">
            <a:avLst/>
          </a:prstGeom>
          <a:noFill/>
          <a:ln w="18360">
            <a:solidFill>
              <a:srgbClr val="006c3b"/>
            </a:solidFill>
            <a:custDash>
              <a:ds d="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TextShape 16"/>
          <p:cNvSpPr txBox="1"/>
          <p:nvPr/>
        </p:nvSpPr>
        <p:spPr>
          <a:xfrm>
            <a:off x="1737360" y="2743200"/>
            <a:ext cx="2011680" cy="365760"/>
          </a:xfrm>
          <a:prstGeom prst="rect">
            <a:avLst/>
          </a:prstGeom>
          <a:noFill/>
          <a:ln w="1836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Calibri"/>
              </a:rPr>
              <a:t>container</a:t>
            </a:r>
            <a:r>
              <a:rPr b="0" lang="en-US" sz="1800" spc="-1" strike="noStrike">
                <a:latin typeface="Calibri"/>
              </a:rPr>
              <a:t>s</a:t>
            </a:r>
            <a:endParaRPr b="0" lang="en-US" sz="1800" spc="-1" strike="noStrike">
              <a:latin typeface="Calibri"/>
            </a:endParaRPr>
          </a:p>
        </p:txBody>
      </p:sp>
      <p:sp>
        <p:nvSpPr>
          <p:cNvPr id="197" name="CustomShape 17"/>
          <p:cNvSpPr/>
          <p:nvPr/>
        </p:nvSpPr>
        <p:spPr>
          <a:xfrm>
            <a:off x="1737360" y="4754880"/>
            <a:ext cx="6492240" cy="365760"/>
          </a:xfrm>
          <a:prstGeom prst="rect">
            <a:avLst/>
          </a:prstGeom>
          <a:solidFill>
            <a:srgbClr val="ffffff"/>
          </a:solidFill>
          <a:ln w="18360">
            <a:solidFill>
              <a:srgbClr val="00381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600" spc="-1" strike="noStrike">
                <a:latin typeface="Calibri"/>
              </a:rPr>
              <a:t>bridge </a:t>
            </a:r>
            <a:r>
              <a:rPr b="0" lang="en-US" sz="1600" spc="-1" strike="noStrike">
                <a:latin typeface="Calibri"/>
              </a:rPr>
              <a:t>network : </a:t>
            </a:r>
            <a:r>
              <a:rPr b="0" lang="en-US" sz="1600" spc="-1" strike="noStrike">
                <a:latin typeface="Calibri"/>
              </a:rPr>
              <a:t>ms_network </a:t>
            </a:r>
            <a:r>
              <a:rPr b="0" lang="en-US" sz="1600" spc="-1" strike="noStrike">
                <a:latin typeface="Calibri"/>
              </a:rPr>
              <a:t>(172.25.0.0/1</a:t>
            </a:r>
            <a:r>
              <a:rPr b="0" lang="en-US" sz="1600" spc="-1" strike="noStrike">
                <a:latin typeface="Calibri"/>
              </a:rPr>
              <a:t>6 )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8" name="CustomShape 18"/>
          <p:cNvSpPr/>
          <p:nvPr/>
        </p:nvSpPr>
        <p:spPr>
          <a:xfrm>
            <a:off x="2743200" y="4114800"/>
            <a:ext cx="182880" cy="640080"/>
          </a:xfrm>
          <a:custGeom>
            <a:avLst/>
            <a:gdLst/>
            <a:ahLst/>
            <a:rect l="0" t="0" r="r" b="b"/>
            <a:pathLst>
              <a:path w="510" h="1780">
                <a:moveTo>
                  <a:pt x="0" y="354"/>
                </a:moveTo>
                <a:lnTo>
                  <a:pt x="254" y="0"/>
                </a:lnTo>
                <a:lnTo>
                  <a:pt x="509" y="354"/>
                </a:lnTo>
                <a:lnTo>
                  <a:pt x="381" y="354"/>
                </a:lnTo>
                <a:lnTo>
                  <a:pt x="381" y="1424"/>
                </a:lnTo>
                <a:lnTo>
                  <a:pt x="509" y="1424"/>
                </a:lnTo>
                <a:lnTo>
                  <a:pt x="254" y="1779"/>
                </a:lnTo>
                <a:lnTo>
                  <a:pt x="0" y="1424"/>
                </a:lnTo>
                <a:lnTo>
                  <a:pt x="127" y="1424"/>
                </a:lnTo>
                <a:lnTo>
                  <a:pt x="127" y="354"/>
                </a:lnTo>
                <a:lnTo>
                  <a:pt x="0" y="354"/>
                </a:lnTo>
              </a:path>
            </a:pathLst>
          </a:custGeom>
          <a:solidFill>
            <a:srgbClr val="ffffff"/>
          </a:solidFill>
          <a:ln w="18360">
            <a:solidFill>
              <a:srgbClr val="00381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9"/>
          <p:cNvSpPr/>
          <p:nvPr/>
        </p:nvSpPr>
        <p:spPr>
          <a:xfrm>
            <a:off x="4846320" y="4114800"/>
            <a:ext cx="182880" cy="640080"/>
          </a:xfrm>
          <a:custGeom>
            <a:avLst/>
            <a:gdLst/>
            <a:ahLst/>
            <a:rect l="0" t="0" r="r" b="b"/>
            <a:pathLst>
              <a:path w="510" h="1780">
                <a:moveTo>
                  <a:pt x="0" y="354"/>
                </a:moveTo>
                <a:lnTo>
                  <a:pt x="254" y="0"/>
                </a:lnTo>
                <a:lnTo>
                  <a:pt x="509" y="354"/>
                </a:lnTo>
                <a:lnTo>
                  <a:pt x="381" y="354"/>
                </a:lnTo>
                <a:lnTo>
                  <a:pt x="381" y="1424"/>
                </a:lnTo>
                <a:lnTo>
                  <a:pt x="509" y="1424"/>
                </a:lnTo>
                <a:lnTo>
                  <a:pt x="254" y="1779"/>
                </a:lnTo>
                <a:lnTo>
                  <a:pt x="0" y="1424"/>
                </a:lnTo>
                <a:lnTo>
                  <a:pt x="127" y="1424"/>
                </a:lnTo>
                <a:lnTo>
                  <a:pt x="127" y="354"/>
                </a:lnTo>
                <a:lnTo>
                  <a:pt x="0" y="354"/>
                </a:lnTo>
              </a:path>
            </a:pathLst>
          </a:custGeom>
          <a:solidFill>
            <a:srgbClr val="ffffff"/>
          </a:solidFill>
          <a:ln w="18360">
            <a:solidFill>
              <a:srgbClr val="00381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0"/>
          <p:cNvSpPr/>
          <p:nvPr/>
        </p:nvSpPr>
        <p:spPr>
          <a:xfrm>
            <a:off x="6949440" y="4114800"/>
            <a:ext cx="182880" cy="640080"/>
          </a:xfrm>
          <a:custGeom>
            <a:avLst/>
            <a:gdLst/>
            <a:ahLst/>
            <a:rect l="0" t="0" r="r" b="b"/>
            <a:pathLst>
              <a:path w="510" h="1780">
                <a:moveTo>
                  <a:pt x="0" y="354"/>
                </a:moveTo>
                <a:lnTo>
                  <a:pt x="254" y="0"/>
                </a:lnTo>
                <a:lnTo>
                  <a:pt x="509" y="354"/>
                </a:lnTo>
                <a:lnTo>
                  <a:pt x="381" y="354"/>
                </a:lnTo>
                <a:lnTo>
                  <a:pt x="381" y="1424"/>
                </a:lnTo>
                <a:lnTo>
                  <a:pt x="509" y="1424"/>
                </a:lnTo>
                <a:lnTo>
                  <a:pt x="254" y="1779"/>
                </a:lnTo>
                <a:lnTo>
                  <a:pt x="0" y="1424"/>
                </a:lnTo>
                <a:lnTo>
                  <a:pt x="127" y="1424"/>
                </a:lnTo>
                <a:lnTo>
                  <a:pt x="127" y="354"/>
                </a:lnTo>
                <a:lnTo>
                  <a:pt x="0" y="354"/>
                </a:lnTo>
              </a:path>
            </a:pathLst>
          </a:custGeom>
          <a:solidFill>
            <a:srgbClr val="ffffff"/>
          </a:solidFill>
          <a:ln w="18360">
            <a:solidFill>
              <a:srgbClr val="00381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Line 21"/>
          <p:cNvSpPr/>
          <p:nvPr/>
        </p:nvSpPr>
        <p:spPr>
          <a:xfrm>
            <a:off x="2834640" y="2286000"/>
            <a:ext cx="0" cy="1371600"/>
          </a:xfrm>
          <a:prstGeom prst="line">
            <a:avLst/>
          </a:prstGeom>
          <a:ln w="9000">
            <a:solidFill>
              <a:srgbClr val="006d6f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22"/>
          <p:cNvSpPr/>
          <p:nvPr/>
        </p:nvSpPr>
        <p:spPr>
          <a:xfrm>
            <a:off x="4937760" y="2286000"/>
            <a:ext cx="0" cy="1371600"/>
          </a:xfrm>
          <a:prstGeom prst="line">
            <a:avLst/>
          </a:prstGeom>
          <a:ln w="9000">
            <a:solidFill>
              <a:srgbClr val="006d6f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Line 23"/>
          <p:cNvSpPr/>
          <p:nvPr/>
        </p:nvSpPr>
        <p:spPr>
          <a:xfrm>
            <a:off x="7132320" y="2286000"/>
            <a:ext cx="0" cy="1371600"/>
          </a:xfrm>
          <a:prstGeom prst="line">
            <a:avLst/>
          </a:prstGeom>
          <a:ln w="9000">
            <a:solidFill>
              <a:srgbClr val="006d6f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3397</TotalTime>
  <Application>LibreOffice/6.0.7.3$Linux_X86_64 LibreOffice_project/00m0$Build-3</Application>
  <Words>122</Words>
  <Paragraphs>66</Paragraphs>
  <Company>EDF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2018-12-13T10:44:59Z</dcterms:created>
  <dc:creator>WANG Yuwei</dc:creator>
  <dc:description/>
  <dc:language>en-US</dc:language>
  <cp:lastModifiedBy/>
  <dcterms:modified xsi:type="dcterms:W3CDTF">2019-01-27T23:15:32Z</dcterms:modified>
  <cp:revision>67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EDF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Grand écran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