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82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6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3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6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3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61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7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9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05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CF279-F1D6-4C73-9B94-25CACD0A723E}" type="datetimeFigureOut">
              <a:rPr lang="fr-FR" smtClean="0"/>
              <a:t>25/01/2019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ABA-D732-4250-A748-3C66A3996D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256" y="959403"/>
            <a:ext cx="1846907" cy="16115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5132" y="562912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Annuaire des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3485" y="1393977"/>
            <a:ext cx="932508" cy="81481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343485" y="1432051"/>
            <a:ext cx="932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Auth1…</a:t>
            </a:r>
          </a:p>
          <a:p>
            <a:r>
              <a:rPr lang="fr-FR" sz="1400" dirty="0"/>
              <a:t>Auth2…</a:t>
            </a:r>
          </a:p>
          <a:p>
            <a:r>
              <a:rPr lang="fr-FR" sz="1400" dirty="0"/>
              <a:t>Auth3…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57477" y="1086200"/>
            <a:ext cx="110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Service Auth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5256" y="2570920"/>
            <a:ext cx="1846907" cy="4074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135256" y="2620693"/>
            <a:ext cx="184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REST + HTTP 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15509" y="2482193"/>
            <a:ext cx="1493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couche de communication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1782169" y="2638717"/>
            <a:ext cx="325925" cy="276152"/>
          </a:xfrm>
          <a:prstGeom prst="rightArrow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478057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55814" y="5109690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72429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66801" y="4155269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8057" y="4682124"/>
            <a:ext cx="864844" cy="40740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User 1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72429" y="4720198"/>
            <a:ext cx="7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</a:t>
            </a:r>
          </a:p>
        </p:txBody>
      </p:sp>
      <p:cxnSp>
        <p:nvCxnSpPr>
          <p:cNvPr id="27" name="Connecteur en arc 26"/>
          <p:cNvCxnSpPr>
            <a:stCxn id="16" idx="0"/>
            <a:endCxn id="8" idx="2"/>
          </p:cNvCxnSpPr>
          <p:nvPr/>
        </p:nvCxnSpPr>
        <p:spPr>
          <a:xfrm rot="16200000" flipV="1">
            <a:off x="2896124" y="3140913"/>
            <a:ext cx="1176943" cy="851769"/>
          </a:xfrm>
          <a:prstGeom prst="curvedConnector3">
            <a:avLst>
              <a:gd name="adj1" fmla="val 203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22" idx="0"/>
            <a:endCxn id="8" idx="2"/>
          </p:cNvCxnSpPr>
          <p:nvPr/>
        </p:nvCxnSpPr>
        <p:spPr>
          <a:xfrm rot="16200000" flipV="1">
            <a:off x="3393310" y="2643727"/>
            <a:ext cx="1176943" cy="1846141"/>
          </a:xfrm>
          <a:prstGeom prst="curvedConnector3">
            <a:avLst>
              <a:gd name="adj1" fmla="val 331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23" idx="0"/>
            <a:endCxn id="8" idx="2"/>
          </p:cNvCxnSpPr>
          <p:nvPr/>
        </p:nvCxnSpPr>
        <p:spPr>
          <a:xfrm rot="16200000" flipV="1">
            <a:off x="3890496" y="2146541"/>
            <a:ext cx="1176943" cy="2840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24" idx="1"/>
            <a:endCxn id="8" idx="2"/>
          </p:cNvCxnSpPr>
          <p:nvPr/>
        </p:nvCxnSpPr>
        <p:spPr>
          <a:xfrm rot="10800000">
            <a:off x="3058711" y="2978327"/>
            <a:ext cx="419347" cy="190750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066115" y="3284265"/>
            <a:ext cx="71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JSON</a:t>
            </a:r>
          </a:p>
        </p:txBody>
      </p:sp>
      <p:cxnSp>
        <p:nvCxnSpPr>
          <p:cNvPr id="60" name="Connecteur en arc 59"/>
          <p:cNvCxnSpPr>
            <a:stCxn id="8" idx="3"/>
            <a:endCxn id="23" idx="0"/>
          </p:cNvCxnSpPr>
          <p:nvPr/>
        </p:nvCxnSpPr>
        <p:spPr>
          <a:xfrm>
            <a:off x="3982163" y="2774623"/>
            <a:ext cx="1917060" cy="13806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3286927" y="3488584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6663675" y="372572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grpSp>
        <p:nvGrpSpPr>
          <p:cNvPr id="74" name="Groupe 73"/>
          <p:cNvGrpSpPr/>
          <p:nvPr/>
        </p:nvGrpSpPr>
        <p:grpSpPr>
          <a:xfrm>
            <a:off x="7295224" y="887117"/>
            <a:ext cx="1565334" cy="1540644"/>
            <a:chOff x="7277492" y="1301574"/>
            <a:chExt cx="1225485" cy="1184010"/>
          </a:xfrm>
        </p:grpSpPr>
        <p:sp>
          <p:nvSpPr>
            <p:cNvPr id="70" name="Organigramme : Processus 69"/>
            <p:cNvSpPr/>
            <p:nvPr/>
          </p:nvSpPr>
          <p:spPr>
            <a:xfrm>
              <a:off x="7277492" y="1622438"/>
              <a:ext cx="1225485" cy="863146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 smtClean="0"/>
                <a:t>TypeName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 err="1" smtClean="0"/>
                <a:t>InstanceID</a:t>
              </a:r>
              <a:endParaRPr lang="fr-FR" sz="1600" dirty="0" smtClean="0"/>
            </a:p>
            <a:p>
              <a:pPr marL="285750" indent="-285750">
                <a:buFontTx/>
                <a:buChar char="-"/>
              </a:pPr>
              <a:r>
                <a:rPr lang="fr-FR" sz="1600" dirty="0" smtClean="0"/>
                <a:t>IP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Register Info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7137705" y="401354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 d’enregistrement</a:t>
            </a:r>
          </a:p>
        </p:txBody>
      </p:sp>
      <p:sp>
        <p:nvSpPr>
          <p:cNvPr id="75" name="Ellipse 74"/>
          <p:cNvSpPr/>
          <p:nvPr/>
        </p:nvSpPr>
        <p:spPr>
          <a:xfrm>
            <a:off x="1648995" y="3577585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6" name="Ellipse 75"/>
          <p:cNvSpPr/>
          <p:nvPr/>
        </p:nvSpPr>
        <p:spPr>
          <a:xfrm>
            <a:off x="4780848" y="2668932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7" name="Ellipse 76"/>
          <p:cNvSpPr/>
          <p:nvPr/>
        </p:nvSpPr>
        <p:spPr>
          <a:xfrm>
            <a:off x="6663675" y="2427761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137705" y="2449496"/>
            <a:ext cx="35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Interroger l’annuaire pour chercher des autres services</a:t>
            </a:r>
          </a:p>
        </p:txBody>
      </p:sp>
      <p:grpSp>
        <p:nvGrpSpPr>
          <p:cNvPr id="82" name="Groupe 81"/>
          <p:cNvGrpSpPr/>
          <p:nvPr/>
        </p:nvGrpSpPr>
        <p:grpSpPr>
          <a:xfrm>
            <a:off x="7295223" y="3328152"/>
            <a:ext cx="1565335" cy="922310"/>
            <a:chOff x="7277492" y="1301574"/>
            <a:chExt cx="1225485" cy="922310"/>
          </a:xfrm>
        </p:grpSpPr>
        <p:sp>
          <p:nvSpPr>
            <p:cNvPr id="83" name="Organigramme : Processus 82"/>
            <p:cNvSpPr/>
            <p:nvPr/>
          </p:nvSpPr>
          <p:spPr>
            <a:xfrm>
              <a:off x="7277492" y="1622438"/>
              <a:ext cx="1225485" cy="601446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 smtClean="0"/>
                <a:t>TypeName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Request</a:t>
              </a:r>
            </a:p>
          </p:txBody>
        </p:sp>
      </p:grpSp>
      <p:grpSp>
        <p:nvGrpSpPr>
          <p:cNvPr id="85" name="Groupe 84"/>
          <p:cNvGrpSpPr/>
          <p:nvPr/>
        </p:nvGrpSpPr>
        <p:grpSpPr>
          <a:xfrm>
            <a:off x="9317723" y="3328152"/>
            <a:ext cx="1565335" cy="1639774"/>
            <a:chOff x="7277492" y="1301574"/>
            <a:chExt cx="1225485" cy="1639774"/>
          </a:xfrm>
        </p:grpSpPr>
        <p:sp>
          <p:nvSpPr>
            <p:cNvPr id="86" name="Organigramme : Processus 85"/>
            <p:cNvSpPr/>
            <p:nvPr/>
          </p:nvSpPr>
          <p:spPr>
            <a:xfrm>
              <a:off x="7277492" y="1622437"/>
              <a:ext cx="1225485" cy="1318911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sz="1600" dirty="0" err="1" smtClean="0"/>
                <a:t>TypeName</a:t>
              </a:r>
              <a:endParaRPr lang="fr-FR" sz="1600" dirty="0" smtClean="0"/>
            </a:p>
            <a:p>
              <a:pPr marL="285750" indent="-285750">
                <a:buFontTx/>
                <a:buChar char="-"/>
              </a:pPr>
              <a:r>
                <a:rPr lang="fr-FR" sz="1600" dirty="0" err="1" smtClean="0"/>
                <a:t>InstanceID</a:t>
              </a:r>
              <a:endParaRPr lang="fr-FR" sz="1600" dirty="0"/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IP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Version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TTL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Info</a:t>
              </a:r>
            </a:p>
          </p:txBody>
        </p:sp>
      </p:grpSp>
      <p:sp>
        <p:nvSpPr>
          <p:cNvPr id="88" name="Ellipse 87"/>
          <p:cNvSpPr/>
          <p:nvPr/>
        </p:nvSpPr>
        <p:spPr>
          <a:xfrm>
            <a:off x="6663674" y="4798730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7137705" y="4854006"/>
            <a:ext cx="356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Interroger les services</a:t>
            </a:r>
          </a:p>
        </p:txBody>
      </p:sp>
      <p:grpSp>
        <p:nvGrpSpPr>
          <p:cNvPr id="90" name="Groupe 89"/>
          <p:cNvGrpSpPr/>
          <p:nvPr/>
        </p:nvGrpSpPr>
        <p:grpSpPr>
          <a:xfrm>
            <a:off x="7294232" y="5407195"/>
            <a:ext cx="2991407" cy="1021132"/>
            <a:chOff x="7277492" y="1301574"/>
            <a:chExt cx="1225485" cy="1021132"/>
          </a:xfrm>
        </p:grpSpPr>
        <p:sp>
          <p:nvSpPr>
            <p:cNvPr id="91" name="Organigramme : Processus 90"/>
            <p:cNvSpPr/>
            <p:nvPr/>
          </p:nvSpPr>
          <p:spPr>
            <a:xfrm>
              <a:off x="7277492" y="1622437"/>
              <a:ext cx="1225485" cy="700269"/>
            </a:xfrm>
            <a:prstGeom prst="flowChartProcess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1600" dirty="0"/>
                <a:t>Load</a:t>
              </a:r>
              <a:r>
                <a:rPr lang="fr-FR" sz="1600" dirty="0"/>
                <a:t> (0…1) </a:t>
              </a:r>
            </a:p>
            <a:p>
              <a:pPr marL="285750" indent="-285750">
                <a:buFontTx/>
                <a:buChar char="-"/>
              </a:pPr>
              <a:r>
                <a:rPr lang="fr-FR" sz="1600" dirty="0"/>
                <a:t>???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77492" y="1301574"/>
              <a:ext cx="1225485" cy="320864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Service Quality Request (SQR)</a:t>
              </a:r>
            </a:p>
          </p:txBody>
        </p:sp>
      </p:grpSp>
      <p:sp>
        <p:nvSpPr>
          <p:cNvPr id="94" name="ZoneTexte 93"/>
          <p:cNvSpPr txBox="1"/>
          <p:nvPr/>
        </p:nvSpPr>
        <p:spPr>
          <a:xfrm>
            <a:off x="160256" y="169682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V0.0.1</a:t>
            </a:r>
          </a:p>
        </p:txBody>
      </p:sp>
      <p:cxnSp>
        <p:nvCxnSpPr>
          <p:cNvPr id="46" name="Connecteur en arc 32">
            <a:extLst>
              <a:ext uri="{FF2B5EF4-FFF2-40B4-BE49-F238E27FC236}">
                <a16:creationId xmlns:a16="http://schemas.microsoft.com/office/drawing/2014/main" xmlns="" id="{33A0F983-A334-4B0C-A864-2EB85A21ACEE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2135257" y="2789970"/>
            <a:ext cx="1342801" cy="1569002"/>
          </a:xfrm>
          <a:prstGeom prst="curvedConnector3">
            <a:avLst>
              <a:gd name="adj1" fmla="val 117024"/>
            </a:avLst>
          </a:prstGeom>
          <a:ln>
            <a:headEnd type="stealth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964891" y="1753386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ServiceQuality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1063" y="3931348"/>
            <a:ext cx="2125083" cy="16115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175985" y="5559045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</a:t>
            </a:r>
            <a:r>
              <a:rPr lang="fr-FR" dirty="0" smtClean="0"/>
              <a:t>ervices </a:t>
            </a:r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7212" y="4242182"/>
            <a:ext cx="932508" cy="5612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Auth1…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Auth2</a:t>
            </a:r>
            <a:r>
              <a:rPr lang="fr-FR" sz="1200" dirty="0" smtClean="0">
                <a:solidFill>
                  <a:schemeClr val="tx1"/>
                </a:solidFill>
              </a:rPr>
              <a:t>…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261204" y="3934405"/>
            <a:ext cx="110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Service Auth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1062" y="3526616"/>
            <a:ext cx="2125083" cy="4074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251062" y="3573270"/>
            <a:ext cx="2125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</a:t>
            </a:r>
            <a:r>
              <a:rPr lang="fr-FR" sz="1400" dirty="0" smtClean="0"/>
              <a:t> </a:t>
            </a:r>
            <a:r>
              <a:rPr lang="fr-FR" sz="1400" dirty="0" smtClean="0"/>
              <a:t>of </a:t>
            </a:r>
            <a:r>
              <a:rPr lang="fr-FR" sz="1400" dirty="0"/>
              <a:t>c</a:t>
            </a:r>
            <a:r>
              <a:rPr lang="fr-FR" sz="1400" dirty="0" smtClean="0"/>
              <a:t>ommunication</a:t>
            </a:r>
            <a:endParaRPr lang="fr-FR" sz="1400" dirty="0"/>
          </a:p>
        </p:txBody>
      </p:sp>
      <p:sp>
        <p:nvSpPr>
          <p:cNvPr id="16" name="Ellipse 15"/>
          <p:cNvSpPr/>
          <p:nvPr/>
        </p:nvSpPr>
        <p:spPr>
          <a:xfrm>
            <a:off x="3878941" y="1698187"/>
            <a:ext cx="1429179" cy="673250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Auth 1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632477" y="804388"/>
            <a:ext cx="561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Microservices (service consumer / service provider)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8687481" y="1992089"/>
            <a:ext cx="7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</a:t>
            </a:r>
          </a:p>
        </p:txBody>
      </p:sp>
      <p:cxnSp>
        <p:nvCxnSpPr>
          <p:cNvPr id="29" name="Connecteur en arc 28"/>
          <p:cNvCxnSpPr>
            <a:stCxn id="72" idx="4"/>
            <a:endCxn id="8" idx="0"/>
          </p:cNvCxnSpPr>
          <p:nvPr/>
        </p:nvCxnSpPr>
        <p:spPr>
          <a:xfrm rot="16200000" flipH="1">
            <a:off x="5728928" y="2941939"/>
            <a:ext cx="1154757" cy="1459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79" idx="4"/>
            <a:endCxn id="8" idx="0"/>
          </p:cNvCxnSpPr>
          <p:nvPr/>
        </p:nvCxnSpPr>
        <p:spPr>
          <a:xfrm rot="5400000">
            <a:off x="6565659" y="2119382"/>
            <a:ext cx="1155179" cy="165928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6" idx="4"/>
            <a:endCxn id="8" idx="0"/>
          </p:cNvCxnSpPr>
          <p:nvPr/>
        </p:nvCxnSpPr>
        <p:spPr>
          <a:xfrm rot="16200000" flipH="1">
            <a:off x="4875978" y="2088989"/>
            <a:ext cx="1155179" cy="172007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rc 59"/>
          <p:cNvCxnSpPr>
            <a:stCxn id="79" idx="0"/>
            <a:endCxn id="16" idx="0"/>
          </p:cNvCxnSpPr>
          <p:nvPr/>
        </p:nvCxnSpPr>
        <p:spPr>
          <a:xfrm rot="16200000" flipV="1">
            <a:off x="6283212" y="8506"/>
            <a:ext cx="12700" cy="3379361"/>
          </a:xfrm>
          <a:prstGeom prst="curvedConnector3">
            <a:avLst>
              <a:gd name="adj1" fmla="val 2319575"/>
            </a:avLst>
          </a:prstGeom>
          <a:ln w="19050">
            <a:solidFill>
              <a:srgbClr val="66006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824167" y="2802204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75" name="Ellipse 74"/>
          <p:cNvSpPr/>
          <p:nvPr/>
        </p:nvSpPr>
        <p:spPr>
          <a:xfrm>
            <a:off x="7946006" y="3229470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6" name="Ellipse 75"/>
          <p:cNvSpPr/>
          <p:nvPr/>
        </p:nvSpPr>
        <p:spPr>
          <a:xfrm>
            <a:off x="7500269" y="1191061"/>
            <a:ext cx="426895" cy="426895"/>
          </a:xfrm>
          <a:prstGeom prst="ellipse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94" name="ZoneTexte 93"/>
          <p:cNvSpPr txBox="1"/>
          <p:nvPr/>
        </p:nvSpPr>
        <p:spPr>
          <a:xfrm>
            <a:off x="160256" y="169682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V0.0.1</a:t>
            </a:r>
          </a:p>
        </p:txBody>
      </p:sp>
      <p:cxnSp>
        <p:nvCxnSpPr>
          <p:cNvPr id="46" name="Connecteur en arc 32">
            <a:extLst>
              <a:ext uri="{FF2B5EF4-FFF2-40B4-BE49-F238E27FC236}">
                <a16:creationId xmlns:a16="http://schemas.microsoft.com/office/drawing/2014/main" xmlns="" id="{33A0F983-A334-4B0C-A864-2EB85A21ACEE}"/>
              </a:ext>
            </a:extLst>
          </p:cNvPr>
          <p:cNvCxnSpPr>
            <a:cxnSpLocks/>
            <a:stCxn id="9" idx="3"/>
            <a:endCxn id="79" idx="5"/>
          </p:cNvCxnSpPr>
          <p:nvPr/>
        </p:nvCxnSpPr>
        <p:spPr>
          <a:xfrm flipV="1">
            <a:off x="7376145" y="2272842"/>
            <a:ext cx="1102038" cy="1454317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stealth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5584419" y="1698609"/>
            <a:ext cx="1429179" cy="673250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Auth2</a:t>
            </a:r>
            <a:endParaRPr lang="fr-FR" sz="1600" dirty="0"/>
          </a:p>
        </p:txBody>
      </p:sp>
      <p:sp>
        <p:nvSpPr>
          <p:cNvPr id="79" name="Ellipse 78"/>
          <p:cNvSpPr/>
          <p:nvPr/>
        </p:nvSpPr>
        <p:spPr>
          <a:xfrm>
            <a:off x="7258302" y="1698187"/>
            <a:ext cx="1429179" cy="673250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 1</a:t>
            </a:r>
            <a:endParaRPr lang="fr-FR" sz="1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3797915" y="2744991"/>
            <a:ext cx="1160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cancel</a:t>
            </a:r>
            <a:endParaRPr lang="fr-FR" sz="1400" dirty="0"/>
          </a:p>
        </p:txBody>
      </p:sp>
      <p:sp>
        <p:nvSpPr>
          <p:cNvPr id="59" name="ZoneTexte 58"/>
          <p:cNvSpPr txBox="1"/>
          <p:nvPr/>
        </p:nvSpPr>
        <p:spPr>
          <a:xfrm>
            <a:off x="7946006" y="3708552"/>
            <a:ext cx="148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sk information</a:t>
            </a:r>
            <a:endParaRPr lang="en-US" sz="1400" dirty="0"/>
          </a:p>
        </p:txBody>
      </p:sp>
      <p:sp>
        <p:nvSpPr>
          <p:cNvPr id="97" name="Rectangle 96"/>
          <p:cNvSpPr/>
          <p:nvPr/>
        </p:nvSpPr>
        <p:spPr>
          <a:xfrm>
            <a:off x="6339835" y="4892161"/>
            <a:ext cx="932508" cy="56129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User1</a:t>
            </a:r>
            <a:r>
              <a:rPr lang="fr-FR" sz="1200" dirty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User2…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6253827" y="4584384"/>
            <a:ext cx="1104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Service </a:t>
            </a:r>
            <a:r>
              <a:rPr lang="fr-FR" sz="1400" dirty="0" smtClean="0"/>
              <a:t>User</a:t>
            </a:r>
            <a:endParaRPr lang="fr-FR" sz="1400" dirty="0"/>
          </a:p>
        </p:txBody>
      </p:sp>
      <p:sp>
        <p:nvSpPr>
          <p:cNvPr id="99" name="ZoneTexte 98"/>
          <p:cNvSpPr txBox="1"/>
          <p:nvPr/>
        </p:nvSpPr>
        <p:spPr>
          <a:xfrm>
            <a:off x="6508079" y="4166205"/>
            <a:ext cx="7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</a:t>
            </a:r>
          </a:p>
        </p:txBody>
      </p:sp>
      <p:sp>
        <p:nvSpPr>
          <p:cNvPr id="100" name="ZoneTexte 99"/>
          <p:cNvSpPr txBox="1"/>
          <p:nvPr/>
        </p:nvSpPr>
        <p:spPr>
          <a:xfrm>
            <a:off x="5545910" y="4938683"/>
            <a:ext cx="7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……</a:t>
            </a:r>
          </a:p>
        </p:txBody>
      </p:sp>
      <p:cxnSp>
        <p:nvCxnSpPr>
          <p:cNvPr id="101" name="Connecteur en arc 100"/>
          <p:cNvCxnSpPr>
            <a:stCxn id="72" idx="2"/>
            <a:endCxn id="16" idx="6"/>
          </p:cNvCxnSpPr>
          <p:nvPr/>
        </p:nvCxnSpPr>
        <p:spPr>
          <a:xfrm rot="10800000">
            <a:off x="5308121" y="2034812"/>
            <a:ext cx="276299" cy="422"/>
          </a:xfrm>
          <a:prstGeom prst="curvedConnector3">
            <a:avLst>
              <a:gd name="adj1" fmla="val 50000"/>
            </a:avLst>
          </a:prstGeom>
          <a:ln w="19050">
            <a:solidFill>
              <a:srgbClr val="66006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en arc 101"/>
          <p:cNvCxnSpPr>
            <a:stCxn id="79" idx="2"/>
            <a:endCxn id="72" idx="6"/>
          </p:cNvCxnSpPr>
          <p:nvPr/>
        </p:nvCxnSpPr>
        <p:spPr>
          <a:xfrm rot="10800000" flipV="1">
            <a:off x="7013598" y="2034812"/>
            <a:ext cx="244704" cy="422"/>
          </a:xfrm>
          <a:prstGeom prst="curvedConnector3">
            <a:avLst>
              <a:gd name="adj1" fmla="val 50000"/>
            </a:avLst>
          </a:prstGeom>
          <a:ln w="19050">
            <a:solidFill>
              <a:srgbClr val="660066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7927164" y="1301951"/>
            <a:ext cx="1482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Remote Call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66274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122</Words>
  <Application>Microsoft Office PowerPoint</Application>
  <PresentationFormat>Grand écran</PresentationFormat>
  <Paragraphs>66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WANG Yuwei</dc:creator>
  <cp:lastModifiedBy>WANG Yuwei</cp:lastModifiedBy>
  <cp:revision>55</cp:revision>
  <dcterms:created xsi:type="dcterms:W3CDTF">2018-12-13T10:44:59Z</dcterms:created>
  <dcterms:modified xsi:type="dcterms:W3CDTF">2019-01-25T17:24:11Z</dcterms:modified>
</cp:coreProperties>
</file>