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82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6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6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3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61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9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5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F279-F1D6-4C73-9B94-25CACD0A723E}" type="datetimeFigureOut">
              <a:rPr lang="fr-FR" smtClean="0"/>
              <a:t>27/12/2018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256" y="959403"/>
            <a:ext cx="1846907" cy="16115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5132" y="562912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Annuaire des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3485" y="1393977"/>
            <a:ext cx="932508" cy="81481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343485" y="1432051"/>
            <a:ext cx="932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Auth1…</a:t>
            </a:r>
          </a:p>
          <a:p>
            <a:r>
              <a:rPr lang="fr-FR" sz="1400" dirty="0"/>
              <a:t>Auth2…</a:t>
            </a:r>
          </a:p>
          <a:p>
            <a:r>
              <a:rPr lang="fr-FR" sz="1400" dirty="0"/>
              <a:t>Auth3…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57477" y="1086200"/>
            <a:ext cx="110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Service Auth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5256" y="2570920"/>
            <a:ext cx="1846907" cy="4074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35256" y="2620693"/>
            <a:ext cx="184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REST + HTTP 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5509" y="2482193"/>
            <a:ext cx="149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couche de communication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1782169" y="2638717"/>
            <a:ext cx="325925" cy="276152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478057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55814" y="5109690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72429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66801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8057" y="4682124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User 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72429" y="4720198"/>
            <a:ext cx="7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</a:t>
            </a:r>
          </a:p>
        </p:txBody>
      </p:sp>
      <p:cxnSp>
        <p:nvCxnSpPr>
          <p:cNvPr id="27" name="Connecteur en arc 26"/>
          <p:cNvCxnSpPr>
            <a:stCxn id="16" idx="0"/>
            <a:endCxn id="8" idx="2"/>
          </p:cNvCxnSpPr>
          <p:nvPr/>
        </p:nvCxnSpPr>
        <p:spPr>
          <a:xfrm rot="16200000" flipV="1">
            <a:off x="2896124" y="3140913"/>
            <a:ext cx="1176943" cy="851769"/>
          </a:xfrm>
          <a:prstGeom prst="curvedConnector3">
            <a:avLst>
              <a:gd name="adj1" fmla="val 203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22" idx="0"/>
            <a:endCxn id="8" idx="2"/>
          </p:cNvCxnSpPr>
          <p:nvPr/>
        </p:nvCxnSpPr>
        <p:spPr>
          <a:xfrm rot="16200000" flipV="1">
            <a:off x="3393310" y="2643727"/>
            <a:ext cx="1176943" cy="1846141"/>
          </a:xfrm>
          <a:prstGeom prst="curvedConnector3">
            <a:avLst>
              <a:gd name="adj1" fmla="val 33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3" idx="0"/>
            <a:endCxn id="8" idx="2"/>
          </p:cNvCxnSpPr>
          <p:nvPr/>
        </p:nvCxnSpPr>
        <p:spPr>
          <a:xfrm rot="16200000" flipV="1">
            <a:off x="3890496" y="2146541"/>
            <a:ext cx="1176943" cy="2840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24" idx="1"/>
            <a:endCxn id="8" idx="2"/>
          </p:cNvCxnSpPr>
          <p:nvPr/>
        </p:nvCxnSpPr>
        <p:spPr>
          <a:xfrm rot="10800000">
            <a:off x="3058711" y="2978327"/>
            <a:ext cx="419347" cy="19075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066115" y="3284265"/>
            <a:ext cx="7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JSON</a:t>
            </a:r>
          </a:p>
        </p:txBody>
      </p:sp>
      <p:cxnSp>
        <p:nvCxnSpPr>
          <p:cNvPr id="60" name="Connecteur en arc 59"/>
          <p:cNvCxnSpPr>
            <a:stCxn id="8" idx="3"/>
            <a:endCxn id="23" idx="0"/>
          </p:cNvCxnSpPr>
          <p:nvPr/>
        </p:nvCxnSpPr>
        <p:spPr>
          <a:xfrm>
            <a:off x="3982163" y="2774623"/>
            <a:ext cx="1917060" cy="138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3286927" y="3488584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6663675" y="372572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grpSp>
        <p:nvGrpSpPr>
          <p:cNvPr id="74" name="Groupe 73"/>
          <p:cNvGrpSpPr/>
          <p:nvPr/>
        </p:nvGrpSpPr>
        <p:grpSpPr>
          <a:xfrm>
            <a:off x="7295224" y="887117"/>
            <a:ext cx="1565334" cy="1540644"/>
            <a:chOff x="7277492" y="1301574"/>
            <a:chExt cx="1225485" cy="1184010"/>
          </a:xfrm>
        </p:grpSpPr>
        <p:sp>
          <p:nvSpPr>
            <p:cNvPr id="70" name="Organigramme : Processus 69"/>
            <p:cNvSpPr/>
            <p:nvPr/>
          </p:nvSpPr>
          <p:spPr>
            <a:xfrm>
              <a:off x="7277492" y="1622438"/>
              <a:ext cx="1225485" cy="863146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/>
                <a:t>TypeName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 err="1"/>
                <a:t>InstanceID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Register Info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7137705" y="401354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 d’enregistrement</a:t>
            </a:r>
          </a:p>
        </p:txBody>
      </p:sp>
      <p:sp>
        <p:nvSpPr>
          <p:cNvPr id="75" name="Ellipse 74"/>
          <p:cNvSpPr/>
          <p:nvPr/>
        </p:nvSpPr>
        <p:spPr>
          <a:xfrm>
            <a:off x="1648995" y="3577585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6" name="Ellipse 75"/>
          <p:cNvSpPr/>
          <p:nvPr/>
        </p:nvSpPr>
        <p:spPr>
          <a:xfrm>
            <a:off x="4780848" y="2668932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7" name="Ellipse 76"/>
          <p:cNvSpPr/>
          <p:nvPr/>
        </p:nvSpPr>
        <p:spPr>
          <a:xfrm>
            <a:off x="6663675" y="2427761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137705" y="2449496"/>
            <a:ext cx="35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Interroger l’annuaire pour chercher des autres services</a:t>
            </a:r>
          </a:p>
        </p:txBody>
      </p:sp>
      <p:grpSp>
        <p:nvGrpSpPr>
          <p:cNvPr id="82" name="Groupe 81"/>
          <p:cNvGrpSpPr/>
          <p:nvPr/>
        </p:nvGrpSpPr>
        <p:grpSpPr>
          <a:xfrm>
            <a:off x="7295223" y="3328152"/>
            <a:ext cx="1565335" cy="922310"/>
            <a:chOff x="7277492" y="1301574"/>
            <a:chExt cx="1225485" cy="922310"/>
          </a:xfrm>
        </p:grpSpPr>
        <p:sp>
          <p:nvSpPr>
            <p:cNvPr id="83" name="Organigramme : Processus 82"/>
            <p:cNvSpPr/>
            <p:nvPr/>
          </p:nvSpPr>
          <p:spPr>
            <a:xfrm>
              <a:off x="7277492" y="1622438"/>
              <a:ext cx="1225485" cy="601446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/>
                <a:t>TypeName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Request</a:t>
              </a:r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9317723" y="3328152"/>
            <a:ext cx="1565335" cy="1639774"/>
            <a:chOff x="7277492" y="1301574"/>
            <a:chExt cx="1225485" cy="1639774"/>
          </a:xfrm>
        </p:grpSpPr>
        <p:sp>
          <p:nvSpPr>
            <p:cNvPr id="86" name="Organigramme : Processus 85"/>
            <p:cNvSpPr/>
            <p:nvPr/>
          </p:nvSpPr>
          <p:spPr>
            <a:xfrm>
              <a:off x="7277492" y="1622437"/>
              <a:ext cx="1225485" cy="1318911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/>
                <a:t>TypeName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 err="1"/>
                <a:t>InstanceID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TTL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Info</a:t>
              </a:r>
            </a:p>
          </p:txBody>
        </p:sp>
      </p:grpSp>
      <p:sp>
        <p:nvSpPr>
          <p:cNvPr id="88" name="Ellipse 87"/>
          <p:cNvSpPr/>
          <p:nvPr/>
        </p:nvSpPr>
        <p:spPr>
          <a:xfrm>
            <a:off x="6663674" y="4798730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7137705" y="4854006"/>
            <a:ext cx="35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Interroger les services</a:t>
            </a:r>
          </a:p>
        </p:txBody>
      </p:sp>
      <p:grpSp>
        <p:nvGrpSpPr>
          <p:cNvPr id="90" name="Groupe 89"/>
          <p:cNvGrpSpPr/>
          <p:nvPr/>
        </p:nvGrpSpPr>
        <p:grpSpPr>
          <a:xfrm>
            <a:off x="7294232" y="5407195"/>
            <a:ext cx="2991407" cy="1021132"/>
            <a:chOff x="7277492" y="1301574"/>
            <a:chExt cx="1225485" cy="1021132"/>
          </a:xfrm>
        </p:grpSpPr>
        <p:sp>
          <p:nvSpPr>
            <p:cNvPr id="91" name="Organigramme : Processus 90"/>
            <p:cNvSpPr/>
            <p:nvPr/>
          </p:nvSpPr>
          <p:spPr>
            <a:xfrm>
              <a:off x="7277492" y="1622437"/>
              <a:ext cx="1225485" cy="700269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Load</a:t>
              </a:r>
              <a:r>
                <a:rPr lang="fr-FR" sz="1600" dirty="0"/>
                <a:t> (0…1) 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???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Quality Request (SQR)</a:t>
              </a:r>
            </a:p>
          </p:txBody>
        </p:sp>
      </p:grpSp>
      <p:sp>
        <p:nvSpPr>
          <p:cNvPr id="94" name="ZoneTexte 93"/>
          <p:cNvSpPr txBox="1"/>
          <p:nvPr/>
        </p:nvSpPr>
        <p:spPr>
          <a:xfrm>
            <a:off x="160256" y="169682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V0.0.1</a:t>
            </a:r>
          </a:p>
        </p:txBody>
      </p:sp>
      <p:cxnSp>
        <p:nvCxnSpPr>
          <p:cNvPr id="46" name="Connecteur en arc 32">
            <a:extLst>
              <a:ext uri="{FF2B5EF4-FFF2-40B4-BE49-F238E27FC236}">
                <a16:creationId xmlns:a16="http://schemas.microsoft.com/office/drawing/2014/main" id="{33A0F983-A334-4B0C-A864-2EB85A21ACEE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2135257" y="2789970"/>
            <a:ext cx="1342801" cy="1569002"/>
          </a:xfrm>
          <a:prstGeom prst="curvedConnector3">
            <a:avLst>
              <a:gd name="adj1" fmla="val 117024"/>
            </a:avLst>
          </a:prstGeom>
          <a:ln>
            <a:headEnd type="stealth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964891" y="1753386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ServiceQuality ?</a:t>
            </a:r>
          </a:p>
        </p:txBody>
      </p:sp>
    </p:spTree>
    <p:extLst>
      <p:ext uri="{BB962C8B-B14F-4D97-AF65-F5344CB8AC3E}">
        <p14:creationId xmlns:p14="http://schemas.microsoft.com/office/powerpoint/2010/main" val="1555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A0B48D9-9833-4382-A645-DBD44A651835}"/>
              </a:ext>
            </a:extLst>
          </p:cNvPr>
          <p:cNvGrpSpPr/>
          <p:nvPr/>
        </p:nvGrpSpPr>
        <p:grpSpPr>
          <a:xfrm>
            <a:off x="862544" y="3608547"/>
            <a:ext cx="2375552" cy="2062054"/>
            <a:chOff x="1311865" y="688335"/>
            <a:chExt cx="1977986" cy="2062054"/>
          </a:xfrm>
        </p:grpSpPr>
        <p:sp>
          <p:nvSpPr>
            <p:cNvPr id="3" name="Organigramme : Processus 69">
              <a:extLst>
                <a:ext uri="{FF2B5EF4-FFF2-40B4-BE49-F238E27FC236}">
                  <a16:creationId xmlns:a16="http://schemas.microsoft.com/office/drawing/2014/main" id="{9F9DE6FA-2439-469B-91C8-DDD8CC9ED1B5}"/>
                </a:ext>
              </a:extLst>
            </p:cNvPr>
            <p:cNvSpPr/>
            <p:nvPr/>
          </p:nvSpPr>
          <p:spPr>
            <a:xfrm>
              <a:off x="1311866" y="1032413"/>
              <a:ext cx="1977985" cy="1299286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TName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*ServiceQuality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908308-0664-4A9D-8AC3-9B9EB8978250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RegisterInfo</a:t>
              </a:r>
            </a:p>
          </p:txBody>
        </p:sp>
        <p:sp>
          <p:nvSpPr>
            <p:cNvPr id="5" name="Organigramme : Processus 69">
              <a:extLst>
                <a:ext uri="{FF2B5EF4-FFF2-40B4-BE49-F238E27FC236}">
                  <a16:creationId xmlns:a16="http://schemas.microsoft.com/office/drawing/2014/main" id="{7B53D405-2C9A-4952-A17F-D0E2E8175DC2}"/>
                </a:ext>
              </a:extLst>
            </p:cNvPr>
            <p:cNvSpPr/>
            <p:nvPr/>
          </p:nvSpPr>
          <p:spPr>
            <a:xfrm>
              <a:off x="1311865" y="2331699"/>
              <a:ext cx="1977985" cy="418690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NewRegisterInfo()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E5E8F8-E331-4D74-9750-175F5780FFB9}"/>
              </a:ext>
            </a:extLst>
          </p:cNvPr>
          <p:cNvGrpSpPr/>
          <p:nvPr/>
        </p:nvGrpSpPr>
        <p:grpSpPr>
          <a:xfrm>
            <a:off x="444042" y="308076"/>
            <a:ext cx="2375552" cy="2344680"/>
            <a:chOff x="1311865" y="688335"/>
            <a:chExt cx="1977986" cy="1530467"/>
          </a:xfrm>
        </p:grpSpPr>
        <p:sp>
          <p:nvSpPr>
            <p:cNvPr id="8" name="Organigramme : Processus 69">
              <a:extLst>
                <a:ext uri="{FF2B5EF4-FFF2-40B4-BE49-F238E27FC236}">
                  <a16:creationId xmlns:a16="http://schemas.microsoft.com/office/drawing/2014/main" id="{12EA5407-0548-4EF6-93AC-FE99106B8263}"/>
                </a:ext>
              </a:extLst>
            </p:cNvPr>
            <p:cNvSpPr/>
            <p:nvPr/>
          </p:nvSpPr>
          <p:spPr>
            <a:xfrm>
              <a:off x="1311866" y="962812"/>
              <a:ext cx="1977985" cy="366600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ServicesMap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Server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2452F1-7D78-4915-9A1F-B8598FC1C68C}"/>
                </a:ext>
              </a:extLst>
            </p:cNvPr>
            <p:cNvSpPr/>
            <p:nvPr/>
          </p:nvSpPr>
          <p:spPr>
            <a:xfrm>
              <a:off x="1311866" y="688335"/>
              <a:ext cx="1977985" cy="27447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Registry</a:t>
              </a:r>
            </a:p>
          </p:txBody>
        </p:sp>
        <p:sp>
          <p:nvSpPr>
            <p:cNvPr id="10" name="Organigramme : Processus 69">
              <a:extLst>
                <a:ext uri="{FF2B5EF4-FFF2-40B4-BE49-F238E27FC236}">
                  <a16:creationId xmlns:a16="http://schemas.microsoft.com/office/drawing/2014/main" id="{AF9234BB-2D56-46DD-9CD0-B6A70F97AF59}"/>
                </a:ext>
              </a:extLst>
            </p:cNvPr>
            <p:cNvSpPr/>
            <p:nvPr/>
          </p:nvSpPr>
          <p:spPr>
            <a:xfrm>
              <a:off x="1311865" y="1329411"/>
              <a:ext cx="1977985" cy="889391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NewRegistry()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Register()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Unregister</a:t>
              </a:r>
              <a:r>
                <a:rPr lang="fr-FR" sz="1600" dirty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FindService()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UpdateSQ()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04A7D79-617B-4385-9685-75B46C144B19}"/>
              </a:ext>
            </a:extLst>
          </p:cNvPr>
          <p:cNvGrpSpPr/>
          <p:nvPr/>
        </p:nvGrpSpPr>
        <p:grpSpPr>
          <a:xfrm>
            <a:off x="6519611" y="516671"/>
            <a:ext cx="2027684" cy="926965"/>
            <a:chOff x="1311866" y="688335"/>
            <a:chExt cx="1977985" cy="926965"/>
          </a:xfrm>
        </p:grpSpPr>
        <p:sp>
          <p:nvSpPr>
            <p:cNvPr id="16" name="Organigramme : Processus 69">
              <a:extLst>
                <a:ext uri="{FF2B5EF4-FFF2-40B4-BE49-F238E27FC236}">
                  <a16:creationId xmlns:a16="http://schemas.microsoft.com/office/drawing/2014/main" id="{0765801D-E0F6-4EF6-BC5B-3B1FDE1953F9}"/>
                </a:ext>
              </a:extLst>
            </p:cNvPr>
            <p:cNvSpPr/>
            <p:nvPr/>
          </p:nvSpPr>
          <p:spPr>
            <a:xfrm>
              <a:off x="1311866" y="1032415"/>
              <a:ext cx="1977985" cy="582885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Port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259B0A-B243-4130-BD6C-6AD3546829CB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HTTPServer</a:t>
              </a:r>
            </a:p>
          </p:txBody>
        </p:sp>
      </p:grp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C52F03B3-A42D-482D-8EB7-7CC8EA5B2F1F}"/>
              </a:ext>
            </a:extLst>
          </p:cNvPr>
          <p:cNvCxnSpPr>
            <a:cxnSpLocks/>
            <a:stCxn id="8" idx="3"/>
            <a:endCxn id="61" idx="1"/>
          </p:cNvCxnSpPr>
          <p:nvPr/>
        </p:nvCxnSpPr>
        <p:spPr>
          <a:xfrm flipV="1">
            <a:off x="2819594" y="852931"/>
            <a:ext cx="1122187" cy="156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E527D28F-0F44-4DBE-813B-06D0F4E5AAA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16200000" flipH="1">
            <a:off x="1363174" y="2921399"/>
            <a:ext cx="955791" cy="4185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F97A2C7-6E42-42B0-862F-E6C185286DB9}"/>
              </a:ext>
            </a:extLst>
          </p:cNvPr>
          <p:cNvGrpSpPr/>
          <p:nvPr/>
        </p:nvGrpSpPr>
        <p:grpSpPr>
          <a:xfrm>
            <a:off x="3897356" y="3261181"/>
            <a:ext cx="2375551" cy="1340251"/>
            <a:chOff x="1311866" y="688335"/>
            <a:chExt cx="1977985" cy="1340251"/>
          </a:xfrm>
        </p:grpSpPr>
        <p:sp>
          <p:nvSpPr>
            <p:cNvPr id="38" name="Organigramme : Processus 69">
              <a:extLst>
                <a:ext uri="{FF2B5EF4-FFF2-40B4-BE49-F238E27FC236}">
                  <a16:creationId xmlns:a16="http://schemas.microsoft.com/office/drawing/2014/main" id="{F3279541-84E2-4251-BE40-3D27BAF61660}"/>
                </a:ext>
              </a:extLst>
            </p:cNvPr>
            <p:cNvSpPr/>
            <p:nvPr/>
          </p:nvSpPr>
          <p:spPr>
            <a:xfrm>
              <a:off x="1311866" y="1032414"/>
              <a:ext cx="1977985" cy="592825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TName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EB5320-1C38-4A34-867C-D91D03C96E53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ServiceRequest</a:t>
              </a:r>
            </a:p>
          </p:txBody>
        </p:sp>
        <p:sp>
          <p:nvSpPr>
            <p:cNvPr id="40" name="Organigramme : Processus 69">
              <a:extLst>
                <a:ext uri="{FF2B5EF4-FFF2-40B4-BE49-F238E27FC236}">
                  <a16:creationId xmlns:a16="http://schemas.microsoft.com/office/drawing/2014/main" id="{C824B129-81A3-40BA-8580-80866ECCEBFC}"/>
                </a:ext>
              </a:extLst>
            </p:cNvPr>
            <p:cNvSpPr/>
            <p:nvPr/>
          </p:nvSpPr>
          <p:spPr>
            <a:xfrm>
              <a:off x="1311866" y="1615300"/>
              <a:ext cx="1977985" cy="413286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ServiceRequest()</a:t>
              </a:r>
              <a:endParaRPr lang="fr-FR" sz="1600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8E23E79-E255-4F2F-99F8-98E9EED6E8BF}"/>
              </a:ext>
            </a:extLst>
          </p:cNvPr>
          <p:cNvGrpSpPr/>
          <p:nvPr/>
        </p:nvGrpSpPr>
        <p:grpSpPr>
          <a:xfrm>
            <a:off x="6621530" y="3933523"/>
            <a:ext cx="2375553" cy="2024216"/>
            <a:chOff x="1311864" y="496790"/>
            <a:chExt cx="1977987" cy="2024216"/>
          </a:xfrm>
        </p:grpSpPr>
        <p:sp>
          <p:nvSpPr>
            <p:cNvPr id="42" name="Organigramme : Processus 69">
              <a:extLst>
                <a:ext uri="{FF2B5EF4-FFF2-40B4-BE49-F238E27FC236}">
                  <a16:creationId xmlns:a16="http://schemas.microsoft.com/office/drawing/2014/main" id="{2BF3286A-690C-4FEC-BC31-B0DCDAE33BB0}"/>
                </a:ext>
              </a:extLst>
            </p:cNvPr>
            <p:cNvSpPr/>
            <p:nvPr/>
          </p:nvSpPr>
          <p:spPr>
            <a:xfrm>
              <a:off x="1311866" y="840869"/>
              <a:ext cx="1977985" cy="1257291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TName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TTL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1659BB-7B7F-438A-8880-B43290A72BB9}"/>
                </a:ext>
              </a:extLst>
            </p:cNvPr>
            <p:cNvSpPr/>
            <p:nvPr/>
          </p:nvSpPr>
          <p:spPr>
            <a:xfrm>
              <a:off x="1311864" y="496790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ServiceInfo</a:t>
              </a:r>
            </a:p>
          </p:txBody>
        </p:sp>
        <p:sp>
          <p:nvSpPr>
            <p:cNvPr id="44" name="Organigramme : Processus 69">
              <a:extLst>
                <a:ext uri="{FF2B5EF4-FFF2-40B4-BE49-F238E27FC236}">
                  <a16:creationId xmlns:a16="http://schemas.microsoft.com/office/drawing/2014/main" id="{6837BA02-1DF8-4E42-AFAD-0250D2D0B4E1}"/>
                </a:ext>
              </a:extLst>
            </p:cNvPr>
            <p:cNvSpPr/>
            <p:nvPr/>
          </p:nvSpPr>
          <p:spPr>
            <a:xfrm>
              <a:off x="1311865" y="2102316"/>
              <a:ext cx="1977985" cy="418690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ServiceInfo()</a:t>
              </a:r>
              <a:endParaRPr lang="fr-FR" sz="16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F97A2C7-6E42-42B0-862F-E6C185286DB9}"/>
              </a:ext>
            </a:extLst>
          </p:cNvPr>
          <p:cNvGrpSpPr/>
          <p:nvPr/>
        </p:nvGrpSpPr>
        <p:grpSpPr>
          <a:xfrm>
            <a:off x="3876364" y="5209448"/>
            <a:ext cx="2375551" cy="1164345"/>
            <a:chOff x="1311866" y="688335"/>
            <a:chExt cx="1977985" cy="1164345"/>
          </a:xfrm>
        </p:grpSpPr>
        <p:sp>
          <p:nvSpPr>
            <p:cNvPr id="34" name="Organigramme : Processus 69">
              <a:extLst>
                <a:ext uri="{FF2B5EF4-FFF2-40B4-BE49-F238E27FC236}">
                  <a16:creationId xmlns:a16="http://schemas.microsoft.com/office/drawing/2014/main" id="{F3279541-84E2-4251-BE40-3D27BAF61660}"/>
                </a:ext>
              </a:extLst>
            </p:cNvPr>
            <p:cNvSpPr/>
            <p:nvPr/>
          </p:nvSpPr>
          <p:spPr>
            <a:xfrm>
              <a:off x="1311866" y="1032415"/>
              <a:ext cx="1977985" cy="406980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Load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EB5320-1C38-4A34-867C-D91D03C96E53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ServiceQuality</a:t>
              </a:r>
            </a:p>
          </p:txBody>
        </p:sp>
        <p:sp>
          <p:nvSpPr>
            <p:cNvPr id="45" name="Organigramme : Processus 69">
              <a:extLst>
                <a:ext uri="{FF2B5EF4-FFF2-40B4-BE49-F238E27FC236}">
                  <a16:creationId xmlns:a16="http://schemas.microsoft.com/office/drawing/2014/main" id="{C824B129-81A3-40BA-8580-80866ECCEBFC}"/>
                </a:ext>
              </a:extLst>
            </p:cNvPr>
            <p:cNvSpPr/>
            <p:nvPr/>
          </p:nvSpPr>
          <p:spPr>
            <a:xfrm>
              <a:off x="1311866" y="1439394"/>
              <a:ext cx="1977985" cy="413286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ServiceQuality()</a:t>
              </a:r>
              <a:endParaRPr lang="fr-FR" sz="16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F97A2C7-6E42-42B0-862F-E6C185286DB9}"/>
              </a:ext>
            </a:extLst>
          </p:cNvPr>
          <p:cNvGrpSpPr/>
          <p:nvPr/>
        </p:nvGrpSpPr>
        <p:grpSpPr>
          <a:xfrm>
            <a:off x="9264884" y="3116844"/>
            <a:ext cx="2375551" cy="1164345"/>
            <a:chOff x="1311866" y="688335"/>
            <a:chExt cx="1977985" cy="1164345"/>
          </a:xfrm>
        </p:grpSpPr>
        <p:sp>
          <p:nvSpPr>
            <p:cNvPr id="47" name="Organigramme : Processus 69">
              <a:extLst>
                <a:ext uri="{FF2B5EF4-FFF2-40B4-BE49-F238E27FC236}">
                  <a16:creationId xmlns:a16="http://schemas.microsoft.com/office/drawing/2014/main" id="{F3279541-84E2-4251-BE40-3D27BAF61660}"/>
                </a:ext>
              </a:extLst>
            </p:cNvPr>
            <p:cNvSpPr/>
            <p:nvPr/>
          </p:nvSpPr>
          <p:spPr>
            <a:xfrm>
              <a:off x="1311866" y="1032415"/>
              <a:ext cx="1977985" cy="406980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EB5320-1C38-4A34-867C-D91D03C96E53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SQualityRequest</a:t>
              </a:r>
            </a:p>
          </p:txBody>
        </p:sp>
        <p:sp>
          <p:nvSpPr>
            <p:cNvPr id="49" name="Organigramme : Processus 69">
              <a:extLst>
                <a:ext uri="{FF2B5EF4-FFF2-40B4-BE49-F238E27FC236}">
                  <a16:creationId xmlns:a16="http://schemas.microsoft.com/office/drawing/2014/main" id="{C824B129-81A3-40BA-8580-80866ECCEBFC}"/>
                </a:ext>
              </a:extLst>
            </p:cNvPr>
            <p:cNvSpPr/>
            <p:nvPr/>
          </p:nvSpPr>
          <p:spPr>
            <a:xfrm>
              <a:off x="1311866" y="1439394"/>
              <a:ext cx="1977985" cy="413286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SQR()</a:t>
              </a:r>
              <a:endParaRPr lang="fr-FR" sz="1600" dirty="0"/>
            </a:p>
          </p:txBody>
        </p:sp>
      </p:grpSp>
      <p:cxnSp>
        <p:nvCxnSpPr>
          <p:cNvPr id="50" name="Connecteur : en arc 26">
            <a:extLst>
              <a:ext uri="{FF2B5EF4-FFF2-40B4-BE49-F238E27FC236}">
                <a16:creationId xmlns:a16="http://schemas.microsoft.com/office/drawing/2014/main" id="{C52F03B3-A42D-482D-8EB7-7CC8EA5B2F1F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3238096" y="4602268"/>
            <a:ext cx="638268" cy="779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F97A2C7-6E42-42B0-862F-E6C185286DB9}"/>
              </a:ext>
            </a:extLst>
          </p:cNvPr>
          <p:cNvGrpSpPr/>
          <p:nvPr/>
        </p:nvGrpSpPr>
        <p:grpSpPr>
          <a:xfrm>
            <a:off x="9234795" y="4508703"/>
            <a:ext cx="2375553" cy="1818492"/>
            <a:chOff x="1311864" y="76153"/>
            <a:chExt cx="1977987" cy="1818492"/>
          </a:xfrm>
        </p:grpSpPr>
        <p:sp>
          <p:nvSpPr>
            <p:cNvPr id="52" name="Organigramme : Processus 69">
              <a:extLst>
                <a:ext uri="{FF2B5EF4-FFF2-40B4-BE49-F238E27FC236}">
                  <a16:creationId xmlns:a16="http://schemas.microsoft.com/office/drawing/2014/main" id="{F3279541-84E2-4251-BE40-3D27BAF61660}"/>
                </a:ext>
              </a:extLst>
            </p:cNvPr>
            <p:cNvSpPr/>
            <p:nvPr/>
          </p:nvSpPr>
          <p:spPr>
            <a:xfrm>
              <a:off x="1311866" y="420232"/>
              <a:ext cx="1977985" cy="1061127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TName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*ServiceQuality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EB5320-1C38-4A34-867C-D91D03C96E53}"/>
                </a:ext>
              </a:extLst>
            </p:cNvPr>
            <p:cNvSpPr/>
            <p:nvPr/>
          </p:nvSpPr>
          <p:spPr>
            <a:xfrm>
              <a:off x="1311865" y="76153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SQualityInfo</a:t>
              </a:r>
            </a:p>
          </p:txBody>
        </p:sp>
        <p:sp>
          <p:nvSpPr>
            <p:cNvPr id="54" name="Organigramme : Processus 69">
              <a:extLst>
                <a:ext uri="{FF2B5EF4-FFF2-40B4-BE49-F238E27FC236}">
                  <a16:creationId xmlns:a16="http://schemas.microsoft.com/office/drawing/2014/main" id="{C824B129-81A3-40BA-8580-80866ECCEBFC}"/>
                </a:ext>
              </a:extLst>
            </p:cNvPr>
            <p:cNvSpPr/>
            <p:nvPr/>
          </p:nvSpPr>
          <p:spPr>
            <a:xfrm>
              <a:off x="1311864" y="1481359"/>
              <a:ext cx="1977985" cy="413286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SQI()</a:t>
              </a:r>
              <a:endParaRPr lang="fr-FR" sz="16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4042" y="2959247"/>
            <a:ext cx="11434105" cy="35954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638338" y="246287"/>
            <a:ext cx="5626546" cy="168753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34317" y="128860"/>
            <a:ext cx="2651480" cy="2629553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22572" y="247470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pck rentities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415240" y="1894300"/>
            <a:ext cx="10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ysClr val="windowText" lastClr="000000"/>
                </a:solidFill>
              </a:rPr>
              <a:t>pck com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2985797" y="2378653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ysClr val="windowText" lastClr="000000"/>
                </a:solidFill>
              </a:rPr>
              <a:t>pck registry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5F2FA8AD-C515-4D02-B974-2AAF6EC37DA8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272908" y="3288883"/>
            <a:ext cx="2991977" cy="144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AEEB351-6E02-49D6-903E-4A062D7296CC}"/>
              </a:ext>
            </a:extLst>
          </p:cNvPr>
          <p:cNvGrpSpPr/>
          <p:nvPr/>
        </p:nvGrpSpPr>
        <p:grpSpPr>
          <a:xfrm>
            <a:off x="3941781" y="680891"/>
            <a:ext cx="2027684" cy="981965"/>
            <a:chOff x="1311866" y="688335"/>
            <a:chExt cx="1977985" cy="98196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246AA4-5814-4957-B62B-406DCFA28B6D}"/>
                </a:ext>
              </a:extLst>
            </p:cNvPr>
            <p:cNvSpPr/>
            <p:nvPr/>
          </p:nvSpPr>
          <p:spPr>
            <a:xfrm>
              <a:off x="1311866" y="688335"/>
              <a:ext cx="1977985" cy="34407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Server</a:t>
              </a:r>
            </a:p>
          </p:txBody>
        </p:sp>
        <p:sp>
          <p:nvSpPr>
            <p:cNvPr id="62" name="Organigramme : Processus 69">
              <a:extLst>
                <a:ext uri="{FF2B5EF4-FFF2-40B4-BE49-F238E27FC236}">
                  <a16:creationId xmlns:a16="http://schemas.microsoft.com/office/drawing/2014/main" id="{17AE18BD-3CFA-44CC-9F01-22A75DB06785}"/>
                </a:ext>
              </a:extLst>
            </p:cNvPr>
            <p:cNvSpPr/>
            <p:nvPr/>
          </p:nvSpPr>
          <p:spPr>
            <a:xfrm>
              <a:off x="1311866" y="1027949"/>
              <a:ext cx="1977985" cy="642351"/>
            </a:xfrm>
            <a:prstGeom prst="flowChartProcess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NewServer(</a:t>
              </a:r>
              <a:r>
                <a:rPr lang="fr-FR" sz="1600" dirty="0" err="1"/>
                <a:t>t,p</a:t>
              </a:r>
              <a:r>
                <a:rPr lang="fr-FR" sz="16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 err="1"/>
                <a:t>NewConnection</a:t>
              </a:r>
              <a:r>
                <a:rPr lang="fr-FR" sz="1600" dirty="0"/>
                <a:t>()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71340A-F863-49C3-AD89-E8B6D2E0D422}"/>
              </a:ext>
            </a:extLst>
          </p:cNvPr>
          <p:cNvSpPr txBox="1"/>
          <p:nvPr/>
        </p:nvSpPr>
        <p:spPr>
          <a:xfrm>
            <a:off x="4109224" y="295301"/>
            <a:ext cx="16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&lt;&lt;Interface&gt;&gt;</a:t>
            </a: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77C02E4F-93D2-4204-A127-45791E5B4199}"/>
              </a:ext>
            </a:extLst>
          </p:cNvPr>
          <p:cNvCxnSpPr>
            <a:cxnSpLocks/>
            <a:stCxn id="61" idx="3"/>
            <a:endCxn id="17" idx="1"/>
          </p:cNvCxnSpPr>
          <p:nvPr/>
        </p:nvCxnSpPr>
        <p:spPr>
          <a:xfrm flipV="1">
            <a:off x="5969465" y="688711"/>
            <a:ext cx="550146" cy="164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66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21813</TotalTime>
  <Words>154</Words>
  <Application>Microsoft Office PowerPoint</Application>
  <PresentationFormat>Grand écran</PresentationFormat>
  <Paragraphs>89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WANG Yuwei</dc:creator>
  <cp:lastModifiedBy>Yuwei WANG</cp:lastModifiedBy>
  <cp:revision>54</cp:revision>
  <dcterms:created xsi:type="dcterms:W3CDTF">2018-12-13T10:44:59Z</dcterms:created>
  <dcterms:modified xsi:type="dcterms:W3CDTF">2019-01-02T12:39:09Z</dcterms:modified>
</cp:coreProperties>
</file>