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Default Extension="gif" ContentType="image/gif"/>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6"/>
  </p:notesMasterIdLst>
  <p:sldIdLst>
    <p:sldId id="256" r:id="rId2"/>
    <p:sldId id="259" r:id="rId3"/>
    <p:sldId id="262" r:id="rId4"/>
    <p:sldId id="265" r:id="rId5"/>
    <p:sldId id="268" r:id="rId6"/>
    <p:sldId id="266" r:id="rId7"/>
    <p:sldId id="263" r:id="rId8"/>
    <p:sldId id="279" r:id="rId9"/>
    <p:sldId id="277" r:id="rId10"/>
    <p:sldId id="280" r:id="rId11"/>
    <p:sldId id="281" r:id="rId12"/>
    <p:sldId id="282" r:id="rId13"/>
    <p:sldId id="278" r:id="rId14"/>
    <p:sldId id="276" r:id="rId15"/>
    <p:sldId id="283" r:id="rId16"/>
    <p:sldId id="285" r:id="rId17"/>
    <p:sldId id="286" r:id="rId18"/>
    <p:sldId id="287" r:id="rId19"/>
    <p:sldId id="289" r:id="rId20"/>
    <p:sldId id="290" r:id="rId21"/>
    <p:sldId id="261" r:id="rId22"/>
    <p:sldId id="269" r:id="rId23"/>
    <p:sldId id="270" r:id="rId24"/>
    <p:sldId id="272" r:id="rId25"/>
    <p:sldId id="271" r:id="rId26"/>
    <p:sldId id="273" r:id="rId27"/>
    <p:sldId id="274" r:id="rId28"/>
    <p:sldId id="293" r:id="rId29"/>
    <p:sldId id="275" r:id="rId30"/>
    <p:sldId id="295" r:id="rId31"/>
    <p:sldId id="294" r:id="rId32"/>
    <p:sldId id="288" r:id="rId33"/>
    <p:sldId id="291" r:id="rId34"/>
    <p:sldId id="296"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05" autoAdjust="0"/>
    <p:restoredTop sz="94620" autoAdjust="0"/>
  </p:normalViewPr>
  <p:slideViewPr>
    <p:cSldViewPr>
      <p:cViewPr varScale="1">
        <p:scale>
          <a:sx n="66" d="100"/>
          <a:sy n="66" d="100"/>
        </p:scale>
        <p:origin x="-104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19670D-D878-4B5A-B823-FFDA44CEE5D2}" type="doc">
      <dgm:prSet loTypeId="urn:microsoft.com/office/officeart/2005/8/layout/chevron2" loCatId="list" qsTypeId="urn:microsoft.com/office/officeart/2005/8/quickstyle/3d2" qsCatId="3D" csTypeId="urn:microsoft.com/office/officeart/2005/8/colors/accent2_2" csCatId="accent2" phldr="1"/>
      <dgm:spPr/>
      <dgm:t>
        <a:bodyPr/>
        <a:lstStyle/>
        <a:p>
          <a:endParaRPr lang="zh-CN" altLang="en-US"/>
        </a:p>
      </dgm:t>
    </dgm:pt>
    <dgm:pt modelId="{954F843D-EAE3-42FD-AA75-DD19360971DE}">
      <dgm:prSet phldrT="[文本]"/>
      <dgm:spPr/>
      <dgm:t>
        <a:bodyPr/>
        <a:lstStyle/>
        <a:p>
          <a:r>
            <a:rPr lang="en-US" altLang="zh-CN" dirty="0" smtClean="0"/>
            <a:t>1</a:t>
          </a:r>
          <a:endParaRPr lang="zh-CN" altLang="en-US" dirty="0"/>
        </a:p>
      </dgm:t>
    </dgm:pt>
    <dgm:pt modelId="{104728F1-59F5-423E-B66F-D5C6EDAAA769}" type="parTrans" cxnId="{0D379233-2097-4F2C-9A12-D04DB5B19B6D}">
      <dgm:prSet/>
      <dgm:spPr/>
      <dgm:t>
        <a:bodyPr/>
        <a:lstStyle/>
        <a:p>
          <a:endParaRPr lang="zh-CN" altLang="en-US"/>
        </a:p>
      </dgm:t>
    </dgm:pt>
    <dgm:pt modelId="{36913EF5-DE89-4C2E-A988-CBF46BBA9BB5}" type="sibTrans" cxnId="{0D379233-2097-4F2C-9A12-D04DB5B19B6D}">
      <dgm:prSet/>
      <dgm:spPr/>
      <dgm:t>
        <a:bodyPr/>
        <a:lstStyle/>
        <a:p>
          <a:endParaRPr lang="zh-CN" altLang="en-US"/>
        </a:p>
      </dgm:t>
    </dgm:pt>
    <dgm:pt modelId="{62251A9B-25CA-4D69-916A-82F742376010}">
      <dgm:prSet phldrT="[文本]" custT="1"/>
      <dgm:spPr/>
      <dgm:t>
        <a:bodyPr/>
        <a:lstStyle/>
        <a:p>
          <a:r>
            <a:rPr lang="zh-CN" altLang="en-US" sz="2100" dirty="0" smtClean="0"/>
            <a:t>路径规划的概念</a:t>
          </a:r>
        </a:p>
      </dgm:t>
    </dgm:pt>
    <dgm:pt modelId="{95506B05-5C97-4F6C-8D94-D3DEA5344D1E}" type="parTrans" cxnId="{240FFD1C-B1F2-48C7-B4CE-906A746B3D8B}">
      <dgm:prSet/>
      <dgm:spPr/>
      <dgm:t>
        <a:bodyPr/>
        <a:lstStyle/>
        <a:p>
          <a:endParaRPr lang="zh-CN" altLang="en-US"/>
        </a:p>
      </dgm:t>
    </dgm:pt>
    <dgm:pt modelId="{E97770C1-C13D-4AA1-A895-45BDC517F9AB}" type="sibTrans" cxnId="{240FFD1C-B1F2-48C7-B4CE-906A746B3D8B}">
      <dgm:prSet/>
      <dgm:spPr/>
      <dgm:t>
        <a:bodyPr/>
        <a:lstStyle/>
        <a:p>
          <a:endParaRPr lang="zh-CN" altLang="en-US"/>
        </a:p>
      </dgm:t>
    </dgm:pt>
    <dgm:pt modelId="{255B33B3-E50C-4BDF-939C-E3C85B1DC2E7}">
      <dgm:prSet phldrT="[文本]"/>
      <dgm:spPr/>
      <dgm:t>
        <a:bodyPr/>
        <a:lstStyle/>
        <a:p>
          <a:r>
            <a:rPr lang="en-US" altLang="zh-CN" dirty="0" smtClean="0"/>
            <a:t>2</a:t>
          </a:r>
          <a:endParaRPr lang="zh-CN" altLang="en-US" dirty="0"/>
        </a:p>
      </dgm:t>
    </dgm:pt>
    <dgm:pt modelId="{29E223EC-F3C1-49F5-A1A9-4A75B9F437D8}" type="parTrans" cxnId="{3EB3AE18-EFD7-42F0-9C76-F925B2126B1D}">
      <dgm:prSet/>
      <dgm:spPr/>
      <dgm:t>
        <a:bodyPr/>
        <a:lstStyle/>
        <a:p>
          <a:endParaRPr lang="zh-CN" altLang="en-US"/>
        </a:p>
      </dgm:t>
    </dgm:pt>
    <dgm:pt modelId="{EF13AF1A-D532-419E-A3C9-CE3B83734A99}" type="sibTrans" cxnId="{3EB3AE18-EFD7-42F0-9C76-F925B2126B1D}">
      <dgm:prSet/>
      <dgm:spPr/>
      <dgm:t>
        <a:bodyPr/>
        <a:lstStyle/>
        <a:p>
          <a:endParaRPr lang="zh-CN" altLang="en-US"/>
        </a:p>
      </dgm:t>
    </dgm:pt>
    <dgm:pt modelId="{01B99C1B-0F89-48EB-A7CB-20B25F6485E6}">
      <dgm:prSet phldrT="[文本]"/>
      <dgm:spPr/>
      <dgm:t>
        <a:bodyPr/>
        <a:lstStyle/>
        <a:p>
          <a:r>
            <a:rPr lang="zh-CN" altLang="en-US" dirty="0" smtClean="0"/>
            <a:t>路径规划分类简介</a:t>
          </a:r>
          <a:endParaRPr lang="zh-CN" altLang="en-US" dirty="0"/>
        </a:p>
      </dgm:t>
    </dgm:pt>
    <dgm:pt modelId="{CE345407-3C80-4D8B-9C77-FE048D69B0D5}" type="parTrans" cxnId="{6261E902-AE3E-42B1-BE08-73FAEDC8C667}">
      <dgm:prSet/>
      <dgm:spPr/>
      <dgm:t>
        <a:bodyPr/>
        <a:lstStyle/>
        <a:p>
          <a:endParaRPr lang="zh-CN" altLang="en-US"/>
        </a:p>
      </dgm:t>
    </dgm:pt>
    <dgm:pt modelId="{4A454634-AF4C-44A5-9ECD-58A8F03384E9}" type="sibTrans" cxnId="{6261E902-AE3E-42B1-BE08-73FAEDC8C667}">
      <dgm:prSet/>
      <dgm:spPr/>
      <dgm:t>
        <a:bodyPr/>
        <a:lstStyle/>
        <a:p>
          <a:endParaRPr lang="zh-CN" altLang="en-US"/>
        </a:p>
      </dgm:t>
    </dgm:pt>
    <dgm:pt modelId="{B574B431-8217-414B-9124-5BC3207D2D0A}">
      <dgm:prSet phldrT="[文本]"/>
      <dgm:spPr/>
      <dgm:t>
        <a:bodyPr/>
        <a:lstStyle/>
        <a:p>
          <a:r>
            <a:rPr lang="en-US" altLang="zh-CN" dirty="0" smtClean="0"/>
            <a:t>3</a:t>
          </a:r>
          <a:endParaRPr lang="zh-CN" altLang="en-US" dirty="0"/>
        </a:p>
      </dgm:t>
    </dgm:pt>
    <dgm:pt modelId="{03DF7548-7583-4CD1-B4B4-3B70AAC4BA9B}" type="parTrans" cxnId="{6D274215-EF22-4BD9-A867-897DF33AAD75}">
      <dgm:prSet/>
      <dgm:spPr/>
      <dgm:t>
        <a:bodyPr/>
        <a:lstStyle/>
        <a:p>
          <a:endParaRPr lang="zh-CN" altLang="en-US"/>
        </a:p>
      </dgm:t>
    </dgm:pt>
    <dgm:pt modelId="{AC5990A9-434F-4EA9-BEAA-BDCED91B90F3}" type="sibTrans" cxnId="{6D274215-EF22-4BD9-A867-897DF33AAD75}">
      <dgm:prSet/>
      <dgm:spPr/>
      <dgm:t>
        <a:bodyPr/>
        <a:lstStyle/>
        <a:p>
          <a:endParaRPr lang="zh-CN" altLang="en-US"/>
        </a:p>
      </dgm:t>
    </dgm:pt>
    <dgm:pt modelId="{8A37D5DF-4BF4-40E5-BD4B-24D4C8930EC0}">
      <dgm:prSet phldrT="[文本]"/>
      <dgm:spPr/>
      <dgm:t>
        <a:bodyPr/>
        <a:lstStyle/>
        <a:p>
          <a:r>
            <a:rPr lang="en-US" altLang="zh-CN" dirty="0" smtClean="0"/>
            <a:t>5</a:t>
          </a:r>
          <a:endParaRPr lang="zh-CN" altLang="en-US" dirty="0"/>
        </a:p>
      </dgm:t>
    </dgm:pt>
    <dgm:pt modelId="{B6401964-359A-4F42-8B4C-95CC3AE77825}" type="parTrans" cxnId="{E1DA4B23-985C-4728-B545-E605D087FE89}">
      <dgm:prSet/>
      <dgm:spPr/>
      <dgm:t>
        <a:bodyPr/>
        <a:lstStyle/>
        <a:p>
          <a:endParaRPr lang="zh-CN" altLang="en-US"/>
        </a:p>
      </dgm:t>
    </dgm:pt>
    <dgm:pt modelId="{B7E3BDE9-3854-4D59-8EF4-814143655CC9}" type="sibTrans" cxnId="{E1DA4B23-985C-4728-B545-E605D087FE89}">
      <dgm:prSet/>
      <dgm:spPr/>
      <dgm:t>
        <a:bodyPr/>
        <a:lstStyle/>
        <a:p>
          <a:endParaRPr lang="zh-CN" altLang="en-US"/>
        </a:p>
      </dgm:t>
    </dgm:pt>
    <dgm:pt modelId="{3C4FA33F-FDA5-4B57-BEF2-627391B9D91C}">
      <dgm:prSet phldrT="[文本]"/>
      <dgm:spPr/>
      <dgm:t>
        <a:bodyPr/>
        <a:lstStyle/>
        <a:p>
          <a:r>
            <a:rPr lang="en-US" altLang="zh-CN" dirty="0" smtClean="0"/>
            <a:t>4</a:t>
          </a:r>
          <a:endParaRPr lang="zh-CN" altLang="en-US" dirty="0"/>
        </a:p>
      </dgm:t>
    </dgm:pt>
    <dgm:pt modelId="{2A8684DF-F246-4A59-B031-F218AB0492AB}" type="parTrans" cxnId="{18DB936D-2B45-400C-942F-ADC3DA8013F2}">
      <dgm:prSet/>
      <dgm:spPr/>
      <dgm:t>
        <a:bodyPr/>
        <a:lstStyle/>
        <a:p>
          <a:endParaRPr lang="zh-CN" altLang="en-US"/>
        </a:p>
      </dgm:t>
    </dgm:pt>
    <dgm:pt modelId="{AB4AD5DA-A397-417D-9CFF-F75144E4835D}" type="sibTrans" cxnId="{18DB936D-2B45-400C-942F-ADC3DA8013F2}">
      <dgm:prSet/>
      <dgm:spPr/>
      <dgm:t>
        <a:bodyPr/>
        <a:lstStyle/>
        <a:p>
          <a:endParaRPr lang="zh-CN" altLang="en-US"/>
        </a:p>
      </dgm:t>
    </dgm:pt>
    <dgm:pt modelId="{316DA267-495C-4E49-A412-7963EB610C21}">
      <dgm:prSet phldrT="[文本]"/>
      <dgm:spPr/>
      <dgm:t>
        <a:bodyPr/>
        <a:lstStyle/>
        <a:p>
          <a:r>
            <a:rPr lang="zh-CN" altLang="en-US" dirty="0" smtClean="0"/>
            <a:t>路径规划的发展现状</a:t>
          </a:r>
          <a:endParaRPr lang="zh-CN" altLang="en-US" dirty="0"/>
        </a:p>
      </dgm:t>
    </dgm:pt>
    <dgm:pt modelId="{A9D9D940-7FB6-4FF7-8F50-2A2BB65307DB}" type="parTrans" cxnId="{6BE063C0-027C-4C6D-99B0-997372621861}">
      <dgm:prSet/>
      <dgm:spPr/>
      <dgm:t>
        <a:bodyPr/>
        <a:lstStyle/>
        <a:p>
          <a:endParaRPr lang="zh-CN" altLang="en-US"/>
        </a:p>
      </dgm:t>
    </dgm:pt>
    <dgm:pt modelId="{EB68DAA3-8F0F-4064-9E5E-70F90CC89211}" type="sibTrans" cxnId="{6BE063C0-027C-4C6D-99B0-997372621861}">
      <dgm:prSet/>
      <dgm:spPr/>
      <dgm:t>
        <a:bodyPr/>
        <a:lstStyle/>
        <a:p>
          <a:endParaRPr lang="zh-CN" altLang="en-US"/>
        </a:p>
      </dgm:t>
    </dgm:pt>
    <dgm:pt modelId="{F38D1412-336F-463A-ACDD-BC841B179833}">
      <dgm:prSet phldrT="[文本]"/>
      <dgm:spPr/>
      <dgm:t>
        <a:bodyPr/>
        <a:lstStyle/>
        <a:p>
          <a:r>
            <a:rPr lang="zh-CN" altLang="en-US" dirty="0" smtClean="0"/>
            <a:t>人工势场法（</a:t>
          </a:r>
          <a:r>
            <a:rPr lang="en-US" altLang="zh-CN" dirty="0" smtClean="0"/>
            <a:t>APF</a:t>
          </a:r>
          <a:r>
            <a:rPr lang="zh-CN" altLang="en-US" dirty="0" smtClean="0"/>
            <a:t>）</a:t>
          </a:r>
          <a:endParaRPr lang="zh-CN" altLang="en-US" dirty="0"/>
        </a:p>
      </dgm:t>
    </dgm:pt>
    <dgm:pt modelId="{544EC810-48A5-47E5-A384-11025261DE3D}" type="parTrans" cxnId="{D7419A64-314C-455F-BFBF-B5F904CE2945}">
      <dgm:prSet/>
      <dgm:spPr/>
      <dgm:t>
        <a:bodyPr/>
        <a:lstStyle/>
        <a:p>
          <a:endParaRPr lang="zh-CN" altLang="en-US"/>
        </a:p>
      </dgm:t>
    </dgm:pt>
    <dgm:pt modelId="{D6BE1C37-88EA-48F9-A962-62328AB9522A}" type="sibTrans" cxnId="{D7419A64-314C-455F-BFBF-B5F904CE2945}">
      <dgm:prSet/>
      <dgm:spPr/>
      <dgm:t>
        <a:bodyPr/>
        <a:lstStyle/>
        <a:p>
          <a:endParaRPr lang="zh-CN" altLang="en-US"/>
        </a:p>
      </dgm:t>
    </dgm:pt>
    <dgm:pt modelId="{7A7FF892-7FFD-45D1-900C-2BE7D9642A63}">
      <dgm:prSet phldrT="[文本]"/>
      <dgm:spPr/>
      <dgm:t>
        <a:bodyPr/>
        <a:lstStyle/>
        <a:p>
          <a:r>
            <a:rPr lang="zh-CN" altLang="en-US" dirty="0" smtClean="0"/>
            <a:t>快速搜索随机树（</a:t>
          </a:r>
          <a:r>
            <a:rPr lang="en-US" altLang="zh-CN" dirty="0" smtClean="0"/>
            <a:t>RRT</a:t>
          </a:r>
          <a:r>
            <a:rPr lang="zh-CN" altLang="en-US" dirty="0" smtClean="0"/>
            <a:t>）</a:t>
          </a:r>
          <a:endParaRPr lang="zh-CN" altLang="en-US" dirty="0"/>
        </a:p>
      </dgm:t>
    </dgm:pt>
    <dgm:pt modelId="{B78949AB-353D-40EA-8546-24E6B5E10469}" type="parTrans" cxnId="{2B6C43BE-D67A-4E50-9CB9-199CB568F209}">
      <dgm:prSet/>
      <dgm:spPr/>
      <dgm:t>
        <a:bodyPr/>
        <a:lstStyle/>
        <a:p>
          <a:endParaRPr lang="zh-CN" altLang="en-US"/>
        </a:p>
      </dgm:t>
    </dgm:pt>
    <dgm:pt modelId="{4EE04C9B-5BB5-4C6C-9558-C326F69BCFCB}" type="sibTrans" cxnId="{2B6C43BE-D67A-4E50-9CB9-199CB568F209}">
      <dgm:prSet/>
      <dgm:spPr/>
      <dgm:t>
        <a:bodyPr/>
        <a:lstStyle/>
        <a:p>
          <a:endParaRPr lang="zh-CN" altLang="en-US"/>
        </a:p>
      </dgm:t>
    </dgm:pt>
    <dgm:pt modelId="{8FC1E849-3EB7-4CC7-BD7C-43D0BCAE924C}">
      <dgm:prSet phldrT="[文本]"/>
      <dgm:spPr/>
      <dgm:t>
        <a:bodyPr/>
        <a:lstStyle/>
        <a:p>
          <a:r>
            <a:rPr lang="en-US" altLang="zh-CN" dirty="0" smtClean="0"/>
            <a:t>6</a:t>
          </a:r>
          <a:endParaRPr lang="zh-CN" altLang="en-US" dirty="0"/>
        </a:p>
      </dgm:t>
    </dgm:pt>
    <dgm:pt modelId="{BB98AD57-739D-45C0-A0DE-02BEF1FF0EE1}" type="parTrans" cxnId="{B8EB65AD-D8E3-4C34-A987-3F53A6AC1952}">
      <dgm:prSet/>
      <dgm:spPr/>
      <dgm:t>
        <a:bodyPr/>
        <a:lstStyle/>
        <a:p>
          <a:endParaRPr lang="zh-CN" altLang="en-US"/>
        </a:p>
      </dgm:t>
    </dgm:pt>
    <dgm:pt modelId="{9BA6B206-3422-447F-97BA-158F1EBF79E1}" type="sibTrans" cxnId="{B8EB65AD-D8E3-4C34-A987-3F53A6AC1952}">
      <dgm:prSet/>
      <dgm:spPr/>
      <dgm:t>
        <a:bodyPr/>
        <a:lstStyle/>
        <a:p>
          <a:endParaRPr lang="zh-CN" altLang="en-US"/>
        </a:p>
      </dgm:t>
    </dgm:pt>
    <dgm:pt modelId="{1C3ACAB7-9253-4AB0-ACF5-33C9B192D214}">
      <dgm:prSet phldrT="[文本]"/>
      <dgm:spPr/>
      <dgm:t>
        <a:bodyPr/>
        <a:lstStyle/>
        <a:p>
          <a:r>
            <a:rPr lang="en-US" altLang="zh-CN" dirty="0" smtClean="0"/>
            <a:t>4</a:t>
          </a:r>
          <a:endParaRPr lang="zh-CN" altLang="en-US" dirty="0"/>
        </a:p>
      </dgm:t>
    </dgm:pt>
    <dgm:pt modelId="{1595B010-0B49-4807-99FC-495A9946F4E5}" type="parTrans" cxnId="{E548CCCC-94E5-4E56-B140-CC9AB0EF9543}">
      <dgm:prSet/>
      <dgm:spPr/>
      <dgm:t>
        <a:bodyPr/>
        <a:lstStyle/>
        <a:p>
          <a:endParaRPr lang="zh-CN" altLang="en-US"/>
        </a:p>
      </dgm:t>
    </dgm:pt>
    <dgm:pt modelId="{48974623-36E2-4EBF-A701-9D31E2E87796}" type="sibTrans" cxnId="{E548CCCC-94E5-4E56-B140-CC9AB0EF9543}">
      <dgm:prSet/>
      <dgm:spPr/>
      <dgm:t>
        <a:bodyPr/>
        <a:lstStyle/>
        <a:p>
          <a:endParaRPr lang="zh-CN" altLang="en-US"/>
        </a:p>
      </dgm:t>
    </dgm:pt>
    <dgm:pt modelId="{FDD46D9F-C039-4839-9497-F839561405A2}">
      <dgm:prSet phldrT="[文本]"/>
      <dgm:spPr/>
      <dgm:t>
        <a:bodyPr/>
        <a:lstStyle/>
        <a:p>
          <a:r>
            <a:rPr lang="en-US" altLang="zh-CN" dirty="0" smtClean="0"/>
            <a:t>A* </a:t>
          </a:r>
          <a:r>
            <a:rPr lang="zh-CN" altLang="en-US" dirty="0" smtClean="0"/>
            <a:t>、</a:t>
          </a:r>
          <a:r>
            <a:rPr lang="en-US" altLang="zh-CN" dirty="0" smtClean="0"/>
            <a:t>D</a:t>
          </a:r>
          <a:r>
            <a:rPr lang="zh-CN" altLang="en-US" dirty="0" smtClean="0"/>
            <a:t>* 算法</a:t>
          </a:r>
          <a:endParaRPr lang="zh-CN" altLang="en-US" dirty="0"/>
        </a:p>
      </dgm:t>
    </dgm:pt>
    <dgm:pt modelId="{EB8630DC-D841-40A8-AACF-34ABF467E217}" type="parTrans" cxnId="{C993278A-A256-45B1-8B13-8832482213D2}">
      <dgm:prSet/>
      <dgm:spPr/>
      <dgm:t>
        <a:bodyPr/>
        <a:lstStyle/>
        <a:p>
          <a:endParaRPr lang="zh-CN" altLang="en-US"/>
        </a:p>
      </dgm:t>
    </dgm:pt>
    <dgm:pt modelId="{ADB51E58-E2FF-46FB-8B39-D70EF6C11A0D}" type="sibTrans" cxnId="{C993278A-A256-45B1-8B13-8832482213D2}">
      <dgm:prSet/>
      <dgm:spPr/>
      <dgm:t>
        <a:bodyPr/>
        <a:lstStyle/>
        <a:p>
          <a:endParaRPr lang="zh-CN" altLang="en-US"/>
        </a:p>
      </dgm:t>
    </dgm:pt>
    <dgm:pt modelId="{B910D7AE-DC01-4313-91AB-7126B6ADBCB7}">
      <dgm:prSet phldrT="[文本]"/>
      <dgm:spPr/>
      <dgm:t>
        <a:bodyPr/>
        <a:lstStyle/>
        <a:p>
          <a:r>
            <a:rPr lang="zh-CN" altLang="en-US" smtClean="0"/>
            <a:t>当前</a:t>
          </a:r>
          <a:r>
            <a:rPr lang="zh-CN" altLang="en-US" dirty="0" smtClean="0"/>
            <a:t>研究</a:t>
          </a:r>
          <a:endParaRPr lang="zh-CN" altLang="en-US" dirty="0"/>
        </a:p>
      </dgm:t>
    </dgm:pt>
    <dgm:pt modelId="{1A131D1A-62F1-493E-AEFF-30651010729B}" type="parTrans" cxnId="{58CAB59B-4302-4546-A7F4-F07F8BB3BEB5}">
      <dgm:prSet/>
      <dgm:spPr/>
    </dgm:pt>
    <dgm:pt modelId="{DE087285-03C4-4688-BB75-38A01BB4A6F8}" type="sibTrans" cxnId="{58CAB59B-4302-4546-A7F4-F07F8BB3BEB5}">
      <dgm:prSet/>
      <dgm:spPr/>
    </dgm:pt>
    <dgm:pt modelId="{10E30EF3-3A38-45F4-8373-8088795AE561}" type="pres">
      <dgm:prSet presAssocID="{CD19670D-D878-4B5A-B823-FFDA44CEE5D2}" presName="linearFlow" presStyleCnt="0">
        <dgm:presLayoutVars>
          <dgm:dir/>
          <dgm:animLvl val="lvl"/>
          <dgm:resizeHandles val="exact"/>
        </dgm:presLayoutVars>
      </dgm:prSet>
      <dgm:spPr/>
      <dgm:t>
        <a:bodyPr/>
        <a:lstStyle/>
        <a:p>
          <a:endParaRPr lang="zh-CN" altLang="en-US"/>
        </a:p>
      </dgm:t>
    </dgm:pt>
    <dgm:pt modelId="{8562ADB9-ECEF-40EA-9CEC-10D7DB445294}" type="pres">
      <dgm:prSet presAssocID="{954F843D-EAE3-42FD-AA75-DD19360971DE}" presName="composite" presStyleCnt="0"/>
      <dgm:spPr/>
    </dgm:pt>
    <dgm:pt modelId="{F5BA2053-1777-41D6-95DC-A5CBB16CB6CA}" type="pres">
      <dgm:prSet presAssocID="{954F843D-EAE3-42FD-AA75-DD19360971DE}" presName="parentText" presStyleLbl="alignNode1" presStyleIdx="0" presStyleCnt="7">
        <dgm:presLayoutVars>
          <dgm:chMax val="1"/>
          <dgm:bulletEnabled val="1"/>
        </dgm:presLayoutVars>
      </dgm:prSet>
      <dgm:spPr/>
      <dgm:t>
        <a:bodyPr/>
        <a:lstStyle/>
        <a:p>
          <a:endParaRPr lang="zh-CN" altLang="en-US"/>
        </a:p>
      </dgm:t>
    </dgm:pt>
    <dgm:pt modelId="{F604E669-A5DD-441B-BB4D-7EA495095DB3}" type="pres">
      <dgm:prSet presAssocID="{954F843D-EAE3-42FD-AA75-DD19360971DE}" presName="descendantText" presStyleLbl="alignAcc1" presStyleIdx="0" presStyleCnt="7">
        <dgm:presLayoutVars>
          <dgm:bulletEnabled val="1"/>
        </dgm:presLayoutVars>
      </dgm:prSet>
      <dgm:spPr/>
      <dgm:t>
        <a:bodyPr/>
        <a:lstStyle/>
        <a:p>
          <a:endParaRPr lang="zh-CN" altLang="en-US"/>
        </a:p>
      </dgm:t>
    </dgm:pt>
    <dgm:pt modelId="{F5F41886-E37D-4548-AAD8-437E79E5E6B2}" type="pres">
      <dgm:prSet presAssocID="{36913EF5-DE89-4C2E-A988-CBF46BBA9BB5}" presName="sp" presStyleCnt="0"/>
      <dgm:spPr/>
    </dgm:pt>
    <dgm:pt modelId="{DA281DB1-1E4E-4B41-B988-C39B005EAC5A}" type="pres">
      <dgm:prSet presAssocID="{255B33B3-E50C-4BDF-939C-E3C85B1DC2E7}" presName="composite" presStyleCnt="0"/>
      <dgm:spPr/>
    </dgm:pt>
    <dgm:pt modelId="{0522F001-0E04-4CFC-9C94-D2B5C26CFFF9}" type="pres">
      <dgm:prSet presAssocID="{255B33B3-E50C-4BDF-939C-E3C85B1DC2E7}" presName="parentText" presStyleLbl="alignNode1" presStyleIdx="1" presStyleCnt="7">
        <dgm:presLayoutVars>
          <dgm:chMax val="1"/>
          <dgm:bulletEnabled val="1"/>
        </dgm:presLayoutVars>
      </dgm:prSet>
      <dgm:spPr/>
      <dgm:t>
        <a:bodyPr/>
        <a:lstStyle/>
        <a:p>
          <a:endParaRPr lang="zh-CN" altLang="en-US"/>
        </a:p>
      </dgm:t>
    </dgm:pt>
    <dgm:pt modelId="{78D1F2FA-9DF5-4DDC-A27F-7FE5AC8D3A3E}" type="pres">
      <dgm:prSet presAssocID="{255B33B3-E50C-4BDF-939C-E3C85B1DC2E7}" presName="descendantText" presStyleLbl="alignAcc1" presStyleIdx="1" presStyleCnt="7">
        <dgm:presLayoutVars>
          <dgm:bulletEnabled val="1"/>
        </dgm:presLayoutVars>
      </dgm:prSet>
      <dgm:spPr/>
      <dgm:t>
        <a:bodyPr/>
        <a:lstStyle/>
        <a:p>
          <a:endParaRPr lang="zh-CN" altLang="en-US"/>
        </a:p>
      </dgm:t>
    </dgm:pt>
    <dgm:pt modelId="{052D1AD8-7B13-4D92-8C8A-4471F05F904F}" type="pres">
      <dgm:prSet presAssocID="{EF13AF1A-D532-419E-A3C9-CE3B83734A99}" presName="sp" presStyleCnt="0"/>
      <dgm:spPr/>
    </dgm:pt>
    <dgm:pt modelId="{4396F556-EB7B-443B-A8D2-C421C49BAC55}" type="pres">
      <dgm:prSet presAssocID="{B574B431-8217-414B-9124-5BC3207D2D0A}" presName="composite" presStyleCnt="0"/>
      <dgm:spPr/>
    </dgm:pt>
    <dgm:pt modelId="{D1F407D1-13CB-495E-A258-1C0496AEDA15}" type="pres">
      <dgm:prSet presAssocID="{B574B431-8217-414B-9124-5BC3207D2D0A}" presName="parentText" presStyleLbl="alignNode1" presStyleIdx="2" presStyleCnt="7">
        <dgm:presLayoutVars>
          <dgm:chMax val="1"/>
          <dgm:bulletEnabled val="1"/>
        </dgm:presLayoutVars>
      </dgm:prSet>
      <dgm:spPr/>
      <dgm:t>
        <a:bodyPr/>
        <a:lstStyle/>
        <a:p>
          <a:endParaRPr lang="zh-CN" altLang="en-US"/>
        </a:p>
      </dgm:t>
    </dgm:pt>
    <dgm:pt modelId="{6E729654-30FF-4CC2-96C3-DC9A4F59BDA5}" type="pres">
      <dgm:prSet presAssocID="{B574B431-8217-414B-9124-5BC3207D2D0A}" presName="descendantText" presStyleLbl="alignAcc1" presStyleIdx="2" presStyleCnt="7">
        <dgm:presLayoutVars>
          <dgm:bulletEnabled val="1"/>
        </dgm:presLayoutVars>
      </dgm:prSet>
      <dgm:spPr/>
      <dgm:t>
        <a:bodyPr/>
        <a:lstStyle/>
        <a:p>
          <a:endParaRPr lang="zh-CN" altLang="en-US"/>
        </a:p>
      </dgm:t>
    </dgm:pt>
    <dgm:pt modelId="{78F55B5E-4D30-4815-86A3-33046244ED93}" type="pres">
      <dgm:prSet presAssocID="{AC5990A9-434F-4EA9-BEAA-BDCED91B90F3}" presName="sp" presStyleCnt="0"/>
      <dgm:spPr/>
    </dgm:pt>
    <dgm:pt modelId="{6CE371F5-C049-49C1-8094-F8655C431F99}" type="pres">
      <dgm:prSet presAssocID="{1C3ACAB7-9253-4AB0-ACF5-33C9B192D214}" presName="composite" presStyleCnt="0"/>
      <dgm:spPr/>
    </dgm:pt>
    <dgm:pt modelId="{5F94A431-058B-41E0-A1EA-41624B50525C}" type="pres">
      <dgm:prSet presAssocID="{1C3ACAB7-9253-4AB0-ACF5-33C9B192D214}" presName="parentText" presStyleLbl="alignNode1" presStyleIdx="3" presStyleCnt="7">
        <dgm:presLayoutVars>
          <dgm:chMax val="1"/>
          <dgm:bulletEnabled val="1"/>
        </dgm:presLayoutVars>
      </dgm:prSet>
      <dgm:spPr/>
      <dgm:t>
        <a:bodyPr/>
        <a:lstStyle/>
        <a:p>
          <a:endParaRPr lang="zh-CN" altLang="en-US"/>
        </a:p>
      </dgm:t>
    </dgm:pt>
    <dgm:pt modelId="{96B741B5-5286-4E5C-A7CA-8BCA628941EC}" type="pres">
      <dgm:prSet presAssocID="{1C3ACAB7-9253-4AB0-ACF5-33C9B192D214}" presName="descendantText" presStyleLbl="alignAcc1" presStyleIdx="3" presStyleCnt="7">
        <dgm:presLayoutVars>
          <dgm:bulletEnabled val="1"/>
        </dgm:presLayoutVars>
      </dgm:prSet>
      <dgm:spPr/>
      <dgm:t>
        <a:bodyPr/>
        <a:lstStyle/>
        <a:p>
          <a:endParaRPr lang="zh-CN" altLang="en-US"/>
        </a:p>
      </dgm:t>
    </dgm:pt>
    <dgm:pt modelId="{BA548302-A762-4689-9D7F-83EACEF67A4B}" type="pres">
      <dgm:prSet presAssocID="{48974623-36E2-4EBF-A701-9D31E2E87796}" presName="sp" presStyleCnt="0"/>
      <dgm:spPr/>
    </dgm:pt>
    <dgm:pt modelId="{3AE07EAF-0F23-4A5A-B17C-C732A2BB977A}" type="pres">
      <dgm:prSet presAssocID="{3C4FA33F-FDA5-4B57-BEF2-627391B9D91C}" presName="composite" presStyleCnt="0"/>
      <dgm:spPr/>
    </dgm:pt>
    <dgm:pt modelId="{5A9FB406-0A07-4988-AB5B-0800F6A075F7}" type="pres">
      <dgm:prSet presAssocID="{3C4FA33F-FDA5-4B57-BEF2-627391B9D91C}" presName="parentText" presStyleLbl="alignNode1" presStyleIdx="4" presStyleCnt="7">
        <dgm:presLayoutVars>
          <dgm:chMax val="1"/>
          <dgm:bulletEnabled val="1"/>
        </dgm:presLayoutVars>
      </dgm:prSet>
      <dgm:spPr/>
      <dgm:t>
        <a:bodyPr/>
        <a:lstStyle/>
        <a:p>
          <a:endParaRPr lang="zh-CN" altLang="en-US"/>
        </a:p>
      </dgm:t>
    </dgm:pt>
    <dgm:pt modelId="{CC1BFC1F-0C5C-46C2-BEFD-42B35E1E6B51}" type="pres">
      <dgm:prSet presAssocID="{3C4FA33F-FDA5-4B57-BEF2-627391B9D91C}" presName="descendantText" presStyleLbl="alignAcc1" presStyleIdx="4" presStyleCnt="7">
        <dgm:presLayoutVars>
          <dgm:bulletEnabled val="1"/>
        </dgm:presLayoutVars>
      </dgm:prSet>
      <dgm:spPr/>
      <dgm:t>
        <a:bodyPr/>
        <a:lstStyle/>
        <a:p>
          <a:endParaRPr lang="zh-CN" altLang="en-US"/>
        </a:p>
      </dgm:t>
    </dgm:pt>
    <dgm:pt modelId="{B5A56984-B7D9-4CFA-BA9B-EE14C3066F6A}" type="pres">
      <dgm:prSet presAssocID="{AB4AD5DA-A397-417D-9CFF-F75144E4835D}" presName="sp" presStyleCnt="0"/>
      <dgm:spPr/>
    </dgm:pt>
    <dgm:pt modelId="{E557E4E6-5F0B-4018-A7A0-5BAFD46F30BB}" type="pres">
      <dgm:prSet presAssocID="{8A37D5DF-4BF4-40E5-BD4B-24D4C8930EC0}" presName="composite" presStyleCnt="0"/>
      <dgm:spPr/>
    </dgm:pt>
    <dgm:pt modelId="{B8C519D6-8839-4362-8390-C441AABA09BA}" type="pres">
      <dgm:prSet presAssocID="{8A37D5DF-4BF4-40E5-BD4B-24D4C8930EC0}" presName="parentText" presStyleLbl="alignNode1" presStyleIdx="5" presStyleCnt="7">
        <dgm:presLayoutVars>
          <dgm:chMax val="1"/>
          <dgm:bulletEnabled val="1"/>
        </dgm:presLayoutVars>
      </dgm:prSet>
      <dgm:spPr/>
      <dgm:t>
        <a:bodyPr/>
        <a:lstStyle/>
        <a:p>
          <a:endParaRPr lang="zh-CN" altLang="en-US"/>
        </a:p>
      </dgm:t>
    </dgm:pt>
    <dgm:pt modelId="{1A363C4C-A78B-4565-AF10-C5D16DE3B23D}" type="pres">
      <dgm:prSet presAssocID="{8A37D5DF-4BF4-40E5-BD4B-24D4C8930EC0}" presName="descendantText" presStyleLbl="alignAcc1" presStyleIdx="5" presStyleCnt="7">
        <dgm:presLayoutVars>
          <dgm:bulletEnabled val="1"/>
        </dgm:presLayoutVars>
      </dgm:prSet>
      <dgm:spPr/>
      <dgm:t>
        <a:bodyPr/>
        <a:lstStyle/>
        <a:p>
          <a:endParaRPr lang="zh-CN" altLang="en-US"/>
        </a:p>
      </dgm:t>
    </dgm:pt>
    <dgm:pt modelId="{51D076D6-5EBE-42A1-B889-E783CE67C3CC}" type="pres">
      <dgm:prSet presAssocID="{B7E3BDE9-3854-4D59-8EF4-814143655CC9}" presName="sp" presStyleCnt="0"/>
      <dgm:spPr/>
    </dgm:pt>
    <dgm:pt modelId="{7900CC70-4079-42F8-8CF5-65F2E47E8D37}" type="pres">
      <dgm:prSet presAssocID="{8FC1E849-3EB7-4CC7-BD7C-43D0BCAE924C}" presName="composite" presStyleCnt="0"/>
      <dgm:spPr/>
    </dgm:pt>
    <dgm:pt modelId="{6DD0B124-1562-4688-9214-67034B1905F7}" type="pres">
      <dgm:prSet presAssocID="{8FC1E849-3EB7-4CC7-BD7C-43D0BCAE924C}" presName="parentText" presStyleLbl="alignNode1" presStyleIdx="6" presStyleCnt="7">
        <dgm:presLayoutVars>
          <dgm:chMax val="1"/>
          <dgm:bulletEnabled val="1"/>
        </dgm:presLayoutVars>
      </dgm:prSet>
      <dgm:spPr/>
      <dgm:t>
        <a:bodyPr/>
        <a:lstStyle/>
        <a:p>
          <a:endParaRPr lang="zh-CN" altLang="en-US"/>
        </a:p>
      </dgm:t>
    </dgm:pt>
    <dgm:pt modelId="{6B222F39-BFF2-4F13-9511-6B16A30FA92F}" type="pres">
      <dgm:prSet presAssocID="{8FC1E849-3EB7-4CC7-BD7C-43D0BCAE924C}" presName="descendantText" presStyleLbl="alignAcc1" presStyleIdx="6" presStyleCnt="7">
        <dgm:presLayoutVars>
          <dgm:bulletEnabled val="1"/>
        </dgm:presLayoutVars>
      </dgm:prSet>
      <dgm:spPr/>
      <dgm:t>
        <a:bodyPr/>
        <a:lstStyle/>
        <a:p>
          <a:endParaRPr lang="zh-CN" altLang="en-US"/>
        </a:p>
      </dgm:t>
    </dgm:pt>
  </dgm:ptLst>
  <dgm:cxnLst>
    <dgm:cxn modelId="{CB18BBBB-B53B-4D6E-BD8E-0B0C245D0E51}" type="presOf" srcId="{01B99C1B-0F89-48EB-A7CB-20B25F6485E6}" destId="{78D1F2FA-9DF5-4DDC-A27F-7FE5AC8D3A3E}" srcOrd="0" destOrd="0" presId="urn:microsoft.com/office/officeart/2005/8/layout/chevron2"/>
    <dgm:cxn modelId="{6D274215-EF22-4BD9-A867-897DF33AAD75}" srcId="{CD19670D-D878-4B5A-B823-FFDA44CEE5D2}" destId="{B574B431-8217-414B-9124-5BC3207D2D0A}" srcOrd="2" destOrd="0" parTransId="{03DF7548-7583-4CD1-B4B4-3B70AAC4BA9B}" sibTransId="{AC5990A9-434F-4EA9-BEAA-BDCED91B90F3}"/>
    <dgm:cxn modelId="{E548CCCC-94E5-4E56-B140-CC9AB0EF9543}" srcId="{CD19670D-D878-4B5A-B823-FFDA44CEE5D2}" destId="{1C3ACAB7-9253-4AB0-ACF5-33C9B192D214}" srcOrd="3" destOrd="0" parTransId="{1595B010-0B49-4807-99FC-495A9946F4E5}" sibTransId="{48974623-36E2-4EBF-A701-9D31E2E87796}"/>
    <dgm:cxn modelId="{3EB3AE18-EFD7-42F0-9C76-F925B2126B1D}" srcId="{CD19670D-D878-4B5A-B823-FFDA44CEE5D2}" destId="{255B33B3-E50C-4BDF-939C-E3C85B1DC2E7}" srcOrd="1" destOrd="0" parTransId="{29E223EC-F3C1-49F5-A1A9-4A75B9F437D8}" sibTransId="{EF13AF1A-D532-419E-A3C9-CE3B83734A99}"/>
    <dgm:cxn modelId="{580B2CE3-4887-4FE4-BA86-1BBDF95FE2A8}" type="presOf" srcId="{954F843D-EAE3-42FD-AA75-DD19360971DE}" destId="{F5BA2053-1777-41D6-95DC-A5CBB16CB6CA}" srcOrd="0" destOrd="0" presId="urn:microsoft.com/office/officeart/2005/8/layout/chevron2"/>
    <dgm:cxn modelId="{7BEAFC55-84B7-449A-B8D1-CE2627B254B4}" type="presOf" srcId="{1C3ACAB7-9253-4AB0-ACF5-33C9B192D214}" destId="{5F94A431-058B-41E0-A1EA-41624B50525C}" srcOrd="0" destOrd="0" presId="urn:microsoft.com/office/officeart/2005/8/layout/chevron2"/>
    <dgm:cxn modelId="{D7419A64-314C-455F-BFBF-B5F904CE2945}" srcId="{3C4FA33F-FDA5-4B57-BEF2-627391B9D91C}" destId="{F38D1412-336F-463A-ACDD-BC841B179833}" srcOrd="0" destOrd="0" parTransId="{544EC810-48A5-47E5-A384-11025261DE3D}" sibTransId="{D6BE1C37-88EA-48F9-A962-62328AB9522A}"/>
    <dgm:cxn modelId="{18DB936D-2B45-400C-942F-ADC3DA8013F2}" srcId="{CD19670D-D878-4B5A-B823-FFDA44CEE5D2}" destId="{3C4FA33F-FDA5-4B57-BEF2-627391B9D91C}" srcOrd="4" destOrd="0" parTransId="{2A8684DF-F246-4A59-B031-F218AB0492AB}" sibTransId="{AB4AD5DA-A397-417D-9CFF-F75144E4835D}"/>
    <dgm:cxn modelId="{C993278A-A256-45B1-8B13-8832482213D2}" srcId="{1C3ACAB7-9253-4AB0-ACF5-33C9B192D214}" destId="{FDD46D9F-C039-4839-9497-F839561405A2}" srcOrd="0" destOrd="0" parTransId="{EB8630DC-D841-40A8-AACF-34ABF467E217}" sibTransId="{ADB51E58-E2FF-46FB-8B39-D70EF6C11A0D}"/>
    <dgm:cxn modelId="{C913D8A7-7339-4C2F-A200-ED0FEFCD85B6}" type="presOf" srcId="{8FC1E849-3EB7-4CC7-BD7C-43D0BCAE924C}" destId="{6DD0B124-1562-4688-9214-67034B1905F7}" srcOrd="0" destOrd="0" presId="urn:microsoft.com/office/officeart/2005/8/layout/chevron2"/>
    <dgm:cxn modelId="{DBFE2F5C-F7A9-473A-B66F-E86E016998DF}" type="presOf" srcId="{CD19670D-D878-4B5A-B823-FFDA44CEE5D2}" destId="{10E30EF3-3A38-45F4-8373-8088795AE561}" srcOrd="0" destOrd="0" presId="urn:microsoft.com/office/officeart/2005/8/layout/chevron2"/>
    <dgm:cxn modelId="{0F6CCF88-887F-43BD-869F-046382E20D34}" type="presOf" srcId="{62251A9B-25CA-4D69-916A-82F742376010}" destId="{F604E669-A5DD-441B-BB4D-7EA495095DB3}" srcOrd="0" destOrd="0" presId="urn:microsoft.com/office/officeart/2005/8/layout/chevron2"/>
    <dgm:cxn modelId="{240FFD1C-B1F2-48C7-B4CE-906A746B3D8B}" srcId="{954F843D-EAE3-42FD-AA75-DD19360971DE}" destId="{62251A9B-25CA-4D69-916A-82F742376010}" srcOrd="0" destOrd="0" parTransId="{95506B05-5C97-4F6C-8D94-D3DEA5344D1E}" sibTransId="{E97770C1-C13D-4AA1-A895-45BDC517F9AB}"/>
    <dgm:cxn modelId="{D4390D1E-C61B-480E-AD74-C3DF1A88C080}" type="presOf" srcId="{F38D1412-336F-463A-ACDD-BC841B179833}" destId="{CC1BFC1F-0C5C-46C2-BEFD-42B35E1E6B51}" srcOrd="0" destOrd="0" presId="urn:microsoft.com/office/officeart/2005/8/layout/chevron2"/>
    <dgm:cxn modelId="{2B6C43BE-D67A-4E50-9CB9-199CB568F209}" srcId="{8A37D5DF-4BF4-40E5-BD4B-24D4C8930EC0}" destId="{7A7FF892-7FFD-45D1-900C-2BE7D9642A63}" srcOrd="0" destOrd="0" parTransId="{B78949AB-353D-40EA-8546-24E6B5E10469}" sibTransId="{4EE04C9B-5BB5-4C6C-9558-C326F69BCFCB}"/>
    <dgm:cxn modelId="{0931E72B-642E-4AA0-9CC6-46F4A92863B1}" type="presOf" srcId="{8A37D5DF-4BF4-40E5-BD4B-24D4C8930EC0}" destId="{B8C519D6-8839-4362-8390-C441AABA09BA}" srcOrd="0" destOrd="0" presId="urn:microsoft.com/office/officeart/2005/8/layout/chevron2"/>
    <dgm:cxn modelId="{F375A566-30CA-4227-B3E9-4E43FFCB2AC9}" type="presOf" srcId="{3C4FA33F-FDA5-4B57-BEF2-627391B9D91C}" destId="{5A9FB406-0A07-4988-AB5B-0800F6A075F7}" srcOrd="0" destOrd="0" presId="urn:microsoft.com/office/officeart/2005/8/layout/chevron2"/>
    <dgm:cxn modelId="{647A92D5-2B9C-47E0-9B05-D13F00B017D8}" type="presOf" srcId="{7A7FF892-7FFD-45D1-900C-2BE7D9642A63}" destId="{1A363C4C-A78B-4565-AF10-C5D16DE3B23D}" srcOrd="0" destOrd="0" presId="urn:microsoft.com/office/officeart/2005/8/layout/chevron2"/>
    <dgm:cxn modelId="{AD0A1C44-1B10-400D-933A-E11C699AF15E}" type="presOf" srcId="{FDD46D9F-C039-4839-9497-F839561405A2}" destId="{96B741B5-5286-4E5C-A7CA-8BCA628941EC}" srcOrd="0" destOrd="0" presId="urn:microsoft.com/office/officeart/2005/8/layout/chevron2"/>
    <dgm:cxn modelId="{46F3C202-E26D-4B26-82EE-114FF7D28099}" type="presOf" srcId="{255B33B3-E50C-4BDF-939C-E3C85B1DC2E7}" destId="{0522F001-0E04-4CFC-9C94-D2B5C26CFFF9}" srcOrd="0" destOrd="0" presId="urn:microsoft.com/office/officeart/2005/8/layout/chevron2"/>
    <dgm:cxn modelId="{B8EB65AD-D8E3-4C34-A987-3F53A6AC1952}" srcId="{CD19670D-D878-4B5A-B823-FFDA44CEE5D2}" destId="{8FC1E849-3EB7-4CC7-BD7C-43D0BCAE924C}" srcOrd="6" destOrd="0" parTransId="{BB98AD57-739D-45C0-A0DE-02BEF1FF0EE1}" sibTransId="{9BA6B206-3422-447F-97BA-158F1EBF79E1}"/>
    <dgm:cxn modelId="{7FCD28E3-7D0A-402D-A3BF-D8728E563692}" type="presOf" srcId="{B574B431-8217-414B-9124-5BC3207D2D0A}" destId="{D1F407D1-13CB-495E-A258-1C0496AEDA15}" srcOrd="0" destOrd="0" presId="urn:microsoft.com/office/officeart/2005/8/layout/chevron2"/>
    <dgm:cxn modelId="{07FE7E9F-73E8-406C-8397-83C9F54DF5C1}" type="presOf" srcId="{316DA267-495C-4E49-A412-7963EB610C21}" destId="{6E729654-30FF-4CC2-96C3-DC9A4F59BDA5}" srcOrd="0" destOrd="0" presId="urn:microsoft.com/office/officeart/2005/8/layout/chevron2"/>
    <dgm:cxn modelId="{E1DA4B23-985C-4728-B545-E605D087FE89}" srcId="{CD19670D-D878-4B5A-B823-FFDA44CEE5D2}" destId="{8A37D5DF-4BF4-40E5-BD4B-24D4C8930EC0}" srcOrd="5" destOrd="0" parTransId="{B6401964-359A-4F42-8B4C-95CC3AE77825}" sibTransId="{B7E3BDE9-3854-4D59-8EF4-814143655CC9}"/>
    <dgm:cxn modelId="{0D379233-2097-4F2C-9A12-D04DB5B19B6D}" srcId="{CD19670D-D878-4B5A-B823-FFDA44CEE5D2}" destId="{954F843D-EAE3-42FD-AA75-DD19360971DE}" srcOrd="0" destOrd="0" parTransId="{104728F1-59F5-423E-B66F-D5C6EDAAA769}" sibTransId="{36913EF5-DE89-4C2E-A988-CBF46BBA9BB5}"/>
    <dgm:cxn modelId="{6BE063C0-027C-4C6D-99B0-997372621861}" srcId="{B574B431-8217-414B-9124-5BC3207D2D0A}" destId="{316DA267-495C-4E49-A412-7963EB610C21}" srcOrd="0" destOrd="0" parTransId="{A9D9D940-7FB6-4FF7-8F50-2A2BB65307DB}" sibTransId="{EB68DAA3-8F0F-4064-9E5E-70F90CC89211}"/>
    <dgm:cxn modelId="{35E37407-B276-4BE5-AC5E-572BA7B2EBFB}" type="presOf" srcId="{B910D7AE-DC01-4313-91AB-7126B6ADBCB7}" destId="{6B222F39-BFF2-4F13-9511-6B16A30FA92F}" srcOrd="0" destOrd="0" presId="urn:microsoft.com/office/officeart/2005/8/layout/chevron2"/>
    <dgm:cxn modelId="{6261E902-AE3E-42B1-BE08-73FAEDC8C667}" srcId="{255B33B3-E50C-4BDF-939C-E3C85B1DC2E7}" destId="{01B99C1B-0F89-48EB-A7CB-20B25F6485E6}" srcOrd="0" destOrd="0" parTransId="{CE345407-3C80-4D8B-9C77-FE048D69B0D5}" sibTransId="{4A454634-AF4C-44A5-9ECD-58A8F03384E9}"/>
    <dgm:cxn modelId="{58CAB59B-4302-4546-A7F4-F07F8BB3BEB5}" srcId="{8FC1E849-3EB7-4CC7-BD7C-43D0BCAE924C}" destId="{B910D7AE-DC01-4313-91AB-7126B6ADBCB7}" srcOrd="0" destOrd="0" parTransId="{1A131D1A-62F1-493E-AEFF-30651010729B}" sibTransId="{DE087285-03C4-4688-BB75-38A01BB4A6F8}"/>
    <dgm:cxn modelId="{EC328BCF-4BA0-4982-B55D-ACC775A63693}" type="presParOf" srcId="{10E30EF3-3A38-45F4-8373-8088795AE561}" destId="{8562ADB9-ECEF-40EA-9CEC-10D7DB445294}" srcOrd="0" destOrd="0" presId="urn:microsoft.com/office/officeart/2005/8/layout/chevron2"/>
    <dgm:cxn modelId="{DD57CF6B-CA3E-4BA0-ABCF-EDC1E7D841FE}" type="presParOf" srcId="{8562ADB9-ECEF-40EA-9CEC-10D7DB445294}" destId="{F5BA2053-1777-41D6-95DC-A5CBB16CB6CA}" srcOrd="0" destOrd="0" presId="urn:microsoft.com/office/officeart/2005/8/layout/chevron2"/>
    <dgm:cxn modelId="{B56927EB-F288-4C89-913E-7F0731B40EBB}" type="presParOf" srcId="{8562ADB9-ECEF-40EA-9CEC-10D7DB445294}" destId="{F604E669-A5DD-441B-BB4D-7EA495095DB3}" srcOrd="1" destOrd="0" presId="urn:microsoft.com/office/officeart/2005/8/layout/chevron2"/>
    <dgm:cxn modelId="{29AE58AD-9DC5-44B7-B986-1595B60342BD}" type="presParOf" srcId="{10E30EF3-3A38-45F4-8373-8088795AE561}" destId="{F5F41886-E37D-4548-AAD8-437E79E5E6B2}" srcOrd="1" destOrd="0" presId="urn:microsoft.com/office/officeart/2005/8/layout/chevron2"/>
    <dgm:cxn modelId="{73D887B5-36A4-4CF6-85B8-05291FEC1D13}" type="presParOf" srcId="{10E30EF3-3A38-45F4-8373-8088795AE561}" destId="{DA281DB1-1E4E-4B41-B988-C39B005EAC5A}" srcOrd="2" destOrd="0" presId="urn:microsoft.com/office/officeart/2005/8/layout/chevron2"/>
    <dgm:cxn modelId="{059896D5-BB43-4DED-B49A-4785653881B0}" type="presParOf" srcId="{DA281DB1-1E4E-4B41-B988-C39B005EAC5A}" destId="{0522F001-0E04-4CFC-9C94-D2B5C26CFFF9}" srcOrd="0" destOrd="0" presId="urn:microsoft.com/office/officeart/2005/8/layout/chevron2"/>
    <dgm:cxn modelId="{9A3F86CA-B0D9-4D3B-9ADA-53C50508F619}" type="presParOf" srcId="{DA281DB1-1E4E-4B41-B988-C39B005EAC5A}" destId="{78D1F2FA-9DF5-4DDC-A27F-7FE5AC8D3A3E}" srcOrd="1" destOrd="0" presId="urn:microsoft.com/office/officeart/2005/8/layout/chevron2"/>
    <dgm:cxn modelId="{B55C9008-81B4-4373-9AF1-86DD7071BF8C}" type="presParOf" srcId="{10E30EF3-3A38-45F4-8373-8088795AE561}" destId="{052D1AD8-7B13-4D92-8C8A-4471F05F904F}" srcOrd="3" destOrd="0" presId="urn:microsoft.com/office/officeart/2005/8/layout/chevron2"/>
    <dgm:cxn modelId="{DD1E2730-61D9-4B66-A7B8-87E4544D7506}" type="presParOf" srcId="{10E30EF3-3A38-45F4-8373-8088795AE561}" destId="{4396F556-EB7B-443B-A8D2-C421C49BAC55}" srcOrd="4" destOrd="0" presId="urn:microsoft.com/office/officeart/2005/8/layout/chevron2"/>
    <dgm:cxn modelId="{8F017F20-B11C-4A43-84CA-07C9621B52EE}" type="presParOf" srcId="{4396F556-EB7B-443B-A8D2-C421C49BAC55}" destId="{D1F407D1-13CB-495E-A258-1C0496AEDA15}" srcOrd="0" destOrd="0" presId="urn:microsoft.com/office/officeart/2005/8/layout/chevron2"/>
    <dgm:cxn modelId="{CF74E7AC-04CB-49AE-B84A-F67221707606}" type="presParOf" srcId="{4396F556-EB7B-443B-A8D2-C421C49BAC55}" destId="{6E729654-30FF-4CC2-96C3-DC9A4F59BDA5}" srcOrd="1" destOrd="0" presId="urn:microsoft.com/office/officeart/2005/8/layout/chevron2"/>
    <dgm:cxn modelId="{21C438BF-0640-4D53-A377-86A68670DE1B}" type="presParOf" srcId="{10E30EF3-3A38-45F4-8373-8088795AE561}" destId="{78F55B5E-4D30-4815-86A3-33046244ED93}" srcOrd="5" destOrd="0" presId="urn:microsoft.com/office/officeart/2005/8/layout/chevron2"/>
    <dgm:cxn modelId="{274E04C5-CE9E-4383-8052-CDD597E10523}" type="presParOf" srcId="{10E30EF3-3A38-45F4-8373-8088795AE561}" destId="{6CE371F5-C049-49C1-8094-F8655C431F99}" srcOrd="6" destOrd="0" presId="urn:microsoft.com/office/officeart/2005/8/layout/chevron2"/>
    <dgm:cxn modelId="{D0858575-1561-4592-ACF1-833D9AC42E71}" type="presParOf" srcId="{6CE371F5-C049-49C1-8094-F8655C431F99}" destId="{5F94A431-058B-41E0-A1EA-41624B50525C}" srcOrd="0" destOrd="0" presId="urn:microsoft.com/office/officeart/2005/8/layout/chevron2"/>
    <dgm:cxn modelId="{13FEA94A-E1B4-4CAB-B069-09D57666F3B6}" type="presParOf" srcId="{6CE371F5-C049-49C1-8094-F8655C431F99}" destId="{96B741B5-5286-4E5C-A7CA-8BCA628941EC}" srcOrd="1" destOrd="0" presId="urn:microsoft.com/office/officeart/2005/8/layout/chevron2"/>
    <dgm:cxn modelId="{91570C4A-03DE-4E55-8AD6-F55976D4E644}" type="presParOf" srcId="{10E30EF3-3A38-45F4-8373-8088795AE561}" destId="{BA548302-A762-4689-9D7F-83EACEF67A4B}" srcOrd="7" destOrd="0" presId="urn:microsoft.com/office/officeart/2005/8/layout/chevron2"/>
    <dgm:cxn modelId="{966DCAB3-6E30-4EED-A738-0F402A6866DA}" type="presParOf" srcId="{10E30EF3-3A38-45F4-8373-8088795AE561}" destId="{3AE07EAF-0F23-4A5A-B17C-C732A2BB977A}" srcOrd="8" destOrd="0" presId="urn:microsoft.com/office/officeart/2005/8/layout/chevron2"/>
    <dgm:cxn modelId="{84A4BC01-837A-4F0D-A990-BBFA5C68B2F4}" type="presParOf" srcId="{3AE07EAF-0F23-4A5A-B17C-C732A2BB977A}" destId="{5A9FB406-0A07-4988-AB5B-0800F6A075F7}" srcOrd="0" destOrd="0" presId="urn:microsoft.com/office/officeart/2005/8/layout/chevron2"/>
    <dgm:cxn modelId="{AA7CCC01-5F89-4BAE-8E8C-4ADC42196AD9}" type="presParOf" srcId="{3AE07EAF-0F23-4A5A-B17C-C732A2BB977A}" destId="{CC1BFC1F-0C5C-46C2-BEFD-42B35E1E6B51}" srcOrd="1" destOrd="0" presId="urn:microsoft.com/office/officeart/2005/8/layout/chevron2"/>
    <dgm:cxn modelId="{A2364547-E753-4934-9124-8E695B60AC53}" type="presParOf" srcId="{10E30EF3-3A38-45F4-8373-8088795AE561}" destId="{B5A56984-B7D9-4CFA-BA9B-EE14C3066F6A}" srcOrd="9" destOrd="0" presId="urn:microsoft.com/office/officeart/2005/8/layout/chevron2"/>
    <dgm:cxn modelId="{65B2AF1B-B296-4B88-8AD9-EDAC599A6AE5}" type="presParOf" srcId="{10E30EF3-3A38-45F4-8373-8088795AE561}" destId="{E557E4E6-5F0B-4018-A7A0-5BAFD46F30BB}" srcOrd="10" destOrd="0" presId="urn:microsoft.com/office/officeart/2005/8/layout/chevron2"/>
    <dgm:cxn modelId="{B122A889-FC89-4872-B2E3-1E89E57717DD}" type="presParOf" srcId="{E557E4E6-5F0B-4018-A7A0-5BAFD46F30BB}" destId="{B8C519D6-8839-4362-8390-C441AABA09BA}" srcOrd="0" destOrd="0" presId="urn:microsoft.com/office/officeart/2005/8/layout/chevron2"/>
    <dgm:cxn modelId="{EBD3694F-A284-4478-B881-EAF66C81AA1D}" type="presParOf" srcId="{E557E4E6-5F0B-4018-A7A0-5BAFD46F30BB}" destId="{1A363C4C-A78B-4565-AF10-C5D16DE3B23D}" srcOrd="1" destOrd="0" presId="urn:microsoft.com/office/officeart/2005/8/layout/chevron2"/>
    <dgm:cxn modelId="{2B7BD739-F510-4DF8-B0D9-85D0C5C9F430}" type="presParOf" srcId="{10E30EF3-3A38-45F4-8373-8088795AE561}" destId="{51D076D6-5EBE-42A1-B889-E783CE67C3CC}" srcOrd="11" destOrd="0" presId="urn:microsoft.com/office/officeart/2005/8/layout/chevron2"/>
    <dgm:cxn modelId="{0F6DC747-C29C-4277-BDCE-CC50FFD95DAE}" type="presParOf" srcId="{10E30EF3-3A38-45F4-8373-8088795AE561}" destId="{7900CC70-4079-42F8-8CF5-65F2E47E8D37}" srcOrd="12" destOrd="0" presId="urn:microsoft.com/office/officeart/2005/8/layout/chevron2"/>
    <dgm:cxn modelId="{C43CC4DA-220A-4C6B-92C3-314DCC3660B0}" type="presParOf" srcId="{7900CC70-4079-42F8-8CF5-65F2E47E8D37}" destId="{6DD0B124-1562-4688-9214-67034B1905F7}" srcOrd="0" destOrd="0" presId="urn:microsoft.com/office/officeart/2005/8/layout/chevron2"/>
    <dgm:cxn modelId="{B8ED1ACA-361C-4893-A8EA-D24DF912CCDD}" type="presParOf" srcId="{7900CC70-4079-42F8-8CF5-65F2E47E8D37}" destId="{6B222F39-BFF2-4F13-9511-6B16A30FA92F}" srcOrd="1" destOrd="0" presId="urn:microsoft.com/office/officeart/2005/8/layout/chevron2"/>
  </dgm:cxnLst>
  <dgm:bg/>
  <dgm:whole/>
</dgm:dataModel>
</file>

<file path=ppt/diagrams/data2.xml><?xml version="1.0" encoding="utf-8"?>
<dgm:dataModel xmlns:dgm="http://schemas.openxmlformats.org/drawingml/2006/diagram" xmlns:a="http://schemas.openxmlformats.org/drawingml/2006/main">
  <dgm:ptLst>
    <dgm:pt modelId="{E8EA6D1A-6C4B-4D39-AF33-0F39BA21FBF5}" type="doc">
      <dgm:prSet loTypeId="urn:microsoft.com/office/officeart/2005/8/layout/hierarchy1" loCatId="hierarchy" qsTypeId="urn:microsoft.com/office/officeart/2005/8/quickstyle/simple5" qsCatId="simple" csTypeId="urn:microsoft.com/office/officeart/2005/8/colors/colorful1" csCatId="colorful" phldr="1"/>
      <dgm:spPr/>
      <dgm:t>
        <a:bodyPr/>
        <a:lstStyle/>
        <a:p>
          <a:endParaRPr lang="zh-CN" altLang="en-US"/>
        </a:p>
      </dgm:t>
    </dgm:pt>
    <dgm:pt modelId="{A13D83A6-11E7-4886-8882-1B394475D605}">
      <dgm:prSet phldrT="[文本]" custT="1"/>
      <dgm:spPr/>
      <dgm:t>
        <a:bodyPr/>
        <a:lstStyle/>
        <a:p>
          <a:r>
            <a:rPr lang="zh-CN" altLang="en-US" sz="1200" dirty="0" smtClean="0"/>
            <a:t>路径规划算法</a:t>
          </a:r>
          <a:endParaRPr lang="zh-CN" altLang="en-US" sz="1200" dirty="0"/>
        </a:p>
      </dgm:t>
    </dgm:pt>
    <dgm:pt modelId="{8B22888F-B5DA-48CA-90D3-FB856BFE714A}" type="parTrans" cxnId="{FC179977-AE06-4483-A65E-413CEEF9227F}">
      <dgm:prSet/>
      <dgm:spPr/>
      <dgm:t>
        <a:bodyPr/>
        <a:lstStyle/>
        <a:p>
          <a:endParaRPr lang="zh-CN" altLang="en-US"/>
        </a:p>
      </dgm:t>
    </dgm:pt>
    <dgm:pt modelId="{B252E141-4E34-4378-A027-88688493969F}" type="sibTrans" cxnId="{FC179977-AE06-4483-A65E-413CEEF9227F}">
      <dgm:prSet/>
      <dgm:spPr/>
      <dgm:t>
        <a:bodyPr/>
        <a:lstStyle/>
        <a:p>
          <a:endParaRPr lang="zh-CN" altLang="en-US"/>
        </a:p>
      </dgm:t>
    </dgm:pt>
    <dgm:pt modelId="{284FB2A1-951B-4FA0-B4A4-DD2031426D46}">
      <dgm:prSet phldrT="[文本]" custT="1"/>
      <dgm:spPr/>
      <dgm:t>
        <a:bodyPr/>
        <a:lstStyle/>
        <a:p>
          <a:r>
            <a:rPr lang="zh-CN" altLang="en-US" sz="1200" dirty="0" smtClean="0"/>
            <a:t>基于采样的方法</a:t>
          </a:r>
          <a:endParaRPr lang="zh-CN" altLang="en-US" sz="1200" dirty="0"/>
        </a:p>
      </dgm:t>
    </dgm:pt>
    <dgm:pt modelId="{39E2981C-B248-4874-8881-EA3C76C1DC5F}" type="parTrans" cxnId="{C868AB71-391A-411D-B860-6B5E7B7ED40A}">
      <dgm:prSet/>
      <dgm:spPr/>
      <dgm:t>
        <a:bodyPr/>
        <a:lstStyle/>
        <a:p>
          <a:endParaRPr lang="zh-CN" altLang="en-US"/>
        </a:p>
      </dgm:t>
    </dgm:pt>
    <dgm:pt modelId="{9FAC6A9A-3F8A-41CD-84AD-1F77CE8C4607}" type="sibTrans" cxnId="{C868AB71-391A-411D-B860-6B5E7B7ED40A}">
      <dgm:prSet/>
      <dgm:spPr/>
      <dgm:t>
        <a:bodyPr/>
        <a:lstStyle/>
        <a:p>
          <a:endParaRPr lang="zh-CN" altLang="en-US"/>
        </a:p>
      </dgm:t>
    </dgm:pt>
    <dgm:pt modelId="{3069F55B-0A2D-4389-8E57-72B072F4B97A}">
      <dgm:prSet phldrT="[文本]" custT="1"/>
      <dgm:spPr/>
      <dgm:t>
        <a:bodyPr/>
        <a:lstStyle/>
        <a:p>
          <a:r>
            <a:rPr lang="en-US" altLang="zh-CN" sz="1200" dirty="0" err="1" smtClean="0"/>
            <a:t>Voronoi</a:t>
          </a:r>
          <a:r>
            <a:rPr lang="en-US" altLang="zh-CN" sz="1200" dirty="0" smtClean="0"/>
            <a:t>, RRT,PRM</a:t>
          </a:r>
        </a:p>
      </dgm:t>
    </dgm:pt>
    <dgm:pt modelId="{1898A716-2F43-4A18-BC5F-DAD98EA9A6D5}" type="parTrans" cxnId="{6004B20A-B0DB-43AD-A3FD-E7642048B10E}">
      <dgm:prSet/>
      <dgm:spPr/>
      <dgm:t>
        <a:bodyPr/>
        <a:lstStyle/>
        <a:p>
          <a:endParaRPr lang="zh-CN" altLang="en-US"/>
        </a:p>
      </dgm:t>
    </dgm:pt>
    <dgm:pt modelId="{43683E78-A895-4B5E-ADAD-B56F0150C723}" type="sibTrans" cxnId="{6004B20A-B0DB-43AD-A3FD-E7642048B10E}">
      <dgm:prSet/>
      <dgm:spPr/>
      <dgm:t>
        <a:bodyPr/>
        <a:lstStyle/>
        <a:p>
          <a:endParaRPr lang="zh-CN" altLang="en-US"/>
        </a:p>
      </dgm:t>
    </dgm:pt>
    <dgm:pt modelId="{A242AFB2-0E26-46B3-B767-7AE5E1C45D1D}">
      <dgm:prSet phldrT="[文本]" custT="1"/>
      <dgm:spPr/>
      <dgm:t>
        <a:bodyPr/>
        <a:lstStyle/>
        <a:p>
          <a:r>
            <a:rPr lang="zh-CN" altLang="en-US" sz="1200" dirty="0" smtClean="0"/>
            <a:t>基于节点的方法</a:t>
          </a:r>
          <a:endParaRPr lang="zh-CN" altLang="en-US" sz="1200" dirty="0"/>
        </a:p>
      </dgm:t>
    </dgm:pt>
    <dgm:pt modelId="{A01AB25D-97EF-43DC-9F7C-71984962D8C3}" type="parTrans" cxnId="{8CEB95E7-DCED-45C3-9688-45DA49C338E5}">
      <dgm:prSet/>
      <dgm:spPr/>
      <dgm:t>
        <a:bodyPr/>
        <a:lstStyle/>
        <a:p>
          <a:endParaRPr lang="zh-CN" altLang="en-US"/>
        </a:p>
      </dgm:t>
    </dgm:pt>
    <dgm:pt modelId="{4A5C0D09-43D9-4199-95D4-AD337A775DC9}" type="sibTrans" cxnId="{8CEB95E7-DCED-45C3-9688-45DA49C338E5}">
      <dgm:prSet/>
      <dgm:spPr/>
      <dgm:t>
        <a:bodyPr/>
        <a:lstStyle/>
        <a:p>
          <a:endParaRPr lang="zh-CN" altLang="en-US"/>
        </a:p>
      </dgm:t>
    </dgm:pt>
    <dgm:pt modelId="{6771E7BD-15C1-4748-A93D-97041C8E376F}">
      <dgm:prSet phldrT="[文本]" custT="1"/>
      <dgm:spPr/>
      <dgm:t>
        <a:bodyPr/>
        <a:lstStyle/>
        <a:p>
          <a:r>
            <a:rPr lang="en-US" altLang="zh-CN" sz="1200" dirty="0" err="1" smtClean="0"/>
            <a:t>Dijkstra</a:t>
          </a:r>
          <a:r>
            <a:rPr lang="en-US" altLang="zh-CN" sz="1200" dirty="0" smtClean="0"/>
            <a:t>, A*,D*</a:t>
          </a:r>
          <a:endParaRPr lang="zh-CN" altLang="en-US" sz="1200" dirty="0"/>
        </a:p>
      </dgm:t>
    </dgm:pt>
    <dgm:pt modelId="{07CDF936-484E-4BC9-BF71-7B505FED308A}" type="parTrans" cxnId="{1590A9A5-130B-41A4-8347-2F9E029B4CD4}">
      <dgm:prSet/>
      <dgm:spPr/>
      <dgm:t>
        <a:bodyPr/>
        <a:lstStyle/>
        <a:p>
          <a:endParaRPr lang="zh-CN" altLang="en-US"/>
        </a:p>
      </dgm:t>
    </dgm:pt>
    <dgm:pt modelId="{072BC315-A787-4771-BF32-92F85F4BE60F}" type="sibTrans" cxnId="{1590A9A5-130B-41A4-8347-2F9E029B4CD4}">
      <dgm:prSet/>
      <dgm:spPr/>
      <dgm:t>
        <a:bodyPr/>
        <a:lstStyle/>
        <a:p>
          <a:endParaRPr lang="zh-CN" altLang="en-US"/>
        </a:p>
      </dgm:t>
    </dgm:pt>
    <dgm:pt modelId="{347C3070-8AD6-4FA8-9361-754EFFB1D53A}">
      <dgm:prSet phldrT="[文本]" custT="1"/>
      <dgm:spPr/>
      <dgm:t>
        <a:bodyPr/>
        <a:lstStyle/>
        <a:p>
          <a:r>
            <a:rPr lang="zh-CN" altLang="en-US" sz="1200" dirty="0" smtClean="0"/>
            <a:t>基于数学模型的算法</a:t>
          </a:r>
          <a:endParaRPr lang="zh-CN" altLang="en-US" sz="1200" dirty="0"/>
        </a:p>
      </dgm:t>
    </dgm:pt>
    <dgm:pt modelId="{F9430789-4367-4D09-B617-727DA4081E3F}" type="parTrans" cxnId="{65F27A9E-BCD6-405C-A2F9-E0250EA41B4A}">
      <dgm:prSet/>
      <dgm:spPr/>
      <dgm:t>
        <a:bodyPr/>
        <a:lstStyle/>
        <a:p>
          <a:endParaRPr lang="zh-CN" altLang="en-US"/>
        </a:p>
      </dgm:t>
    </dgm:pt>
    <dgm:pt modelId="{F5EE5FB8-D35F-4D77-97DF-82D4EBDBEFC3}" type="sibTrans" cxnId="{65F27A9E-BCD6-405C-A2F9-E0250EA41B4A}">
      <dgm:prSet/>
      <dgm:spPr/>
      <dgm:t>
        <a:bodyPr/>
        <a:lstStyle/>
        <a:p>
          <a:endParaRPr lang="zh-CN" altLang="en-US"/>
        </a:p>
      </dgm:t>
    </dgm:pt>
    <dgm:pt modelId="{8EDA7875-FC1C-4217-B396-576FD316D3A0}">
      <dgm:prSet phldrT="[文本]" custT="1"/>
      <dgm:spPr/>
      <dgm:t>
        <a:bodyPr/>
        <a:lstStyle/>
        <a:p>
          <a:r>
            <a:rPr lang="zh-CN" altLang="en-US" sz="1200" dirty="0" smtClean="0"/>
            <a:t>基于生物启发式的算法</a:t>
          </a:r>
          <a:endParaRPr lang="zh-CN" altLang="en-US" sz="1200" dirty="0"/>
        </a:p>
      </dgm:t>
    </dgm:pt>
    <dgm:pt modelId="{E4DD6D51-AAAB-4761-BD53-D0FA29368820}" type="parTrans" cxnId="{EBD3BDDF-F8AA-41E4-BC02-391F10B66CD6}">
      <dgm:prSet/>
      <dgm:spPr/>
      <dgm:t>
        <a:bodyPr/>
        <a:lstStyle/>
        <a:p>
          <a:endParaRPr lang="zh-CN" altLang="en-US"/>
        </a:p>
      </dgm:t>
    </dgm:pt>
    <dgm:pt modelId="{7F9CCDB8-7232-4E97-8019-1717E1D490EF}" type="sibTrans" cxnId="{EBD3BDDF-F8AA-41E4-BC02-391F10B66CD6}">
      <dgm:prSet/>
      <dgm:spPr/>
      <dgm:t>
        <a:bodyPr/>
        <a:lstStyle/>
        <a:p>
          <a:endParaRPr lang="zh-CN" altLang="en-US"/>
        </a:p>
      </dgm:t>
    </dgm:pt>
    <dgm:pt modelId="{9AF7DE97-1885-4462-8D0A-BD768ACCA412}">
      <dgm:prSet phldrT="[文本]" custT="1"/>
      <dgm:spPr/>
      <dgm:t>
        <a:bodyPr/>
        <a:lstStyle/>
        <a:p>
          <a:r>
            <a:rPr lang="zh-CN" altLang="en-US" sz="1200" dirty="0" smtClean="0"/>
            <a:t>多融合算法</a:t>
          </a:r>
          <a:endParaRPr lang="zh-CN" altLang="en-US" sz="1200" dirty="0"/>
        </a:p>
      </dgm:t>
    </dgm:pt>
    <dgm:pt modelId="{3AEB4F09-161F-4A12-9864-1D79A72CAC54}" type="parTrans" cxnId="{D59436BA-05BD-4E1A-9969-1132780330F9}">
      <dgm:prSet/>
      <dgm:spPr/>
      <dgm:t>
        <a:bodyPr/>
        <a:lstStyle/>
        <a:p>
          <a:endParaRPr lang="zh-CN" altLang="en-US"/>
        </a:p>
      </dgm:t>
    </dgm:pt>
    <dgm:pt modelId="{0ACA11E0-D2AB-4D89-932E-0DE6DF75CC6C}" type="sibTrans" cxnId="{D59436BA-05BD-4E1A-9969-1132780330F9}">
      <dgm:prSet/>
      <dgm:spPr/>
      <dgm:t>
        <a:bodyPr/>
        <a:lstStyle/>
        <a:p>
          <a:endParaRPr lang="zh-CN" altLang="en-US"/>
        </a:p>
      </dgm:t>
    </dgm:pt>
    <dgm:pt modelId="{97740157-CEB4-45EA-ACFE-4186B9F0E0FA}">
      <dgm:prSet phldrT="[文本]" custT="1"/>
      <dgm:spPr/>
      <dgm:t>
        <a:bodyPr/>
        <a:lstStyle/>
        <a:p>
          <a:r>
            <a:rPr lang="en-US" altLang="zh-CN" sz="1200" dirty="0" smtClean="0"/>
            <a:t>MILP,NLP</a:t>
          </a:r>
          <a:endParaRPr lang="zh-CN" altLang="en-US" sz="1200" dirty="0"/>
        </a:p>
      </dgm:t>
    </dgm:pt>
    <dgm:pt modelId="{D8B44DFB-E1CE-4DD6-8BDE-14C8456702F0}" type="parTrans" cxnId="{284ED721-FAF5-485B-AE8D-9A107B36BD0E}">
      <dgm:prSet/>
      <dgm:spPr/>
      <dgm:t>
        <a:bodyPr/>
        <a:lstStyle/>
        <a:p>
          <a:endParaRPr lang="zh-CN" altLang="en-US"/>
        </a:p>
      </dgm:t>
    </dgm:pt>
    <dgm:pt modelId="{A993B0E1-72DB-4496-BE05-E05381399920}" type="sibTrans" cxnId="{284ED721-FAF5-485B-AE8D-9A107B36BD0E}">
      <dgm:prSet/>
      <dgm:spPr/>
      <dgm:t>
        <a:bodyPr/>
        <a:lstStyle/>
        <a:p>
          <a:endParaRPr lang="zh-CN" altLang="en-US"/>
        </a:p>
      </dgm:t>
    </dgm:pt>
    <dgm:pt modelId="{0D2B5DAE-87E0-4FED-8A6A-56FE790A1313}">
      <dgm:prSet phldrT="[文本]" custT="1"/>
      <dgm:spPr/>
      <dgm:t>
        <a:bodyPr/>
        <a:lstStyle/>
        <a:p>
          <a:r>
            <a:rPr lang="en-US" altLang="zh-CN" sz="1200" dirty="0" smtClean="0"/>
            <a:t>NN,GN</a:t>
          </a:r>
          <a:endParaRPr lang="zh-CN" altLang="en-US" sz="1200" dirty="0"/>
        </a:p>
      </dgm:t>
    </dgm:pt>
    <dgm:pt modelId="{AF0A183C-796D-4158-B27E-E1B6E23B0011}" type="parTrans" cxnId="{705A536D-EC7F-4175-9EE6-8DB5460D00F2}">
      <dgm:prSet/>
      <dgm:spPr/>
      <dgm:t>
        <a:bodyPr/>
        <a:lstStyle/>
        <a:p>
          <a:endParaRPr lang="zh-CN" altLang="en-US"/>
        </a:p>
      </dgm:t>
    </dgm:pt>
    <dgm:pt modelId="{0CB34113-43F1-4683-A1DB-49745142B493}" type="sibTrans" cxnId="{705A536D-EC7F-4175-9EE6-8DB5460D00F2}">
      <dgm:prSet/>
      <dgm:spPr/>
      <dgm:t>
        <a:bodyPr/>
        <a:lstStyle/>
        <a:p>
          <a:endParaRPr lang="zh-CN" altLang="en-US"/>
        </a:p>
      </dgm:t>
    </dgm:pt>
    <dgm:pt modelId="{ECF1E67C-D911-4357-A3A5-1ACE0223BDBE}">
      <dgm:prSet phldrT="[文本]" custT="1"/>
      <dgm:spPr/>
      <dgm:t>
        <a:bodyPr/>
        <a:lstStyle/>
        <a:p>
          <a:r>
            <a:rPr lang="en-US" altLang="zh-CN" sz="1200" dirty="0" smtClean="0"/>
            <a:t>PRM-Node based</a:t>
          </a:r>
          <a:endParaRPr lang="zh-CN" altLang="en-US" sz="1200" dirty="0"/>
        </a:p>
      </dgm:t>
    </dgm:pt>
    <dgm:pt modelId="{62483BD9-1499-449D-84BC-B5FD0FDC83D4}" type="parTrans" cxnId="{0C4009BB-D60D-4B65-8C23-75F19FDBD092}">
      <dgm:prSet/>
      <dgm:spPr/>
      <dgm:t>
        <a:bodyPr/>
        <a:lstStyle/>
        <a:p>
          <a:endParaRPr lang="zh-CN" altLang="en-US"/>
        </a:p>
      </dgm:t>
    </dgm:pt>
    <dgm:pt modelId="{DE871EE5-B25E-4BE8-A257-CF5361922BF8}" type="sibTrans" cxnId="{0C4009BB-D60D-4B65-8C23-75F19FDBD092}">
      <dgm:prSet/>
      <dgm:spPr/>
      <dgm:t>
        <a:bodyPr/>
        <a:lstStyle/>
        <a:p>
          <a:endParaRPr lang="zh-CN" altLang="en-US"/>
        </a:p>
      </dgm:t>
    </dgm:pt>
    <dgm:pt modelId="{80413DEC-6622-47AC-AC48-C8E6BCCC4A4D}" type="pres">
      <dgm:prSet presAssocID="{E8EA6D1A-6C4B-4D39-AF33-0F39BA21FBF5}" presName="hierChild1" presStyleCnt="0">
        <dgm:presLayoutVars>
          <dgm:chPref val="1"/>
          <dgm:dir/>
          <dgm:animOne val="branch"/>
          <dgm:animLvl val="lvl"/>
          <dgm:resizeHandles/>
        </dgm:presLayoutVars>
      </dgm:prSet>
      <dgm:spPr/>
      <dgm:t>
        <a:bodyPr/>
        <a:lstStyle/>
        <a:p>
          <a:endParaRPr lang="zh-CN" altLang="en-US"/>
        </a:p>
      </dgm:t>
    </dgm:pt>
    <dgm:pt modelId="{7C658F03-1E3A-4171-87AA-D4BC3E690C52}" type="pres">
      <dgm:prSet presAssocID="{A13D83A6-11E7-4886-8882-1B394475D605}" presName="hierRoot1" presStyleCnt="0"/>
      <dgm:spPr/>
    </dgm:pt>
    <dgm:pt modelId="{B4785CC9-AD5C-4C20-A5BE-D17BA31F3C46}" type="pres">
      <dgm:prSet presAssocID="{A13D83A6-11E7-4886-8882-1B394475D605}" presName="composite" presStyleCnt="0"/>
      <dgm:spPr/>
    </dgm:pt>
    <dgm:pt modelId="{DBA8B635-9036-4082-B980-C570F7FA528D}" type="pres">
      <dgm:prSet presAssocID="{A13D83A6-11E7-4886-8882-1B394475D605}" presName="background" presStyleLbl="node0" presStyleIdx="0" presStyleCnt="1"/>
      <dgm:spPr/>
    </dgm:pt>
    <dgm:pt modelId="{F924FC5A-EF91-4A94-85B6-8B3F1294B8A9}" type="pres">
      <dgm:prSet presAssocID="{A13D83A6-11E7-4886-8882-1B394475D605}" presName="text" presStyleLbl="fgAcc0" presStyleIdx="0" presStyleCnt="1" custScaleX="134306">
        <dgm:presLayoutVars>
          <dgm:chPref val="3"/>
        </dgm:presLayoutVars>
      </dgm:prSet>
      <dgm:spPr/>
      <dgm:t>
        <a:bodyPr/>
        <a:lstStyle/>
        <a:p>
          <a:endParaRPr lang="zh-CN" altLang="en-US"/>
        </a:p>
      </dgm:t>
    </dgm:pt>
    <dgm:pt modelId="{BFFB8C8D-D964-4923-92B4-CE51C34749DE}" type="pres">
      <dgm:prSet presAssocID="{A13D83A6-11E7-4886-8882-1B394475D605}" presName="hierChild2" presStyleCnt="0"/>
      <dgm:spPr/>
    </dgm:pt>
    <dgm:pt modelId="{120F166C-70EA-415C-936C-4701D46AD37A}" type="pres">
      <dgm:prSet presAssocID="{39E2981C-B248-4874-8881-EA3C76C1DC5F}" presName="Name10" presStyleLbl="parChTrans1D2" presStyleIdx="0" presStyleCnt="5"/>
      <dgm:spPr/>
      <dgm:t>
        <a:bodyPr/>
        <a:lstStyle/>
        <a:p>
          <a:endParaRPr lang="zh-CN" altLang="en-US"/>
        </a:p>
      </dgm:t>
    </dgm:pt>
    <dgm:pt modelId="{8C644029-72B7-4B23-8447-775BC978F9D1}" type="pres">
      <dgm:prSet presAssocID="{284FB2A1-951B-4FA0-B4A4-DD2031426D46}" presName="hierRoot2" presStyleCnt="0"/>
      <dgm:spPr/>
    </dgm:pt>
    <dgm:pt modelId="{DBD96EB7-CB73-4749-AFB2-B321C3F9E7AB}" type="pres">
      <dgm:prSet presAssocID="{284FB2A1-951B-4FA0-B4A4-DD2031426D46}" presName="composite2" presStyleCnt="0"/>
      <dgm:spPr/>
    </dgm:pt>
    <dgm:pt modelId="{83A431F9-75C1-4C69-90D7-1B98DB62C010}" type="pres">
      <dgm:prSet presAssocID="{284FB2A1-951B-4FA0-B4A4-DD2031426D46}" presName="background2" presStyleLbl="node2" presStyleIdx="0" presStyleCnt="5"/>
      <dgm:spPr/>
    </dgm:pt>
    <dgm:pt modelId="{61947129-15C9-4D0F-B71F-B3BF53DD9779}" type="pres">
      <dgm:prSet presAssocID="{284FB2A1-951B-4FA0-B4A4-DD2031426D46}" presName="text2" presStyleLbl="fgAcc2" presStyleIdx="0" presStyleCnt="5">
        <dgm:presLayoutVars>
          <dgm:chPref val="3"/>
        </dgm:presLayoutVars>
      </dgm:prSet>
      <dgm:spPr/>
      <dgm:t>
        <a:bodyPr/>
        <a:lstStyle/>
        <a:p>
          <a:endParaRPr lang="zh-CN" altLang="en-US"/>
        </a:p>
      </dgm:t>
    </dgm:pt>
    <dgm:pt modelId="{932C8558-B3DE-4BE0-9A53-472E3D9B8703}" type="pres">
      <dgm:prSet presAssocID="{284FB2A1-951B-4FA0-B4A4-DD2031426D46}" presName="hierChild3" presStyleCnt="0"/>
      <dgm:spPr/>
    </dgm:pt>
    <dgm:pt modelId="{A2C4C0CF-AED8-4730-A84F-4E77648A7690}" type="pres">
      <dgm:prSet presAssocID="{1898A716-2F43-4A18-BC5F-DAD98EA9A6D5}" presName="Name17" presStyleLbl="parChTrans1D3" presStyleIdx="0" presStyleCnt="5"/>
      <dgm:spPr/>
      <dgm:t>
        <a:bodyPr/>
        <a:lstStyle/>
        <a:p>
          <a:endParaRPr lang="zh-CN" altLang="en-US"/>
        </a:p>
      </dgm:t>
    </dgm:pt>
    <dgm:pt modelId="{E4155C51-A188-45C8-856A-58B608043A11}" type="pres">
      <dgm:prSet presAssocID="{3069F55B-0A2D-4389-8E57-72B072F4B97A}" presName="hierRoot3" presStyleCnt="0"/>
      <dgm:spPr/>
    </dgm:pt>
    <dgm:pt modelId="{8C5AAD83-A67B-4C8D-9766-996691664B78}" type="pres">
      <dgm:prSet presAssocID="{3069F55B-0A2D-4389-8E57-72B072F4B97A}" presName="composite3" presStyleCnt="0"/>
      <dgm:spPr/>
    </dgm:pt>
    <dgm:pt modelId="{818DCD69-6B75-4E5B-977D-775607A782FE}" type="pres">
      <dgm:prSet presAssocID="{3069F55B-0A2D-4389-8E57-72B072F4B97A}" presName="background3" presStyleLbl="node3" presStyleIdx="0" presStyleCnt="5"/>
      <dgm:spPr/>
    </dgm:pt>
    <dgm:pt modelId="{32B5B821-E609-4D54-9813-1F1BB77C4F17}" type="pres">
      <dgm:prSet presAssocID="{3069F55B-0A2D-4389-8E57-72B072F4B97A}" presName="text3" presStyleLbl="fgAcc3" presStyleIdx="0" presStyleCnt="5">
        <dgm:presLayoutVars>
          <dgm:chPref val="3"/>
        </dgm:presLayoutVars>
      </dgm:prSet>
      <dgm:spPr/>
      <dgm:t>
        <a:bodyPr/>
        <a:lstStyle/>
        <a:p>
          <a:endParaRPr lang="zh-CN" altLang="en-US"/>
        </a:p>
      </dgm:t>
    </dgm:pt>
    <dgm:pt modelId="{7E3EF133-9593-4E77-A92D-2DABD9565764}" type="pres">
      <dgm:prSet presAssocID="{3069F55B-0A2D-4389-8E57-72B072F4B97A}" presName="hierChild4" presStyleCnt="0"/>
      <dgm:spPr/>
    </dgm:pt>
    <dgm:pt modelId="{E7561153-1A91-4AB4-83B8-9CD915571C54}" type="pres">
      <dgm:prSet presAssocID="{A01AB25D-97EF-43DC-9F7C-71984962D8C3}" presName="Name10" presStyleLbl="parChTrans1D2" presStyleIdx="1" presStyleCnt="5"/>
      <dgm:spPr/>
      <dgm:t>
        <a:bodyPr/>
        <a:lstStyle/>
        <a:p>
          <a:endParaRPr lang="zh-CN" altLang="en-US"/>
        </a:p>
      </dgm:t>
    </dgm:pt>
    <dgm:pt modelId="{B22711C3-DB3B-40A7-AAF5-739D62E14E9B}" type="pres">
      <dgm:prSet presAssocID="{A242AFB2-0E26-46B3-B767-7AE5E1C45D1D}" presName="hierRoot2" presStyleCnt="0"/>
      <dgm:spPr/>
    </dgm:pt>
    <dgm:pt modelId="{D1A7AFA3-0C1F-4031-BC52-37B29CE8FAB1}" type="pres">
      <dgm:prSet presAssocID="{A242AFB2-0E26-46B3-B767-7AE5E1C45D1D}" presName="composite2" presStyleCnt="0"/>
      <dgm:spPr/>
    </dgm:pt>
    <dgm:pt modelId="{CCC82F6C-49F9-4D2C-9CFF-756A02349F0A}" type="pres">
      <dgm:prSet presAssocID="{A242AFB2-0E26-46B3-B767-7AE5E1C45D1D}" presName="background2" presStyleLbl="node2" presStyleIdx="1" presStyleCnt="5"/>
      <dgm:spPr/>
    </dgm:pt>
    <dgm:pt modelId="{0D221440-4BE2-4652-8B41-B6B1D1C1BF46}" type="pres">
      <dgm:prSet presAssocID="{A242AFB2-0E26-46B3-B767-7AE5E1C45D1D}" presName="text2" presStyleLbl="fgAcc2" presStyleIdx="1" presStyleCnt="5">
        <dgm:presLayoutVars>
          <dgm:chPref val="3"/>
        </dgm:presLayoutVars>
      </dgm:prSet>
      <dgm:spPr/>
      <dgm:t>
        <a:bodyPr/>
        <a:lstStyle/>
        <a:p>
          <a:endParaRPr lang="zh-CN" altLang="en-US"/>
        </a:p>
      </dgm:t>
    </dgm:pt>
    <dgm:pt modelId="{6B098925-C895-4E5F-A7B0-0A23016CA9FF}" type="pres">
      <dgm:prSet presAssocID="{A242AFB2-0E26-46B3-B767-7AE5E1C45D1D}" presName="hierChild3" presStyleCnt="0"/>
      <dgm:spPr/>
    </dgm:pt>
    <dgm:pt modelId="{976C0FE4-C50C-48E9-A7AD-60B3502BA2B7}" type="pres">
      <dgm:prSet presAssocID="{07CDF936-484E-4BC9-BF71-7B505FED308A}" presName="Name17" presStyleLbl="parChTrans1D3" presStyleIdx="1" presStyleCnt="5"/>
      <dgm:spPr/>
      <dgm:t>
        <a:bodyPr/>
        <a:lstStyle/>
        <a:p>
          <a:endParaRPr lang="zh-CN" altLang="en-US"/>
        </a:p>
      </dgm:t>
    </dgm:pt>
    <dgm:pt modelId="{8F41B3DA-23BD-4976-9ED6-AD577CB41804}" type="pres">
      <dgm:prSet presAssocID="{6771E7BD-15C1-4748-A93D-97041C8E376F}" presName="hierRoot3" presStyleCnt="0"/>
      <dgm:spPr/>
    </dgm:pt>
    <dgm:pt modelId="{B9D85BB4-7754-45EE-BA8E-DB922A01DF67}" type="pres">
      <dgm:prSet presAssocID="{6771E7BD-15C1-4748-A93D-97041C8E376F}" presName="composite3" presStyleCnt="0"/>
      <dgm:spPr/>
    </dgm:pt>
    <dgm:pt modelId="{1685636A-F29F-47D4-81D2-2A7C299AF7B3}" type="pres">
      <dgm:prSet presAssocID="{6771E7BD-15C1-4748-A93D-97041C8E376F}" presName="background3" presStyleLbl="node3" presStyleIdx="1" presStyleCnt="5"/>
      <dgm:spPr/>
    </dgm:pt>
    <dgm:pt modelId="{193E0A34-9351-4E40-BBFE-5E1D9881775B}" type="pres">
      <dgm:prSet presAssocID="{6771E7BD-15C1-4748-A93D-97041C8E376F}" presName="text3" presStyleLbl="fgAcc3" presStyleIdx="1" presStyleCnt="5">
        <dgm:presLayoutVars>
          <dgm:chPref val="3"/>
        </dgm:presLayoutVars>
      </dgm:prSet>
      <dgm:spPr/>
      <dgm:t>
        <a:bodyPr/>
        <a:lstStyle/>
        <a:p>
          <a:endParaRPr lang="zh-CN" altLang="en-US"/>
        </a:p>
      </dgm:t>
    </dgm:pt>
    <dgm:pt modelId="{9ABE3F89-6BBA-4CC4-BFCB-322521ECF5F8}" type="pres">
      <dgm:prSet presAssocID="{6771E7BD-15C1-4748-A93D-97041C8E376F}" presName="hierChild4" presStyleCnt="0"/>
      <dgm:spPr/>
    </dgm:pt>
    <dgm:pt modelId="{E2F8EA55-D1B7-4AF7-BEB7-CE6C6D235471}" type="pres">
      <dgm:prSet presAssocID="{F9430789-4367-4D09-B617-727DA4081E3F}" presName="Name10" presStyleLbl="parChTrans1D2" presStyleIdx="2" presStyleCnt="5"/>
      <dgm:spPr/>
      <dgm:t>
        <a:bodyPr/>
        <a:lstStyle/>
        <a:p>
          <a:endParaRPr lang="zh-CN" altLang="en-US"/>
        </a:p>
      </dgm:t>
    </dgm:pt>
    <dgm:pt modelId="{5814F495-3165-4AF5-B351-092C1D46555A}" type="pres">
      <dgm:prSet presAssocID="{347C3070-8AD6-4FA8-9361-754EFFB1D53A}" presName="hierRoot2" presStyleCnt="0"/>
      <dgm:spPr/>
    </dgm:pt>
    <dgm:pt modelId="{BC6B42B7-265E-4ADF-8B7A-728AFF2899BB}" type="pres">
      <dgm:prSet presAssocID="{347C3070-8AD6-4FA8-9361-754EFFB1D53A}" presName="composite2" presStyleCnt="0"/>
      <dgm:spPr/>
    </dgm:pt>
    <dgm:pt modelId="{91882E0F-051C-459D-948D-5A91A5D4F8ED}" type="pres">
      <dgm:prSet presAssocID="{347C3070-8AD6-4FA8-9361-754EFFB1D53A}" presName="background2" presStyleLbl="node2" presStyleIdx="2" presStyleCnt="5"/>
      <dgm:spPr/>
    </dgm:pt>
    <dgm:pt modelId="{B0ECACED-251B-4F5A-93FE-39E7FC16CDEE}" type="pres">
      <dgm:prSet presAssocID="{347C3070-8AD6-4FA8-9361-754EFFB1D53A}" presName="text2" presStyleLbl="fgAcc2" presStyleIdx="2" presStyleCnt="5">
        <dgm:presLayoutVars>
          <dgm:chPref val="3"/>
        </dgm:presLayoutVars>
      </dgm:prSet>
      <dgm:spPr/>
      <dgm:t>
        <a:bodyPr/>
        <a:lstStyle/>
        <a:p>
          <a:endParaRPr lang="zh-CN" altLang="en-US"/>
        </a:p>
      </dgm:t>
    </dgm:pt>
    <dgm:pt modelId="{7550C35F-E342-4F1B-BC2E-153D70092EF4}" type="pres">
      <dgm:prSet presAssocID="{347C3070-8AD6-4FA8-9361-754EFFB1D53A}" presName="hierChild3" presStyleCnt="0"/>
      <dgm:spPr/>
    </dgm:pt>
    <dgm:pt modelId="{3266B238-F8A4-49BB-BDAD-D8CDA0318F75}" type="pres">
      <dgm:prSet presAssocID="{D8B44DFB-E1CE-4DD6-8BDE-14C8456702F0}" presName="Name17" presStyleLbl="parChTrans1D3" presStyleIdx="2" presStyleCnt="5"/>
      <dgm:spPr/>
      <dgm:t>
        <a:bodyPr/>
        <a:lstStyle/>
        <a:p>
          <a:endParaRPr lang="zh-CN" altLang="en-US"/>
        </a:p>
      </dgm:t>
    </dgm:pt>
    <dgm:pt modelId="{EC211A4A-E107-4721-A14E-E78CAFE04696}" type="pres">
      <dgm:prSet presAssocID="{97740157-CEB4-45EA-ACFE-4186B9F0E0FA}" presName="hierRoot3" presStyleCnt="0"/>
      <dgm:spPr/>
    </dgm:pt>
    <dgm:pt modelId="{8B9D2456-E8F7-4A91-8C18-9D603FD2EC60}" type="pres">
      <dgm:prSet presAssocID="{97740157-CEB4-45EA-ACFE-4186B9F0E0FA}" presName="composite3" presStyleCnt="0"/>
      <dgm:spPr/>
    </dgm:pt>
    <dgm:pt modelId="{9A5CBF0E-527B-4357-BF03-70E89BBFF59C}" type="pres">
      <dgm:prSet presAssocID="{97740157-CEB4-45EA-ACFE-4186B9F0E0FA}" presName="background3" presStyleLbl="node3" presStyleIdx="2" presStyleCnt="5"/>
      <dgm:spPr/>
    </dgm:pt>
    <dgm:pt modelId="{1AB7BE5A-2533-44B6-935D-2900E91A941D}" type="pres">
      <dgm:prSet presAssocID="{97740157-CEB4-45EA-ACFE-4186B9F0E0FA}" presName="text3" presStyleLbl="fgAcc3" presStyleIdx="2" presStyleCnt="5">
        <dgm:presLayoutVars>
          <dgm:chPref val="3"/>
        </dgm:presLayoutVars>
      </dgm:prSet>
      <dgm:spPr/>
      <dgm:t>
        <a:bodyPr/>
        <a:lstStyle/>
        <a:p>
          <a:endParaRPr lang="zh-CN" altLang="en-US"/>
        </a:p>
      </dgm:t>
    </dgm:pt>
    <dgm:pt modelId="{A0E8A902-577E-4BF4-9D79-A1278BCA5F5B}" type="pres">
      <dgm:prSet presAssocID="{97740157-CEB4-45EA-ACFE-4186B9F0E0FA}" presName="hierChild4" presStyleCnt="0"/>
      <dgm:spPr/>
    </dgm:pt>
    <dgm:pt modelId="{CFB8393D-70D3-4479-90B6-432FD6198388}" type="pres">
      <dgm:prSet presAssocID="{E4DD6D51-AAAB-4761-BD53-D0FA29368820}" presName="Name10" presStyleLbl="parChTrans1D2" presStyleIdx="3" presStyleCnt="5"/>
      <dgm:spPr/>
      <dgm:t>
        <a:bodyPr/>
        <a:lstStyle/>
        <a:p>
          <a:endParaRPr lang="zh-CN" altLang="en-US"/>
        </a:p>
      </dgm:t>
    </dgm:pt>
    <dgm:pt modelId="{4D5A3DBA-E920-4168-9DD4-729537CCA20A}" type="pres">
      <dgm:prSet presAssocID="{8EDA7875-FC1C-4217-B396-576FD316D3A0}" presName="hierRoot2" presStyleCnt="0"/>
      <dgm:spPr/>
    </dgm:pt>
    <dgm:pt modelId="{21C85C44-27B1-4640-97B7-1750562C7AC2}" type="pres">
      <dgm:prSet presAssocID="{8EDA7875-FC1C-4217-B396-576FD316D3A0}" presName="composite2" presStyleCnt="0"/>
      <dgm:spPr/>
    </dgm:pt>
    <dgm:pt modelId="{F2892D25-0940-405C-B868-929B4CCA85E6}" type="pres">
      <dgm:prSet presAssocID="{8EDA7875-FC1C-4217-B396-576FD316D3A0}" presName="background2" presStyleLbl="node2" presStyleIdx="3" presStyleCnt="5"/>
      <dgm:spPr/>
    </dgm:pt>
    <dgm:pt modelId="{219A169F-5640-4777-8556-DBED63CEFB0B}" type="pres">
      <dgm:prSet presAssocID="{8EDA7875-FC1C-4217-B396-576FD316D3A0}" presName="text2" presStyleLbl="fgAcc2" presStyleIdx="3" presStyleCnt="5">
        <dgm:presLayoutVars>
          <dgm:chPref val="3"/>
        </dgm:presLayoutVars>
      </dgm:prSet>
      <dgm:spPr/>
      <dgm:t>
        <a:bodyPr/>
        <a:lstStyle/>
        <a:p>
          <a:endParaRPr lang="zh-CN" altLang="en-US"/>
        </a:p>
      </dgm:t>
    </dgm:pt>
    <dgm:pt modelId="{5AC5545C-E3E1-4EA3-BDCE-CB88623982B1}" type="pres">
      <dgm:prSet presAssocID="{8EDA7875-FC1C-4217-B396-576FD316D3A0}" presName="hierChild3" presStyleCnt="0"/>
      <dgm:spPr/>
    </dgm:pt>
    <dgm:pt modelId="{F7645835-0DAE-4C47-B956-1EB2472B453E}" type="pres">
      <dgm:prSet presAssocID="{AF0A183C-796D-4158-B27E-E1B6E23B0011}" presName="Name17" presStyleLbl="parChTrans1D3" presStyleIdx="3" presStyleCnt="5"/>
      <dgm:spPr/>
      <dgm:t>
        <a:bodyPr/>
        <a:lstStyle/>
        <a:p>
          <a:endParaRPr lang="zh-CN" altLang="en-US"/>
        </a:p>
      </dgm:t>
    </dgm:pt>
    <dgm:pt modelId="{588F0B2E-6AC3-432F-B14B-81847B2407CB}" type="pres">
      <dgm:prSet presAssocID="{0D2B5DAE-87E0-4FED-8A6A-56FE790A1313}" presName="hierRoot3" presStyleCnt="0"/>
      <dgm:spPr/>
    </dgm:pt>
    <dgm:pt modelId="{F87E23A3-031E-48B2-92EF-0F3F2A6CD4EE}" type="pres">
      <dgm:prSet presAssocID="{0D2B5DAE-87E0-4FED-8A6A-56FE790A1313}" presName="composite3" presStyleCnt="0"/>
      <dgm:spPr/>
    </dgm:pt>
    <dgm:pt modelId="{924B50F0-5482-4C67-ADF9-F699111C3CCA}" type="pres">
      <dgm:prSet presAssocID="{0D2B5DAE-87E0-4FED-8A6A-56FE790A1313}" presName="background3" presStyleLbl="node3" presStyleIdx="3" presStyleCnt="5"/>
      <dgm:spPr/>
    </dgm:pt>
    <dgm:pt modelId="{73446CF9-88DE-4D6E-AFEA-7FAA680FA049}" type="pres">
      <dgm:prSet presAssocID="{0D2B5DAE-87E0-4FED-8A6A-56FE790A1313}" presName="text3" presStyleLbl="fgAcc3" presStyleIdx="3" presStyleCnt="5">
        <dgm:presLayoutVars>
          <dgm:chPref val="3"/>
        </dgm:presLayoutVars>
      </dgm:prSet>
      <dgm:spPr/>
      <dgm:t>
        <a:bodyPr/>
        <a:lstStyle/>
        <a:p>
          <a:endParaRPr lang="zh-CN" altLang="en-US"/>
        </a:p>
      </dgm:t>
    </dgm:pt>
    <dgm:pt modelId="{C45D018B-0680-42AA-A7EC-6778E1E7C5F2}" type="pres">
      <dgm:prSet presAssocID="{0D2B5DAE-87E0-4FED-8A6A-56FE790A1313}" presName="hierChild4" presStyleCnt="0"/>
      <dgm:spPr/>
    </dgm:pt>
    <dgm:pt modelId="{F300D6B4-E093-453D-9F02-56BF0855E5B8}" type="pres">
      <dgm:prSet presAssocID="{3AEB4F09-161F-4A12-9864-1D79A72CAC54}" presName="Name10" presStyleLbl="parChTrans1D2" presStyleIdx="4" presStyleCnt="5"/>
      <dgm:spPr/>
      <dgm:t>
        <a:bodyPr/>
        <a:lstStyle/>
        <a:p>
          <a:endParaRPr lang="zh-CN" altLang="en-US"/>
        </a:p>
      </dgm:t>
    </dgm:pt>
    <dgm:pt modelId="{F3A0E5D8-91C1-4E9C-BA34-61D2E8E81F3C}" type="pres">
      <dgm:prSet presAssocID="{9AF7DE97-1885-4462-8D0A-BD768ACCA412}" presName="hierRoot2" presStyleCnt="0"/>
      <dgm:spPr/>
    </dgm:pt>
    <dgm:pt modelId="{CFC53D64-758A-4D7D-B1FC-DCB699A94536}" type="pres">
      <dgm:prSet presAssocID="{9AF7DE97-1885-4462-8D0A-BD768ACCA412}" presName="composite2" presStyleCnt="0"/>
      <dgm:spPr/>
    </dgm:pt>
    <dgm:pt modelId="{9E2ED380-4160-487F-86D7-DD1818C61A10}" type="pres">
      <dgm:prSet presAssocID="{9AF7DE97-1885-4462-8D0A-BD768ACCA412}" presName="background2" presStyleLbl="node2" presStyleIdx="4" presStyleCnt="5"/>
      <dgm:spPr/>
    </dgm:pt>
    <dgm:pt modelId="{913C507D-7A9C-4980-8179-A98ED4B0E48F}" type="pres">
      <dgm:prSet presAssocID="{9AF7DE97-1885-4462-8D0A-BD768ACCA412}" presName="text2" presStyleLbl="fgAcc2" presStyleIdx="4" presStyleCnt="5">
        <dgm:presLayoutVars>
          <dgm:chPref val="3"/>
        </dgm:presLayoutVars>
      </dgm:prSet>
      <dgm:spPr/>
      <dgm:t>
        <a:bodyPr/>
        <a:lstStyle/>
        <a:p>
          <a:endParaRPr lang="zh-CN" altLang="en-US"/>
        </a:p>
      </dgm:t>
    </dgm:pt>
    <dgm:pt modelId="{5799B3DA-4A1F-4D47-B308-379E94DE76C0}" type="pres">
      <dgm:prSet presAssocID="{9AF7DE97-1885-4462-8D0A-BD768ACCA412}" presName="hierChild3" presStyleCnt="0"/>
      <dgm:spPr/>
    </dgm:pt>
    <dgm:pt modelId="{3568A4E8-0348-4B71-B460-93BE1B30EC2B}" type="pres">
      <dgm:prSet presAssocID="{62483BD9-1499-449D-84BC-B5FD0FDC83D4}" presName="Name17" presStyleLbl="parChTrans1D3" presStyleIdx="4" presStyleCnt="5"/>
      <dgm:spPr/>
      <dgm:t>
        <a:bodyPr/>
        <a:lstStyle/>
        <a:p>
          <a:endParaRPr lang="zh-CN" altLang="en-US"/>
        </a:p>
      </dgm:t>
    </dgm:pt>
    <dgm:pt modelId="{96C2100F-600B-489E-8928-65F6CA977159}" type="pres">
      <dgm:prSet presAssocID="{ECF1E67C-D911-4357-A3A5-1ACE0223BDBE}" presName="hierRoot3" presStyleCnt="0"/>
      <dgm:spPr/>
    </dgm:pt>
    <dgm:pt modelId="{96FB7A56-E042-4ABC-8C54-5FA85674311E}" type="pres">
      <dgm:prSet presAssocID="{ECF1E67C-D911-4357-A3A5-1ACE0223BDBE}" presName="composite3" presStyleCnt="0"/>
      <dgm:spPr/>
    </dgm:pt>
    <dgm:pt modelId="{B1237976-53E9-4074-9A8D-A427E73A9B49}" type="pres">
      <dgm:prSet presAssocID="{ECF1E67C-D911-4357-A3A5-1ACE0223BDBE}" presName="background3" presStyleLbl="node3" presStyleIdx="4" presStyleCnt="5"/>
      <dgm:spPr/>
    </dgm:pt>
    <dgm:pt modelId="{70D4B8B4-08BD-4D3E-B3BC-6A67AA2193EE}" type="pres">
      <dgm:prSet presAssocID="{ECF1E67C-D911-4357-A3A5-1ACE0223BDBE}" presName="text3" presStyleLbl="fgAcc3" presStyleIdx="4" presStyleCnt="5">
        <dgm:presLayoutVars>
          <dgm:chPref val="3"/>
        </dgm:presLayoutVars>
      </dgm:prSet>
      <dgm:spPr/>
      <dgm:t>
        <a:bodyPr/>
        <a:lstStyle/>
        <a:p>
          <a:endParaRPr lang="zh-CN" altLang="en-US"/>
        </a:p>
      </dgm:t>
    </dgm:pt>
    <dgm:pt modelId="{0415E9CB-EDB5-4A4C-BEC0-FDC826263564}" type="pres">
      <dgm:prSet presAssocID="{ECF1E67C-D911-4357-A3A5-1ACE0223BDBE}" presName="hierChild4" presStyleCnt="0"/>
      <dgm:spPr/>
    </dgm:pt>
  </dgm:ptLst>
  <dgm:cxnLst>
    <dgm:cxn modelId="{256DC8F4-5D9C-49FA-ADCE-D3C9E8B2A623}" type="presOf" srcId="{E4DD6D51-AAAB-4761-BD53-D0FA29368820}" destId="{CFB8393D-70D3-4479-90B6-432FD6198388}" srcOrd="0" destOrd="0" presId="urn:microsoft.com/office/officeart/2005/8/layout/hierarchy1"/>
    <dgm:cxn modelId="{96E61733-5CB9-42F8-BFAD-42D0C89EF25C}" type="presOf" srcId="{A13D83A6-11E7-4886-8882-1B394475D605}" destId="{F924FC5A-EF91-4A94-85B6-8B3F1294B8A9}" srcOrd="0" destOrd="0" presId="urn:microsoft.com/office/officeart/2005/8/layout/hierarchy1"/>
    <dgm:cxn modelId="{BAC1AE67-E6DC-4C74-81D6-D742D8F10711}" type="presOf" srcId="{AF0A183C-796D-4158-B27E-E1B6E23B0011}" destId="{F7645835-0DAE-4C47-B956-1EB2472B453E}" srcOrd="0" destOrd="0" presId="urn:microsoft.com/office/officeart/2005/8/layout/hierarchy1"/>
    <dgm:cxn modelId="{08A8A208-2665-4BC6-AE76-C1A68513114C}" type="presOf" srcId="{0D2B5DAE-87E0-4FED-8A6A-56FE790A1313}" destId="{73446CF9-88DE-4D6E-AFEA-7FAA680FA049}" srcOrd="0" destOrd="0" presId="urn:microsoft.com/office/officeart/2005/8/layout/hierarchy1"/>
    <dgm:cxn modelId="{705A536D-EC7F-4175-9EE6-8DB5460D00F2}" srcId="{8EDA7875-FC1C-4217-B396-576FD316D3A0}" destId="{0D2B5DAE-87E0-4FED-8A6A-56FE790A1313}" srcOrd="0" destOrd="0" parTransId="{AF0A183C-796D-4158-B27E-E1B6E23B0011}" sibTransId="{0CB34113-43F1-4683-A1DB-49745142B493}"/>
    <dgm:cxn modelId="{F01E3EBA-AE2F-43A7-A1BF-C554A305FB74}" type="presOf" srcId="{E8EA6D1A-6C4B-4D39-AF33-0F39BA21FBF5}" destId="{80413DEC-6622-47AC-AC48-C8E6BCCC4A4D}" srcOrd="0" destOrd="0" presId="urn:microsoft.com/office/officeart/2005/8/layout/hierarchy1"/>
    <dgm:cxn modelId="{1590A9A5-130B-41A4-8347-2F9E029B4CD4}" srcId="{A242AFB2-0E26-46B3-B767-7AE5E1C45D1D}" destId="{6771E7BD-15C1-4748-A93D-97041C8E376F}" srcOrd="0" destOrd="0" parTransId="{07CDF936-484E-4BC9-BF71-7B505FED308A}" sibTransId="{072BC315-A787-4771-BF32-92F85F4BE60F}"/>
    <dgm:cxn modelId="{ACE55626-6F9C-42B5-8FF5-788B3F5CBF72}" type="presOf" srcId="{97740157-CEB4-45EA-ACFE-4186B9F0E0FA}" destId="{1AB7BE5A-2533-44B6-935D-2900E91A941D}" srcOrd="0" destOrd="0" presId="urn:microsoft.com/office/officeart/2005/8/layout/hierarchy1"/>
    <dgm:cxn modelId="{59038AB7-E3B6-4546-B71D-97111C516878}" type="presOf" srcId="{D8B44DFB-E1CE-4DD6-8BDE-14C8456702F0}" destId="{3266B238-F8A4-49BB-BDAD-D8CDA0318F75}" srcOrd="0" destOrd="0" presId="urn:microsoft.com/office/officeart/2005/8/layout/hierarchy1"/>
    <dgm:cxn modelId="{0423BADC-9536-4D09-9B01-7D5FA6022DC8}" type="presOf" srcId="{1898A716-2F43-4A18-BC5F-DAD98EA9A6D5}" destId="{A2C4C0CF-AED8-4730-A84F-4E77648A7690}" srcOrd="0" destOrd="0" presId="urn:microsoft.com/office/officeart/2005/8/layout/hierarchy1"/>
    <dgm:cxn modelId="{4181004E-A7D3-44EE-B961-B55161920088}" type="presOf" srcId="{A01AB25D-97EF-43DC-9F7C-71984962D8C3}" destId="{E7561153-1A91-4AB4-83B8-9CD915571C54}" srcOrd="0" destOrd="0" presId="urn:microsoft.com/office/officeart/2005/8/layout/hierarchy1"/>
    <dgm:cxn modelId="{65F27A9E-BCD6-405C-A2F9-E0250EA41B4A}" srcId="{A13D83A6-11E7-4886-8882-1B394475D605}" destId="{347C3070-8AD6-4FA8-9361-754EFFB1D53A}" srcOrd="2" destOrd="0" parTransId="{F9430789-4367-4D09-B617-727DA4081E3F}" sibTransId="{F5EE5FB8-D35F-4D77-97DF-82D4EBDBEFC3}"/>
    <dgm:cxn modelId="{8CEB95E7-DCED-45C3-9688-45DA49C338E5}" srcId="{A13D83A6-11E7-4886-8882-1B394475D605}" destId="{A242AFB2-0E26-46B3-B767-7AE5E1C45D1D}" srcOrd="1" destOrd="0" parTransId="{A01AB25D-97EF-43DC-9F7C-71984962D8C3}" sibTransId="{4A5C0D09-43D9-4199-95D4-AD337A775DC9}"/>
    <dgm:cxn modelId="{D59436BA-05BD-4E1A-9969-1132780330F9}" srcId="{A13D83A6-11E7-4886-8882-1B394475D605}" destId="{9AF7DE97-1885-4462-8D0A-BD768ACCA412}" srcOrd="4" destOrd="0" parTransId="{3AEB4F09-161F-4A12-9864-1D79A72CAC54}" sibTransId="{0ACA11E0-D2AB-4D89-932E-0DE6DF75CC6C}"/>
    <dgm:cxn modelId="{2F334F27-A77C-4A11-80CA-16E40740D8DD}" type="presOf" srcId="{A242AFB2-0E26-46B3-B767-7AE5E1C45D1D}" destId="{0D221440-4BE2-4652-8B41-B6B1D1C1BF46}" srcOrd="0" destOrd="0" presId="urn:microsoft.com/office/officeart/2005/8/layout/hierarchy1"/>
    <dgm:cxn modelId="{6004B20A-B0DB-43AD-A3FD-E7642048B10E}" srcId="{284FB2A1-951B-4FA0-B4A4-DD2031426D46}" destId="{3069F55B-0A2D-4389-8E57-72B072F4B97A}" srcOrd="0" destOrd="0" parTransId="{1898A716-2F43-4A18-BC5F-DAD98EA9A6D5}" sibTransId="{43683E78-A895-4B5E-ADAD-B56F0150C723}"/>
    <dgm:cxn modelId="{EBD3BDDF-F8AA-41E4-BC02-391F10B66CD6}" srcId="{A13D83A6-11E7-4886-8882-1B394475D605}" destId="{8EDA7875-FC1C-4217-B396-576FD316D3A0}" srcOrd="3" destOrd="0" parTransId="{E4DD6D51-AAAB-4761-BD53-D0FA29368820}" sibTransId="{7F9CCDB8-7232-4E97-8019-1717E1D490EF}"/>
    <dgm:cxn modelId="{24038A89-1645-4554-9657-BC1718A5728A}" type="presOf" srcId="{F9430789-4367-4D09-B617-727DA4081E3F}" destId="{E2F8EA55-D1B7-4AF7-BEB7-CE6C6D235471}" srcOrd="0" destOrd="0" presId="urn:microsoft.com/office/officeart/2005/8/layout/hierarchy1"/>
    <dgm:cxn modelId="{5E976BC5-2CFD-4B1D-AFC5-010A3C45A95D}" type="presOf" srcId="{347C3070-8AD6-4FA8-9361-754EFFB1D53A}" destId="{B0ECACED-251B-4F5A-93FE-39E7FC16CDEE}" srcOrd="0" destOrd="0" presId="urn:microsoft.com/office/officeart/2005/8/layout/hierarchy1"/>
    <dgm:cxn modelId="{3EB8C447-1D31-4340-A72F-D3A71B6E29CC}" type="presOf" srcId="{6771E7BD-15C1-4748-A93D-97041C8E376F}" destId="{193E0A34-9351-4E40-BBFE-5E1D9881775B}" srcOrd="0" destOrd="0" presId="urn:microsoft.com/office/officeart/2005/8/layout/hierarchy1"/>
    <dgm:cxn modelId="{284ED721-FAF5-485B-AE8D-9A107B36BD0E}" srcId="{347C3070-8AD6-4FA8-9361-754EFFB1D53A}" destId="{97740157-CEB4-45EA-ACFE-4186B9F0E0FA}" srcOrd="0" destOrd="0" parTransId="{D8B44DFB-E1CE-4DD6-8BDE-14C8456702F0}" sibTransId="{A993B0E1-72DB-4496-BE05-E05381399920}"/>
    <dgm:cxn modelId="{E77C1156-FF05-442A-AB8E-05B95B9CC146}" type="presOf" srcId="{3069F55B-0A2D-4389-8E57-72B072F4B97A}" destId="{32B5B821-E609-4D54-9813-1F1BB77C4F17}" srcOrd="0" destOrd="0" presId="urn:microsoft.com/office/officeart/2005/8/layout/hierarchy1"/>
    <dgm:cxn modelId="{D1C41325-5957-4519-994F-C3B4C7BE1311}" type="presOf" srcId="{3AEB4F09-161F-4A12-9864-1D79A72CAC54}" destId="{F300D6B4-E093-453D-9F02-56BF0855E5B8}" srcOrd="0" destOrd="0" presId="urn:microsoft.com/office/officeart/2005/8/layout/hierarchy1"/>
    <dgm:cxn modelId="{73B5028C-DE56-4F94-85CD-C521DE23151C}" type="presOf" srcId="{07CDF936-484E-4BC9-BF71-7B505FED308A}" destId="{976C0FE4-C50C-48E9-A7AD-60B3502BA2B7}" srcOrd="0" destOrd="0" presId="urn:microsoft.com/office/officeart/2005/8/layout/hierarchy1"/>
    <dgm:cxn modelId="{13065806-5B57-43D9-82F7-9A5C41DD2814}" type="presOf" srcId="{9AF7DE97-1885-4462-8D0A-BD768ACCA412}" destId="{913C507D-7A9C-4980-8179-A98ED4B0E48F}" srcOrd="0" destOrd="0" presId="urn:microsoft.com/office/officeart/2005/8/layout/hierarchy1"/>
    <dgm:cxn modelId="{519C6854-322E-4760-A968-D56DFEB3FC43}" type="presOf" srcId="{ECF1E67C-D911-4357-A3A5-1ACE0223BDBE}" destId="{70D4B8B4-08BD-4D3E-B3BC-6A67AA2193EE}" srcOrd="0" destOrd="0" presId="urn:microsoft.com/office/officeart/2005/8/layout/hierarchy1"/>
    <dgm:cxn modelId="{0C4009BB-D60D-4B65-8C23-75F19FDBD092}" srcId="{9AF7DE97-1885-4462-8D0A-BD768ACCA412}" destId="{ECF1E67C-D911-4357-A3A5-1ACE0223BDBE}" srcOrd="0" destOrd="0" parTransId="{62483BD9-1499-449D-84BC-B5FD0FDC83D4}" sibTransId="{DE871EE5-B25E-4BE8-A257-CF5361922BF8}"/>
    <dgm:cxn modelId="{D3DA6D3C-7F2D-4194-B01E-26A30A51C994}" type="presOf" srcId="{39E2981C-B248-4874-8881-EA3C76C1DC5F}" destId="{120F166C-70EA-415C-936C-4701D46AD37A}" srcOrd="0" destOrd="0" presId="urn:microsoft.com/office/officeart/2005/8/layout/hierarchy1"/>
    <dgm:cxn modelId="{E131E568-9CE3-45B8-947D-D2F07ABE3505}" type="presOf" srcId="{8EDA7875-FC1C-4217-B396-576FD316D3A0}" destId="{219A169F-5640-4777-8556-DBED63CEFB0B}" srcOrd="0" destOrd="0" presId="urn:microsoft.com/office/officeart/2005/8/layout/hierarchy1"/>
    <dgm:cxn modelId="{C868AB71-391A-411D-B860-6B5E7B7ED40A}" srcId="{A13D83A6-11E7-4886-8882-1B394475D605}" destId="{284FB2A1-951B-4FA0-B4A4-DD2031426D46}" srcOrd="0" destOrd="0" parTransId="{39E2981C-B248-4874-8881-EA3C76C1DC5F}" sibTransId="{9FAC6A9A-3F8A-41CD-84AD-1F77CE8C4607}"/>
    <dgm:cxn modelId="{0C90AE79-A5D3-4C80-BD57-ACF11A1A137B}" type="presOf" srcId="{62483BD9-1499-449D-84BC-B5FD0FDC83D4}" destId="{3568A4E8-0348-4B71-B460-93BE1B30EC2B}" srcOrd="0" destOrd="0" presId="urn:microsoft.com/office/officeart/2005/8/layout/hierarchy1"/>
    <dgm:cxn modelId="{FC179977-AE06-4483-A65E-413CEEF9227F}" srcId="{E8EA6D1A-6C4B-4D39-AF33-0F39BA21FBF5}" destId="{A13D83A6-11E7-4886-8882-1B394475D605}" srcOrd="0" destOrd="0" parTransId="{8B22888F-B5DA-48CA-90D3-FB856BFE714A}" sibTransId="{B252E141-4E34-4378-A027-88688493969F}"/>
    <dgm:cxn modelId="{4329F111-1951-4709-929F-E14841D509AD}" type="presOf" srcId="{284FB2A1-951B-4FA0-B4A4-DD2031426D46}" destId="{61947129-15C9-4D0F-B71F-B3BF53DD9779}" srcOrd="0" destOrd="0" presId="urn:microsoft.com/office/officeart/2005/8/layout/hierarchy1"/>
    <dgm:cxn modelId="{5F6483D9-16A4-4FC5-9FEF-1E858DED472A}" type="presParOf" srcId="{80413DEC-6622-47AC-AC48-C8E6BCCC4A4D}" destId="{7C658F03-1E3A-4171-87AA-D4BC3E690C52}" srcOrd="0" destOrd="0" presId="urn:microsoft.com/office/officeart/2005/8/layout/hierarchy1"/>
    <dgm:cxn modelId="{B7728E60-D5BC-4C85-8E39-54B3223C9EE3}" type="presParOf" srcId="{7C658F03-1E3A-4171-87AA-D4BC3E690C52}" destId="{B4785CC9-AD5C-4C20-A5BE-D17BA31F3C46}" srcOrd="0" destOrd="0" presId="urn:microsoft.com/office/officeart/2005/8/layout/hierarchy1"/>
    <dgm:cxn modelId="{CDCE71C5-EEEB-419D-8C9E-013844C199DA}" type="presParOf" srcId="{B4785CC9-AD5C-4C20-A5BE-D17BA31F3C46}" destId="{DBA8B635-9036-4082-B980-C570F7FA528D}" srcOrd="0" destOrd="0" presId="urn:microsoft.com/office/officeart/2005/8/layout/hierarchy1"/>
    <dgm:cxn modelId="{1D165ECA-5BAD-48A3-A374-38F0AEB95CED}" type="presParOf" srcId="{B4785CC9-AD5C-4C20-A5BE-D17BA31F3C46}" destId="{F924FC5A-EF91-4A94-85B6-8B3F1294B8A9}" srcOrd="1" destOrd="0" presId="urn:microsoft.com/office/officeart/2005/8/layout/hierarchy1"/>
    <dgm:cxn modelId="{5ABF131C-A90E-47CC-A0DD-E5A662072396}" type="presParOf" srcId="{7C658F03-1E3A-4171-87AA-D4BC3E690C52}" destId="{BFFB8C8D-D964-4923-92B4-CE51C34749DE}" srcOrd="1" destOrd="0" presId="urn:microsoft.com/office/officeart/2005/8/layout/hierarchy1"/>
    <dgm:cxn modelId="{3453485D-1648-46CA-9474-1DD92F417678}" type="presParOf" srcId="{BFFB8C8D-D964-4923-92B4-CE51C34749DE}" destId="{120F166C-70EA-415C-936C-4701D46AD37A}" srcOrd="0" destOrd="0" presId="urn:microsoft.com/office/officeart/2005/8/layout/hierarchy1"/>
    <dgm:cxn modelId="{8D98AB5F-F402-4B16-8040-6C389A095179}" type="presParOf" srcId="{BFFB8C8D-D964-4923-92B4-CE51C34749DE}" destId="{8C644029-72B7-4B23-8447-775BC978F9D1}" srcOrd="1" destOrd="0" presId="urn:microsoft.com/office/officeart/2005/8/layout/hierarchy1"/>
    <dgm:cxn modelId="{A0DDB0E0-391A-4D76-AE09-825D3DCFB99A}" type="presParOf" srcId="{8C644029-72B7-4B23-8447-775BC978F9D1}" destId="{DBD96EB7-CB73-4749-AFB2-B321C3F9E7AB}" srcOrd="0" destOrd="0" presId="urn:microsoft.com/office/officeart/2005/8/layout/hierarchy1"/>
    <dgm:cxn modelId="{B65143C3-8D3B-4B3C-B49E-8B40B55D41FA}" type="presParOf" srcId="{DBD96EB7-CB73-4749-AFB2-B321C3F9E7AB}" destId="{83A431F9-75C1-4C69-90D7-1B98DB62C010}" srcOrd="0" destOrd="0" presId="urn:microsoft.com/office/officeart/2005/8/layout/hierarchy1"/>
    <dgm:cxn modelId="{167A6DEE-909C-4FB4-93AB-FE0621E63C0E}" type="presParOf" srcId="{DBD96EB7-CB73-4749-AFB2-B321C3F9E7AB}" destId="{61947129-15C9-4D0F-B71F-B3BF53DD9779}" srcOrd="1" destOrd="0" presId="urn:microsoft.com/office/officeart/2005/8/layout/hierarchy1"/>
    <dgm:cxn modelId="{C5699C50-119F-4060-97F9-D6BE717E6029}" type="presParOf" srcId="{8C644029-72B7-4B23-8447-775BC978F9D1}" destId="{932C8558-B3DE-4BE0-9A53-472E3D9B8703}" srcOrd="1" destOrd="0" presId="urn:microsoft.com/office/officeart/2005/8/layout/hierarchy1"/>
    <dgm:cxn modelId="{68776B34-D371-4E2D-8533-CA7D9FB460F5}" type="presParOf" srcId="{932C8558-B3DE-4BE0-9A53-472E3D9B8703}" destId="{A2C4C0CF-AED8-4730-A84F-4E77648A7690}" srcOrd="0" destOrd="0" presId="urn:microsoft.com/office/officeart/2005/8/layout/hierarchy1"/>
    <dgm:cxn modelId="{70BABF42-A8F4-467A-81F9-6A43BE1A4BAD}" type="presParOf" srcId="{932C8558-B3DE-4BE0-9A53-472E3D9B8703}" destId="{E4155C51-A188-45C8-856A-58B608043A11}" srcOrd="1" destOrd="0" presId="urn:microsoft.com/office/officeart/2005/8/layout/hierarchy1"/>
    <dgm:cxn modelId="{345A4B11-CF61-4678-B853-7C6667391DD5}" type="presParOf" srcId="{E4155C51-A188-45C8-856A-58B608043A11}" destId="{8C5AAD83-A67B-4C8D-9766-996691664B78}" srcOrd="0" destOrd="0" presId="urn:microsoft.com/office/officeart/2005/8/layout/hierarchy1"/>
    <dgm:cxn modelId="{D51F15D3-FF1A-4379-AF76-CA33FFC763A5}" type="presParOf" srcId="{8C5AAD83-A67B-4C8D-9766-996691664B78}" destId="{818DCD69-6B75-4E5B-977D-775607A782FE}" srcOrd="0" destOrd="0" presId="urn:microsoft.com/office/officeart/2005/8/layout/hierarchy1"/>
    <dgm:cxn modelId="{0F93F838-2C16-467E-A6E9-0A836258B04B}" type="presParOf" srcId="{8C5AAD83-A67B-4C8D-9766-996691664B78}" destId="{32B5B821-E609-4D54-9813-1F1BB77C4F17}" srcOrd="1" destOrd="0" presId="urn:microsoft.com/office/officeart/2005/8/layout/hierarchy1"/>
    <dgm:cxn modelId="{D3F215CA-8332-4109-83C0-A4653420750A}" type="presParOf" srcId="{E4155C51-A188-45C8-856A-58B608043A11}" destId="{7E3EF133-9593-4E77-A92D-2DABD9565764}" srcOrd="1" destOrd="0" presId="urn:microsoft.com/office/officeart/2005/8/layout/hierarchy1"/>
    <dgm:cxn modelId="{E4272AE5-C038-4130-9B21-641298639D49}" type="presParOf" srcId="{BFFB8C8D-D964-4923-92B4-CE51C34749DE}" destId="{E7561153-1A91-4AB4-83B8-9CD915571C54}" srcOrd="2" destOrd="0" presId="urn:microsoft.com/office/officeart/2005/8/layout/hierarchy1"/>
    <dgm:cxn modelId="{3774BFB3-358C-4E7E-976B-49D1C089065D}" type="presParOf" srcId="{BFFB8C8D-D964-4923-92B4-CE51C34749DE}" destId="{B22711C3-DB3B-40A7-AAF5-739D62E14E9B}" srcOrd="3" destOrd="0" presId="urn:microsoft.com/office/officeart/2005/8/layout/hierarchy1"/>
    <dgm:cxn modelId="{10A1AC3A-F5BA-4DCE-8659-28A793C90054}" type="presParOf" srcId="{B22711C3-DB3B-40A7-AAF5-739D62E14E9B}" destId="{D1A7AFA3-0C1F-4031-BC52-37B29CE8FAB1}" srcOrd="0" destOrd="0" presId="urn:microsoft.com/office/officeart/2005/8/layout/hierarchy1"/>
    <dgm:cxn modelId="{A88D6D03-0E22-449C-BA44-602BDDCF2B75}" type="presParOf" srcId="{D1A7AFA3-0C1F-4031-BC52-37B29CE8FAB1}" destId="{CCC82F6C-49F9-4D2C-9CFF-756A02349F0A}" srcOrd="0" destOrd="0" presId="urn:microsoft.com/office/officeart/2005/8/layout/hierarchy1"/>
    <dgm:cxn modelId="{F61EB319-4F65-441A-9C21-FBCF47874D9D}" type="presParOf" srcId="{D1A7AFA3-0C1F-4031-BC52-37B29CE8FAB1}" destId="{0D221440-4BE2-4652-8B41-B6B1D1C1BF46}" srcOrd="1" destOrd="0" presId="urn:microsoft.com/office/officeart/2005/8/layout/hierarchy1"/>
    <dgm:cxn modelId="{92272ADF-111C-4136-BD68-F52BDFB1BBB2}" type="presParOf" srcId="{B22711C3-DB3B-40A7-AAF5-739D62E14E9B}" destId="{6B098925-C895-4E5F-A7B0-0A23016CA9FF}" srcOrd="1" destOrd="0" presId="urn:microsoft.com/office/officeart/2005/8/layout/hierarchy1"/>
    <dgm:cxn modelId="{FD7AF9EF-4342-4EB4-B889-3E00667EBAC9}" type="presParOf" srcId="{6B098925-C895-4E5F-A7B0-0A23016CA9FF}" destId="{976C0FE4-C50C-48E9-A7AD-60B3502BA2B7}" srcOrd="0" destOrd="0" presId="urn:microsoft.com/office/officeart/2005/8/layout/hierarchy1"/>
    <dgm:cxn modelId="{2E73A281-63ED-41B5-964F-6312F58298D2}" type="presParOf" srcId="{6B098925-C895-4E5F-A7B0-0A23016CA9FF}" destId="{8F41B3DA-23BD-4976-9ED6-AD577CB41804}" srcOrd="1" destOrd="0" presId="urn:microsoft.com/office/officeart/2005/8/layout/hierarchy1"/>
    <dgm:cxn modelId="{9E9230A1-9FA9-4BA2-AB0B-52054ACBC170}" type="presParOf" srcId="{8F41B3DA-23BD-4976-9ED6-AD577CB41804}" destId="{B9D85BB4-7754-45EE-BA8E-DB922A01DF67}" srcOrd="0" destOrd="0" presId="urn:microsoft.com/office/officeart/2005/8/layout/hierarchy1"/>
    <dgm:cxn modelId="{77C045E7-3566-4A23-BEC3-E56B5A2CBF50}" type="presParOf" srcId="{B9D85BB4-7754-45EE-BA8E-DB922A01DF67}" destId="{1685636A-F29F-47D4-81D2-2A7C299AF7B3}" srcOrd="0" destOrd="0" presId="urn:microsoft.com/office/officeart/2005/8/layout/hierarchy1"/>
    <dgm:cxn modelId="{2B25FDC6-132D-4817-B86F-01828910EAAD}" type="presParOf" srcId="{B9D85BB4-7754-45EE-BA8E-DB922A01DF67}" destId="{193E0A34-9351-4E40-BBFE-5E1D9881775B}" srcOrd="1" destOrd="0" presId="urn:microsoft.com/office/officeart/2005/8/layout/hierarchy1"/>
    <dgm:cxn modelId="{CCD013EB-347D-4024-BE46-E2079790F323}" type="presParOf" srcId="{8F41B3DA-23BD-4976-9ED6-AD577CB41804}" destId="{9ABE3F89-6BBA-4CC4-BFCB-322521ECF5F8}" srcOrd="1" destOrd="0" presId="urn:microsoft.com/office/officeart/2005/8/layout/hierarchy1"/>
    <dgm:cxn modelId="{1C795193-DD59-404F-B646-21A5D5572C19}" type="presParOf" srcId="{BFFB8C8D-D964-4923-92B4-CE51C34749DE}" destId="{E2F8EA55-D1B7-4AF7-BEB7-CE6C6D235471}" srcOrd="4" destOrd="0" presId="urn:microsoft.com/office/officeart/2005/8/layout/hierarchy1"/>
    <dgm:cxn modelId="{94FBAC8B-2262-4833-A1E5-A539DE427BA2}" type="presParOf" srcId="{BFFB8C8D-D964-4923-92B4-CE51C34749DE}" destId="{5814F495-3165-4AF5-B351-092C1D46555A}" srcOrd="5" destOrd="0" presId="urn:microsoft.com/office/officeart/2005/8/layout/hierarchy1"/>
    <dgm:cxn modelId="{6AC9E4A6-8539-4297-A454-A06BF9B53400}" type="presParOf" srcId="{5814F495-3165-4AF5-B351-092C1D46555A}" destId="{BC6B42B7-265E-4ADF-8B7A-728AFF2899BB}" srcOrd="0" destOrd="0" presId="urn:microsoft.com/office/officeart/2005/8/layout/hierarchy1"/>
    <dgm:cxn modelId="{FEEF1962-80C9-44F1-B49C-5E84D13BCA6D}" type="presParOf" srcId="{BC6B42B7-265E-4ADF-8B7A-728AFF2899BB}" destId="{91882E0F-051C-459D-948D-5A91A5D4F8ED}" srcOrd="0" destOrd="0" presId="urn:microsoft.com/office/officeart/2005/8/layout/hierarchy1"/>
    <dgm:cxn modelId="{A6CB2C9A-A457-47CA-B282-4445A18B9C8E}" type="presParOf" srcId="{BC6B42B7-265E-4ADF-8B7A-728AFF2899BB}" destId="{B0ECACED-251B-4F5A-93FE-39E7FC16CDEE}" srcOrd="1" destOrd="0" presId="urn:microsoft.com/office/officeart/2005/8/layout/hierarchy1"/>
    <dgm:cxn modelId="{4118B19C-7E26-4F76-9A33-2FC286BDECE2}" type="presParOf" srcId="{5814F495-3165-4AF5-B351-092C1D46555A}" destId="{7550C35F-E342-4F1B-BC2E-153D70092EF4}" srcOrd="1" destOrd="0" presId="urn:microsoft.com/office/officeart/2005/8/layout/hierarchy1"/>
    <dgm:cxn modelId="{AE931B61-E3D4-4842-B5C3-3FE89DC5F3BC}" type="presParOf" srcId="{7550C35F-E342-4F1B-BC2E-153D70092EF4}" destId="{3266B238-F8A4-49BB-BDAD-D8CDA0318F75}" srcOrd="0" destOrd="0" presId="urn:microsoft.com/office/officeart/2005/8/layout/hierarchy1"/>
    <dgm:cxn modelId="{B33F2ED2-B0F5-48FA-8A50-44B3860F63B9}" type="presParOf" srcId="{7550C35F-E342-4F1B-BC2E-153D70092EF4}" destId="{EC211A4A-E107-4721-A14E-E78CAFE04696}" srcOrd="1" destOrd="0" presId="urn:microsoft.com/office/officeart/2005/8/layout/hierarchy1"/>
    <dgm:cxn modelId="{9F38FA72-A3AD-48A1-8F15-4E9B43E1F1FC}" type="presParOf" srcId="{EC211A4A-E107-4721-A14E-E78CAFE04696}" destId="{8B9D2456-E8F7-4A91-8C18-9D603FD2EC60}" srcOrd="0" destOrd="0" presId="urn:microsoft.com/office/officeart/2005/8/layout/hierarchy1"/>
    <dgm:cxn modelId="{6E1FD664-1581-4244-88F7-0DD5B0C9AF9E}" type="presParOf" srcId="{8B9D2456-E8F7-4A91-8C18-9D603FD2EC60}" destId="{9A5CBF0E-527B-4357-BF03-70E89BBFF59C}" srcOrd="0" destOrd="0" presId="urn:microsoft.com/office/officeart/2005/8/layout/hierarchy1"/>
    <dgm:cxn modelId="{E2504649-7A2B-47FA-9FBC-D23E2201DDC0}" type="presParOf" srcId="{8B9D2456-E8F7-4A91-8C18-9D603FD2EC60}" destId="{1AB7BE5A-2533-44B6-935D-2900E91A941D}" srcOrd="1" destOrd="0" presId="urn:microsoft.com/office/officeart/2005/8/layout/hierarchy1"/>
    <dgm:cxn modelId="{AC3FBC8C-14F0-4123-8858-90189192D41E}" type="presParOf" srcId="{EC211A4A-E107-4721-A14E-E78CAFE04696}" destId="{A0E8A902-577E-4BF4-9D79-A1278BCA5F5B}" srcOrd="1" destOrd="0" presId="urn:microsoft.com/office/officeart/2005/8/layout/hierarchy1"/>
    <dgm:cxn modelId="{1681D8E0-DD61-4F08-B23B-134370A2E501}" type="presParOf" srcId="{BFFB8C8D-D964-4923-92B4-CE51C34749DE}" destId="{CFB8393D-70D3-4479-90B6-432FD6198388}" srcOrd="6" destOrd="0" presId="urn:microsoft.com/office/officeart/2005/8/layout/hierarchy1"/>
    <dgm:cxn modelId="{A67D3AFE-AE18-4621-9EFC-3A5054618413}" type="presParOf" srcId="{BFFB8C8D-D964-4923-92B4-CE51C34749DE}" destId="{4D5A3DBA-E920-4168-9DD4-729537CCA20A}" srcOrd="7" destOrd="0" presId="urn:microsoft.com/office/officeart/2005/8/layout/hierarchy1"/>
    <dgm:cxn modelId="{EA4261EC-B041-40C3-A536-346305B31A26}" type="presParOf" srcId="{4D5A3DBA-E920-4168-9DD4-729537CCA20A}" destId="{21C85C44-27B1-4640-97B7-1750562C7AC2}" srcOrd="0" destOrd="0" presId="urn:microsoft.com/office/officeart/2005/8/layout/hierarchy1"/>
    <dgm:cxn modelId="{9854ADEB-5853-47CB-9CEB-99F3336E89E8}" type="presParOf" srcId="{21C85C44-27B1-4640-97B7-1750562C7AC2}" destId="{F2892D25-0940-405C-B868-929B4CCA85E6}" srcOrd="0" destOrd="0" presId="urn:microsoft.com/office/officeart/2005/8/layout/hierarchy1"/>
    <dgm:cxn modelId="{2F866D33-DCFB-4B95-93EE-9AD432B20731}" type="presParOf" srcId="{21C85C44-27B1-4640-97B7-1750562C7AC2}" destId="{219A169F-5640-4777-8556-DBED63CEFB0B}" srcOrd="1" destOrd="0" presId="urn:microsoft.com/office/officeart/2005/8/layout/hierarchy1"/>
    <dgm:cxn modelId="{FE8168B5-7861-4E37-8438-1A23C415FC23}" type="presParOf" srcId="{4D5A3DBA-E920-4168-9DD4-729537CCA20A}" destId="{5AC5545C-E3E1-4EA3-BDCE-CB88623982B1}" srcOrd="1" destOrd="0" presId="urn:microsoft.com/office/officeart/2005/8/layout/hierarchy1"/>
    <dgm:cxn modelId="{F5DAD5B8-60FC-4B4B-8B96-AA40EE648D48}" type="presParOf" srcId="{5AC5545C-E3E1-4EA3-BDCE-CB88623982B1}" destId="{F7645835-0DAE-4C47-B956-1EB2472B453E}" srcOrd="0" destOrd="0" presId="urn:microsoft.com/office/officeart/2005/8/layout/hierarchy1"/>
    <dgm:cxn modelId="{26C8F822-60A5-4543-8196-2C632FF5AB9F}" type="presParOf" srcId="{5AC5545C-E3E1-4EA3-BDCE-CB88623982B1}" destId="{588F0B2E-6AC3-432F-B14B-81847B2407CB}" srcOrd="1" destOrd="0" presId="urn:microsoft.com/office/officeart/2005/8/layout/hierarchy1"/>
    <dgm:cxn modelId="{EB7E5DDE-C594-4DCE-8E0F-7BD4000BDE9F}" type="presParOf" srcId="{588F0B2E-6AC3-432F-B14B-81847B2407CB}" destId="{F87E23A3-031E-48B2-92EF-0F3F2A6CD4EE}" srcOrd="0" destOrd="0" presId="urn:microsoft.com/office/officeart/2005/8/layout/hierarchy1"/>
    <dgm:cxn modelId="{B8A2FE6C-F3A6-443A-9FC1-AD4FD84CB9DD}" type="presParOf" srcId="{F87E23A3-031E-48B2-92EF-0F3F2A6CD4EE}" destId="{924B50F0-5482-4C67-ADF9-F699111C3CCA}" srcOrd="0" destOrd="0" presId="urn:microsoft.com/office/officeart/2005/8/layout/hierarchy1"/>
    <dgm:cxn modelId="{45C7A50C-58AA-4ADB-A2C0-E2A8D75D6859}" type="presParOf" srcId="{F87E23A3-031E-48B2-92EF-0F3F2A6CD4EE}" destId="{73446CF9-88DE-4D6E-AFEA-7FAA680FA049}" srcOrd="1" destOrd="0" presId="urn:microsoft.com/office/officeart/2005/8/layout/hierarchy1"/>
    <dgm:cxn modelId="{3AE1521A-CE56-4F9F-AD36-69562F8FE734}" type="presParOf" srcId="{588F0B2E-6AC3-432F-B14B-81847B2407CB}" destId="{C45D018B-0680-42AA-A7EC-6778E1E7C5F2}" srcOrd="1" destOrd="0" presId="urn:microsoft.com/office/officeart/2005/8/layout/hierarchy1"/>
    <dgm:cxn modelId="{8E2F558B-E814-4B16-A957-19994C98A0E5}" type="presParOf" srcId="{BFFB8C8D-D964-4923-92B4-CE51C34749DE}" destId="{F300D6B4-E093-453D-9F02-56BF0855E5B8}" srcOrd="8" destOrd="0" presId="urn:microsoft.com/office/officeart/2005/8/layout/hierarchy1"/>
    <dgm:cxn modelId="{177BCD89-3E2F-4902-B991-434C8AC2D6B2}" type="presParOf" srcId="{BFFB8C8D-D964-4923-92B4-CE51C34749DE}" destId="{F3A0E5D8-91C1-4E9C-BA34-61D2E8E81F3C}" srcOrd="9" destOrd="0" presId="urn:microsoft.com/office/officeart/2005/8/layout/hierarchy1"/>
    <dgm:cxn modelId="{17D2585C-33CB-494E-A0A8-E79A6C4B05D6}" type="presParOf" srcId="{F3A0E5D8-91C1-4E9C-BA34-61D2E8E81F3C}" destId="{CFC53D64-758A-4D7D-B1FC-DCB699A94536}" srcOrd="0" destOrd="0" presId="urn:microsoft.com/office/officeart/2005/8/layout/hierarchy1"/>
    <dgm:cxn modelId="{40591484-E028-44D7-8232-38C3C12B1224}" type="presParOf" srcId="{CFC53D64-758A-4D7D-B1FC-DCB699A94536}" destId="{9E2ED380-4160-487F-86D7-DD1818C61A10}" srcOrd="0" destOrd="0" presId="urn:microsoft.com/office/officeart/2005/8/layout/hierarchy1"/>
    <dgm:cxn modelId="{FA0304EB-3F48-492A-890A-6773F9BE19D8}" type="presParOf" srcId="{CFC53D64-758A-4D7D-B1FC-DCB699A94536}" destId="{913C507D-7A9C-4980-8179-A98ED4B0E48F}" srcOrd="1" destOrd="0" presId="urn:microsoft.com/office/officeart/2005/8/layout/hierarchy1"/>
    <dgm:cxn modelId="{80E2E8D5-83D1-49A6-A164-66A576F61ECD}" type="presParOf" srcId="{F3A0E5D8-91C1-4E9C-BA34-61D2E8E81F3C}" destId="{5799B3DA-4A1F-4D47-B308-379E94DE76C0}" srcOrd="1" destOrd="0" presId="urn:microsoft.com/office/officeart/2005/8/layout/hierarchy1"/>
    <dgm:cxn modelId="{BB6F830D-B86A-4539-B48F-9D4902E31A04}" type="presParOf" srcId="{5799B3DA-4A1F-4D47-B308-379E94DE76C0}" destId="{3568A4E8-0348-4B71-B460-93BE1B30EC2B}" srcOrd="0" destOrd="0" presId="urn:microsoft.com/office/officeart/2005/8/layout/hierarchy1"/>
    <dgm:cxn modelId="{EB160434-05BB-46E6-8729-9D633E3921F5}" type="presParOf" srcId="{5799B3DA-4A1F-4D47-B308-379E94DE76C0}" destId="{96C2100F-600B-489E-8928-65F6CA977159}" srcOrd="1" destOrd="0" presId="urn:microsoft.com/office/officeart/2005/8/layout/hierarchy1"/>
    <dgm:cxn modelId="{EFF1F052-2E36-4CD0-BB4C-E424F9BFCC58}" type="presParOf" srcId="{96C2100F-600B-489E-8928-65F6CA977159}" destId="{96FB7A56-E042-4ABC-8C54-5FA85674311E}" srcOrd="0" destOrd="0" presId="urn:microsoft.com/office/officeart/2005/8/layout/hierarchy1"/>
    <dgm:cxn modelId="{3B249B06-6269-40BC-B388-793D1F470D00}" type="presParOf" srcId="{96FB7A56-E042-4ABC-8C54-5FA85674311E}" destId="{B1237976-53E9-4074-9A8D-A427E73A9B49}" srcOrd="0" destOrd="0" presId="urn:microsoft.com/office/officeart/2005/8/layout/hierarchy1"/>
    <dgm:cxn modelId="{B8D15708-88D0-495C-B6C2-B9263ED4165E}" type="presParOf" srcId="{96FB7A56-E042-4ABC-8C54-5FA85674311E}" destId="{70D4B8B4-08BD-4D3E-B3BC-6A67AA2193EE}" srcOrd="1" destOrd="0" presId="urn:microsoft.com/office/officeart/2005/8/layout/hierarchy1"/>
    <dgm:cxn modelId="{2E0753D2-181C-4A85-AFD3-30546E9EE721}" type="presParOf" srcId="{96C2100F-600B-489E-8928-65F6CA977159}" destId="{0415E9CB-EDB5-4A4C-BEC0-FDC826263564}" srcOrd="1" destOrd="0" presId="urn:microsoft.com/office/officeart/2005/8/layout/hierarchy1"/>
  </dgm:cxnLst>
  <dgm:bg/>
  <dgm:whole/>
</dgm:dataModel>
</file>

<file path=ppt/diagrams/data3.xml><?xml version="1.0" encoding="utf-8"?>
<dgm:dataModel xmlns:dgm="http://schemas.openxmlformats.org/drawingml/2006/diagram" xmlns:a="http://schemas.openxmlformats.org/drawingml/2006/main">
  <dgm:ptLst>
    <dgm:pt modelId="{34AAC43B-F353-40BB-8713-A8713536D6F8}"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zh-CN" altLang="en-US"/>
        </a:p>
      </dgm:t>
    </dgm:pt>
    <dgm:pt modelId="{449D70B5-0155-495E-8B03-3699445AC7B5}">
      <dgm:prSet phldrT="[文本]"/>
      <dgm:spPr/>
      <dgm:t>
        <a:bodyPr/>
        <a:lstStyle/>
        <a:p>
          <a:r>
            <a:rPr lang="zh-CN" altLang="en-US" dirty="0" smtClean="0"/>
            <a:t>路径规划算法</a:t>
          </a:r>
          <a:endParaRPr lang="zh-CN" altLang="en-US" dirty="0"/>
        </a:p>
      </dgm:t>
    </dgm:pt>
    <dgm:pt modelId="{E3001C0D-2978-48B5-9FE7-D734A9AACE75}" type="parTrans" cxnId="{BE072D6D-2E3C-4F57-8D73-46DEFEFBDCBC}">
      <dgm:prSet/>
      <dgm:spPr/>
      <dgm:t>
        <a:bodyPr/>
        <a:lstStyle/>
        <a:p>
          <a:endParaRPr lang="zh-CN" altLang="en-US"/>
        </a:p>
      </dgm:t>
    </dgm:pt>
    <dgm:pt modelId="{BCCFFCD4-9778-467D-BBB3-106A636A06B7}" type="sibTrans" cxnId="{BE072D6D-2E3C-4F57-8D73-46DEFEFBDCBC}">
      <dgm:prSet/>
      <dgm:spPr/>
      <dgm:t>
        <a:bodyPr/>
        <a:lstStyle/>
        <a:p>
          <a:endParaRPr lang="zh-CN" altLang="en-US"/>
        </a:p>
      </dgm:t>
    </dgm:pt>
    <dgm:pt modelId="{2F6CB676-CE78-49CC-AF37-5E0AE7805A74}">
      <dgm:prSet phldrT="[文本]"/>
      <dgm:spPr/>
      <dgm:t>
        <a:bodyPr/>
        <a:lstStyle/>
        <a:p>
          <a:r>
            <a:rPr lang="zh-CN" altLang="en-US" dirty="0" smtClean="0"/>
            <a:t>传统算法</a:t>
          </a:r>
          <a:endParaRPr lang="zh-CN" altLang="en-US" dirty="0"/>
        </a:p>
      </dgm:t>
    </dgm:pt>
    <dgm:pt modelId="{0042FE5B-423F-49C6-93D7-6217F92FF5AE}" type="parTrans" cxnId="{5C3DAED8-D901-411E-851F-B006F2A9ED17}">
      <dgm:prSet/>
      <dgm:spPr/>
      <dgm:t>
        <a:bodyPr/>
        <a:lstStyle/>
        <a:p>
          <a:endParaRPr lang="zh-CN" altLang="en-US"/>
        </a:p>
      </dgm:t>
    </dgm:pt>
    <dgm:pt modelId="{5A5743DF-2F45-4227-BD2B-B020155AD599}" type="sibTrans" cxnId="{5C3DAED8-D901-411E-851F-B006F2A9ED17}">
      <dgm:prSet/>
      <dgm:spPr/>
      <dgm:t>
        <a:bodyPr/>
        <a:lstStyle/>
        <a:p>
          <a:endParaRPr lang="zh-CN" altLang="en-US"/>
        </a:p>
      </dgm:t>
    </dgm:pt>
    <dgm:pt modelId="{E6550A1E-6056-4558-843E-05972170192A}">
      <dgm:prSet phldrT="[文本]"/>
      <dgm:spPr/>
      <dgm:t>
        <a:bodyPr/>
        <a:lstStyle/>
        <a:p>
          <a:r>
            <a:rPr lang="zh-CN" altLang="en-US" dirty="0" smtClean="0"/>
            <a:t>模拟退化法</a:t>
          </a:r>
          <a:endParaRPr lang="zh-CN" altLang="en-US" dirty="0"/>
        </a:p>
      </dgm:t>
    </dgm:pt>
    <dgm:pt modelId="{A1BD5A73-2C78-4F6A-BC0E-0688281E5E1D}" type="parTrans" cxnId="{20C28E7F-2039-452C-B8A6-4AE32D0174A2}">
      <dgm:prSet/>
      <dgm:spPr/>
      <dgm:t>
        <a:bodyPr/>
        <a:lstStyle/>
        <a:p>
          <a:endParaRPr lang="zh-CN" altLang="en-US"/>
        </a:p>
      </dgm:t>
    </dgm:pt>
    <dgm:pt modelId="{5B454DCB-2F32-4E58-9453-38D271171DF2}" type="sibTrans" cxnId="{20C28E7F-2039-452C-B8A6-4AE32D0174A2}">
      <dgm:prSet/>
      <dgm:spPr/>
      <dgm:t>
        <a:bodyPr/>
        <a:lstStyle/>
        <a:p>
          <a:endParaRPr lang="zh-CN" altLang="en-US"/>
        </a:p>
      </dgm:t>
    </dgm:pt>
    <dgm:pt modelId="{DDD8C5E6-AF9D-40F0-966F-3C70EA2DD19E}">
      <dgm:prSet phldrT="[文本]"/>
      <dgm:spPr/>
      <dgm:t>
        <a:bodyPr/>
        <a:lstStyle/>
        <a:p>
          <a:r>
            <a:rPr lang="zh-CN" altLang="en-US" dirty="0" smtClean="0"/>
            <a:t>人工势场法</a:t>
          </a:r>
          <a:endParaRPr lang="zh-CN" altLang="en-US" dirty="0"/>
        </a:p>
      </dgm:t>
    </dgm:pt>
    <dgm:pt modelId="{5D0B29DD-C5E5-4C98-A391-13D967B1BB16}" type="parTrans" cxnId="{FACF0729-B5AF-4A7A-9662-D39975C431E9}">
      <dgm:prSet/>
      <dgm:spPr/>
      <dgm:t>
        <a:bodyPr/>
        <a:lstStyle/>
        <a:p>
          <a:endParaRPr lang="zh-CN" altLang="en-US"/>
        </a:p>
      </dgm:t>
    </dgm:pt>
    <dgm:pt modelId="{83450B9B-31DB-4C25-BF0D-6E56325DD87C}" type="sibTrans" cxnId="{FACF0729-B5AF-4A7A-9662-D39975C431E9}">
      <dgm:prSet/>
      <dgm:spPr/>
      <dgm:t>
        <a:bodyPr/>
        <a:lstStyle/>
        <a:p>
          <a:endParaRPr lang="zh-CN" altLang="en-US"/>
        </a:p>
      </dgm:t>
    </dgm:pt>
    <dgm:pt modelId="{ACE0DF44-B889-4469-BB2C-93AA67E8E02B}">
      <dgm:prSet phldrT="[文本]"/>
      <dgm:spPr/>
      <dgm:t>
        <a:bodyPr/>
        <a:lstStyle/>
        <a:p>
          <a:r>
            <a:rPr lang="zh-CN" altLang="en-US" dirty="0" smtClean="0"/>
            <a:t>智能算法</a:t>
          </a:r>
          <a:endParaRPr lang="zh-CN" altLang="en-US" dirty="0"/>
        </a:p>
      </dgm:t>
    </dgm:pt>
    <dgm:pt modelId="{AB377CAF-5193-42BC-94B8-B277AA47E816}" type="parTrans" cxnId="{FBE9BF3D-B0B1-47CA-9867-24E7CDD96DE7}">
      <dgm:prSet/>
      <dgm:spPr/>
      <dgm:t>
        <a:bodyPr/>
        <a:lstStyle/>
        <a:p>
          <a:endParaRPr lang="zh-CN" altLang="en-US"/>
        </a:p>
      </dgm:t>
    </dgm:pt>
    <dgm:pt modelId="{A1380E1A-0151-4AF8-917D-A2E81586C058}" type="sibTrans" cxnId="{FBE9BF3D-B0B1-47CA-9867-24E7CDD96DE7}">
      <dgm:prSet/>
      <dgm:spPr/>
      <dgm:t>
        <a:bodyPr/>
        <a:lstStyle/>
        <a:p>
          <a:endParaRPr lang="zh-CN" altLang="en-US"/>
        </a:p>
      </dgm:t>
    </dgm:pt>
    <dgm:pt modelId="{8463A970-4150-4835-B01A-54FADEE462A6}">
      <dgm:prSet phldrT="[文本]"/>
      <dgm:spPr/>
      <dgm:t>
        <a:bodyPr/>
        <a:lstStyle/>
        <a:p>
          <a:r>
            <a:rPr lang="zh-CN" altLang="en-US" dirty="0" smtClean="0"/>
            <a:t>遗传算法</a:t>
          </a:r>
          <a:endParaRPr lang="zh-CN" altLang="en-US" dirty="0"/>
        </a:p>
      </dgm:t>
    </dgm:pt>
    <dgm:pt modelId="{522F33D8-32D7-4032-B7E6-85F864CF80F0}" type="parTrans" cxnId="{DCE66668-287A-46D0-A5C2-0777D10FD516}">
      <dgm:prSet/>
      <dgm:spPr/>
      <dgm:t>
        <a:bodyPr/>
        <a:lstStyle/>
        <a:p>
          <a:endParaRPr lang="zh-CN" altLang="en-US"/>
        </a:p>
      </dgm:t>
    </dgm:pt>
    <dgm:pt modelId="{2D1392F4-374C-404A-B433-258567DBEE66}" type="sibTrans" cxnId="{DCE66668-287A-46D0-A5C2-0777D10FD516}">
      <dgm:prSet/>
      <dgm:spPr/>
      <dgm:t>
        <a:bodyPr/>
        <a:lstStyle/>
        <a:p>
          <a:endParaRPr lang="zh-CN" altLang="en-US"/>
        </a:p>
      </dgm:t>
    </dgm:pt>
    <dgm:pt modelId="{ED3BEF75-C56A-447D-B323-53EEECFCB4DD}">
      <dgm:prSet phldrT="[文本]"/>
      <dgm:spPr/>
      <dgm:t>
        <a:bodyPr/>
        <a:lstStyle/>
        <a:p>
          <a:r>
            <a:rPr lang="en-US" altLang="zh-CN" dirty="0" smtClean="0"/>
            <a:t>etc</a:t>
          </a:r>
          <a:endParaRPr lang="zh-CN" altLang="en-US" dirty="0"/>
        </a:p>
      </dgm:t>
    </dgm:pt>
    <dgm:pt modelId="{27D3792E-C5F0-4431-8270-AAC3E124AA88}" type="parTrans" cxnId="{7A8FBDCE-D196-4502-9C29-9CD255A7C180}">
      <dgm:prSet/>
      <dgm:spPr/>
      <dgm:t>
        <a:bodyPr/>
        <a:lstStyle/>
        <a:p>
          <a:endParaRPr lang="zh-CN" altLang="en-US"/>
        </a:p>
      </dgm:t>
    </dgm:pt>
    <dgm:pt modelId="{D23C172E-F8F0-49C0-8A2A-BEE14D6C5E6A}" type="sibTrans" cxnId="{7A8FBDCE-D196-4502-9C29-9CD255A7C180}">
      <dgm:prSet/>
      <dgm:spPr/>
      <dgm:t>
        <a:bodyPr/>
        <a:lstStyle/>
        <a:p>
          <a:endParaRPr lang="zh-CN" altLang="en-US"/>
        </a:p>
      </dgm:t>
    </dgm:pt>
    <dgm:pt modelId="{BC61BE8F-3D62-4D84-9C31-AD0645FF5968}">
      <dgm:prSet phldrT="[文本]"/>
      <dgm:spPr/>
      <dgm:t>
        <a:bodyPr/>
        <a:lstStyle/>
        <a:p>
          <a:r>
            <a:rPr lang="zh-CN" altLang="en-US" dirty="0" smtClean="0"/>
            <a:t>神经网络算法</a:t>
          </a:r>
          <a:endParaRPr lang="zh-CN" altLang="en-US" dirty="0"/>
        </a:p>
      </dgm:t>
    </dgm:pt>
    <dgm:pt modelId="{362D5BDC-640C-44C8-8ACA-90D3FA30C0E4}" type="parTrans" cxnId="{888AD19A-33B4-4FEE-B310-05AF88359FB9}">
      <dgm:prSet/>
      <dgm:spPr/>
      <dgm:t>
        <a:bodyPr/>
        <a:lstStyle/>
        <a:p>
          <a:endParaRPr lang="zh-CN" altLang="en-US"/>
        </a:p>
      </dgm:t>
    </dgm:pt>
    <dgm:pt modelId="{FD37062B-E218-4297-AADA-0301033559A5}" type="sibTrans" cxnId="{888AD19A-33B4-4FEE-B310-05AF88359FB9}">
      <dgm:prSet/>
      <dgm:spPr/>
      <dgm:t>
        <a:bodyPr/>
        <a:lstStyle/>
        <a:p>
          <a:endParaRPr lang="zh-CN" altLang="en-US"/>
        </a:p>
      </dgm:t>
    </dgm:pt>
    <dgm:pt modelId="{DB4893F6-2362-4D43-A396-336341552B28}">
      <dgm:prSet phldrT="[文本]"/>
      <dgm:spPr/>
      <dgm:t>
        <a:bodyPr/>
        <a:lstStyle/>
        <a:p>
          <a:r>
            <a:rPr lang="en-US" altLang="zh-CN" dirty="0" smtClean="0"/>
            <a:t>etc</a:t>
          </a:r>
          <a:endParaRPr lang="zh-CN" altLang="en-US" dirty="0"/>
        </a:p>
      </dgm:t>
    </dgm:pt>
    <dgm:pt modelId="{63138E9A-DC18-44D8-8730-27E2F3B84F24}" type="parTrans" cxnId="{9387F0A8-89B9-4117-B45B-896A58666E4E}">
      <dgm:prSet/>
      <dgm:spPr/>
      <dgm:t>
        <a:bodyPr/>
        <a:lstStyle/>
        <a:p>
          <a:endParaRPr lang="zh-CN" altLang="en-US"/>
        </a:p>
      </dgm:t>
    </dgm:pt>
    <dgm:pt modelId="{F0070ED1-88B2-4703-9E0D-BFAFB837D859}" type="sibTrans" cxnId="{9387F0A8-89B9-4117-B45B-896A58666E4E}">
      <dgm:prSet/>
      <dgm:spPr/>
      <dgm:t>
        <a:bodyPr/>
        <a:lstStyle/>
        <a:p>
          <a:endParaRPr lang="zh-CN" altLang="en-US"/>
        </a:p>
      </dgm:t>
    </dgm:pt>
    <dgm:pt modelId="{E9CBD0AA-1E66-4B06-862A-2FF9A8ADE52F}" type="pres">
      <dgm:prSet presAssocID="{34AAC43B-F353-40BB-8713-A8713536D6F8}" presName="diagram" presStyleCnt="0">
        <dgm:presLayoutVars>
          <dgm:chPref val="1"/>
          <dgm:dir/>
          <dgm:animOne val="branch"/>
          <dgm:animLvl val="lvl"/>
          <dgm:resizeHandles val="exact"/>
        </dgm:presLayoutVars>
      </dgm:prSet>
      <dgm:spPr/>
      <dgm:t>
        <a:bodyPr/>
        <a:lstStyle/>
        <a:p>
          <a:endParaRPr lang="zh-CN" altLang="en-US"/>
        </a:p>
      </dgm:t>
    </dgm:pt>
    <dgm:pt modelId="{D8C5D3D2-0607-4846-BBD1-3823BF1DBA4D}" type="pres">
      <dgm:prSet presAssocID="{449D70B5-0155-495E-8B03-3699445AC7B5}" presName="root1" presStyleCnt="0"/>
      <dgm:spPr/>
    </dgm:pt>
    <dgm:pt modelId="{89389B45-FC92-42FC-B3CA-EA4D804449F0}" type="pres">
      <dgm:prSet presAssocID="{449D70B5-0155-495E-8B03-3699445AC7B5}" presName="LevelOneTextNode" presStyleLbl="node0" presStyleIdx="0" presStyleCnt="1">
        <dgm:presLayoutVars>
          <dgm:chPref val="3"/>
        </dgm:presLayoutVars>
      </dgm:prSet>
      <dgm:spPr/>
      <dgm:t>
        <a:bodyPr/>
        <a:lstStyle/>
        <a:p>
          <a:endParaRPr lang="zh-CN" altLang="en-US"/>
        </a:p>
      </dgm:t>
    </dgm:pt>
    <dgm:pt modelId="{59D65141-7F80-489E-B623-418DD2AA671A}" type="pres">
      <dgm:prSet presAssocID="{449D70B5-0155-495E-8B03-3699445AC7B5}" presName="level2hierChild" presStyleCnt="0"/>
      <dgm:spPr/>
    </dgm:pt>
    <dgm:pt modelId="{52A5E3F3-0C80-43E5-B2FD-0AB3258064D0}" type="pres">
      <dgm:prSet presAssocID="{0042FE5B-423F-49C6-93D7-6217F92FF5AE}" presName="conn2-1" presStyleLbl="parChTrans1D2" presStyleIdx="0" presStyleCnt="2"/>
      <dgm:spPr/>
      <dgm:t>
        <a:bodyPr/>
        <a:lstStyle/>
        <a:p>
          <a:endParaRPr lang="zh-CN" altLang="en-US"/>
        </a:p>
      </dgm:t>
    </dgm:pt>
    <dgm:pt modelId="{93AEA620-3E51-4863-BCB0-91D0648FF249}" type="pres">
      <dgm:prSet presAssocID="{0042FE5B-423F-49C6-93D7-6217F92FF5AE}" presName="connTx" presStyleLbl="parChTrans1D2" presStyleIdx="0" presStyleCnt="2"/>
      <dgm:spPr/>
      <dgm:t>
        <a:bodyPr/>
        <a:lstStyle/>
        <a:p>
          <a:endParaRPr lang="zh-CN" altLang="en-US"/>
        </a:p>
      </dgm:t>
    </dgm:pt>
    <dgm:pt modelId="{D70587A2-88F7-4422-9CFF-F28816CA1CB2}" type="pres">
      <dgm:prSet presAssocID="{2F6CB676-CE78-49CC-AF37-5E0AE7805A74}" presName="root2" presStyleCnt="0"/>
      <dgm:spPr/>
    </dgm:pt>
    <dgm:pt modelId="{40633115-39C4-4C60-9602-7BDC50F61B19}" type="pres">
      <dgm:prSet presAssocID="{2F6CB676-CE78-49CC-AF37-5E0AE7805A74}" presName="LevelTwoTextNode" presStyleLbl="node2" presStyleIdx="0" presStyleCnt="2">
        <dgm:presLayoutVars>
          <dgm:chPref val="3"/>
        </dgm:presLayoutVars>
      </dgm:prSet>
      <dgm:spPr/>
      <dgm:t>
        <a:bodyPr/>
        <a:lstStyle/>
        <a:p>
          <a:endParaRPr lang="zh-CN" altLang="en-US"/>
        </a:p>
      </dgm:t>
    </dgm:pt>
    <dgm:pt modelId="{6882C53E-F2CC-40D0-BADA-FFC55881C558}" type="pres">
      <dgm:prSet presAssocID="{2F6CB676-CE78-49CC-AF37-5E0AE7805A74}" presName="level3hierChild" presStyleCnt="0"/>
      <dgm:spPr/>
    </dgm:pt>
    <dgm:pt modelId="{79B5358B-4658-44DE-A95B-1C2574DF10A2}" type="pres">
      <dgm:prSet presAssocID="{A1BD5A73-2C78-4F6A-BC0E-0688281E5E1D}" presName="conn2-1" presStyleLbl="parChTrans1D3" presStyleIdx="0" presStyleCnt="6"/>
      <dgm:spPr/>
      <dgm:t>
        <a:bodyPr/>
        <a:lstStyle/>
        <a:p>
          <a:endParaRPr lang="zh-CN" altLang="en-US"/>
        </a:p>
      </dgm:t>
    </dgm:pt>
    <dgm:pt modelId="{F6B4B4F6-1E14-412E-B620-8D834DCB5B62}" type="pres">
      <dgm:prSet presAssocID="{A1BD5A73-2C78-4F6A-BC0E-0688281E5E1D}" presName="connTx" presStyleLbl="parChTrans1D3" presStyleIdx="0" presStyleCnt="6"/>
      <dgm:spPr/>
      <dgm:t>
        <a:bodyPr/>
        <a:lstStyle/>
        <a:p>
          <a:endParaRPr lang="zh-CN" altLang="en-US"/>
        </a:p>
      </dgm:t>
    </dgm:pt>
    <dgm:pt modelId="{A37B4F64-3643-450D-AEB6-D36044DEC8C3}" type="pres">
      <dgm:prSet presAssocID="{E6550A1E-6056-4558-843E-05972170192A}" presName="root2" presStyleCnt="0"/>
      <dgm:spPr/>
    </dgm:pt>
    <dgm:pt modelId="{9D35DEE7-8153-44BE-99C9-FC47C1106C33}" type="pres">
      <dgm:prSet presAssocID="{E6550A1E-6056-4558-843E-05972170192A}" presName="LevelTwoTextNode" presStyleLbl="node3" presStyleIdx="0" presStyleCnt="6">
        <dgm:presLayoutVars>
          <dgm:chPref val="3"/>
        </dgm:presLayoutVars>
      </dgm:prSet>
      <dgm:spPr/>
      <dgm:t>
        <a:bodyPr/>
        <a:lstStyle/>
        <a:p>
          <a:endParaRPr lang="zh-CN" altLang="en-US"/>
        </a:p>
      </dgm:t>
    </dgm:pt>
    <dgm:pt modelId="{ADF9FBBE-7D34-4F9F-9FBC-3A903DC9780F}" type="pres">
      <dgm:prSet presAssocID="{E6550A1E-6056-4558-843E-05972170192A}" presName="level3hierChild" presStyleCnt="0"/>
      <dgm:spPr/>
    </dgm:pt>
    <dgm:pt modelId="{54378169-23F4-47A0-8D02-129E2EE331D2}" type="pres">
      <dgm:prSet presAssocID="{5D0B29DD-C5E5-4C98-A391-13D967B1BB16}" presName="conn2-1" presStyleLbl="parChTrans1D3" presStyleIdx="1" presStyleCnt="6"/>
      <dgm:spPr/>
      <dgm:t>
        <a:bodyPr/>
        <a:lstStyle/>
        <a:p>
          <a:endParaRPr lang="zh-CN" altLang="en-US"/>
        </a:p>
      </dgm:t>
    </dgm:pt>
    <dgm:pt modelId="{F0EC05DF-83AC-4D4E-BD14-C2A9662C0625}" type="pres">
      <dgm:prSet presAssocID="{5D0B29DD-C5E5-4C98-A391-13D967B1BB16}" presName="connTx" presStyleLbl="parChTrans1D3" presStyleIdx="1" presStyleCnt="6"/>
      <dgm:spPr/>
      <dgm:t>
        <a:bodyPr/>
        <a:lstStyle/>
        <a:p>
          <a:endParaRPr lang="zh-CN" altLang="en-US"/>
        </a:p>
      </dgm:t>
    </dgm:pt>
    <dgm:pt modelId="{861AC969-9D1C-4CC4-9305-D1DE6DC83D9C}" type="pres">
      <dgm:prSet presAssocID="{DDD8C5E6-AF9D-40F0-966F-3C70EA2DD19E}" presName="root2" presStyleCnt="0"/>
      <dgm:spPr/>
    </dgm:pt>
    <dgm:pt modelId="{90DFB505-08AE-49B0-8D46-E99AD39CA88C}" type="pres">
      <dgm:prSet presAssocID="{DDD8C5E6-AF9D-40F0-966F-3C70EA2DD19E}" presName="LevelTwoTextNode" presStyleLbl="node3" presStyleIdx="1" presStyleCnt="6">
        <dgm:presLayoutVars>
          <dgm:chPref val="3"/>
        </dgm:presLayoutVars>
      </dgm:prSet>
      <dgm:spPr/>
      <dgm:t>
        <a:bodyPr/>
        <a:lstStyle/>
        <a:p>
          <a:endParaRPr lang="zh-CN" altLang="en-US"/>
        </a:p>
      </dgm:t>
    </dgm:pt>
    <dgm:pt modelId="{7840E9C2-B43F-4561-A323-2E20863B1855}" type="pres">
      <dgm:prSet presAssocID="{DDD8C5E6-AF9D-40F0-966F-3C70EA2DD19E}" presName="level3hierChild" presStyleCnt="0"/>
      <dgm:spPr/>
    </dgm:pt>
    <dgm:pt modelId="{6B517D03-9A26-455C-8A48-153B91669553}" type="pres">
      <dgm:prSet presAssocID="{27D3792E-C5F0-4431-8270-AAC3E124AA88}" presName="conn2-1" presStyleLbl="parChTrans1D3" presStyleIdx="2" presStyleCnt="6"/>
      <dgm:spPr/>
      <dgm:t>
        <a:bodyPr/>
        <a:lstStyle/>
        <a:p>
          <a:endParaRPr lang="zh-CN" altLang="en-US"/>
        </a:p>
      </dgm:t>
    </dgm:pt>
    <dgm:pt modelId="{17399FC0-B8E5-4A38-8CE9-1049522FA4AA}" type="pres">
      <dgm:prSet presAssocID="{27D3792E-C5F0-4431-8270-AAC3E124AA88}" presName="connTx" presStyleLbl="parChTrans1D3" presStyleIdx="2" presStyleCnt="6"/>
      <dgm:spPr/>
      <dgm:t>
        <a:bodyPr/>
        <a:lstStyle/>
        <a:p>
          <a:endParaRPr lang="zh-CN" altLang="en-US"/>
        </a:p>
      </dgm:t>
    </dgm:pt>
    <dgm:pt modelId="{4C79053B-CCE6-4AB8-9C40-A3ECE6C2DC8D}" type="pres">
      <dgm:prSet presAssocID="{ED3BEF75-C56A-447D-B323-53EEECFCB4DD}" presName="root2" presStyleCnt="0"/>
      <dgm:spPr/>
    </dgm:pt>
    <dgm:pt modelId="{41DA9E4A-DB9B-44C0-8638-01C8FE477391}" type="pres">
      <dgm:prSet presAssocID="{ED3BEF75-C56A-447D-B323-53EEECFCB4DD}" presName="LevelTwoTextNode" presStyleLbl="node3" presStyleIdx="2" presStyleCnt="6">
        <dgm:presLayoutVars>
          <dgm:chPref val="3"/>
        </dgm:presLayoutVars>
      </dgm:prSet>
      <dgm:spPr/>
      <dgm:t>
        <a:bodyPr/>
        <a:lstStyle/>
        <a:p>
          <a:endParaRPr lang="zh-CN" altLang="en-US"/>
        </a:p>
      </dgm:t>
    </dgm:pt>
    <dgm:pt modelId="{9E3A2550-27A3-4C25-857D-3096A560FC27}" type="pres">
      <dgm:prSet presAssocID="{ED3BEF75-C56A-447D-B323-53EEECFCB4DD}" presName="level3hierChild" presStyleCnt="0"/>
      <dgm:spPr/>
    </dgm:pt>
    <dgm:pt modelId="{8423E35F-52CC-4D0C-A692-6DEC23E3F4CC}" type="pres">
      <dgm:prSet presAssocID="{AB377CAF-5193-42BC-94B8-B277AA47E816}" presName="conn2-1" presStyleLbl="parChTrans1D2" presStyleIdx="1" presStyleCnt="2"/>
      <dgm:spPr/>
      <dgm:t>
        <a:bodyPr/>
        <a:lstStyle/>
        <a:p>
          <a:endParaRPr lang="zh-CN" altLang="en-US"/>
        </a:p>
      </dgm:t>
    </dgm:pt>
    <dgm:pt modelId="{82F1501D-2068-4B4F-A890-2F1C85FB33CA}" type="pres">
      <dgm:prSet presAssocID="{AB377CAF-5193-42BC-94B8-B277AA47E816}" presName="connTx" presStyleLbl="parChTrans1D2" presStyleIdx="1" presStyleCnt="2"/>
      <dgm:spPr/>
      <dgm:t>
        <a:bodyPr/>
        <a:lstStyle/>
        <a:p>
          <a:endParaRPr lang="zh-CN" altLang="en-US"/>
        </a:p>
      </dgm:t>
    </dgm:pt>
    <dgm:pt modelId="{73F421F2-CDDE-46B9-8620-83E3EF9884A2}" type="pres">
      <dgm:prSet presAssocID="{ACE0DF44-B889-4469-BB2C-93AA67E8E02B}" presName="root2" presStyleCnt="0"/>
      <dgm:spPr/>
    </dgm:pt>
    <dgm:pt modelId="{75CCB757-56C8-497E-BA0C-1E32EA8D14B3}" type="pres">
      <dgm:prSet presAssocID="{ACE0DF44-B889-4469-BB2C-93AA67E8E02B}" presName="LevelTwoTextNode" presStyleLbl="node2" presStyleIdx="1" presStyleCnt="2">
        <dgm:presLayoutVars>
          <dgm:chPref val="3"/>
        </dgm:presLayoutVars>
      </dgm:prSet>
      <dgm:spPr/>
      <dgm:t>
        <a:bodyPr/>
        <a:lstStyle/>
        <a:p>
          <a:endParaRPr lang="zh-CN" altLang="en-US"/>
        </a:p>
      </dgm:t>
    </dgm:pt>
    <dgm:pt modelId="{1BED4A3D-ADF8-407E-B593-E3F4833DD3C1}" type="pres">
      <dgm:prSet presAssocID="{ACE0DF44-B889-4469-BB2C-93AA67E8E02B}" presName="level3hierChild" presStyleCnt="0"/>
      <dgm:spPr/>
    </dgm:pt>
    <dgm:pt modelId="{CB018ADC-EBBD-4F7F-9D20-0204AAF6A795}" type="pres">
      <dgm:prSet presAssocID="{522F33D8-32D7-4032-B7E6-85F864CF80F0}" presName="conn2-1" presStyleLbl="parChTrans1D3" presStyleIdx="3" presStyleCnt="6"/>
      <dgm:spPr/>
      <dgm:t>
        <a:bodyPr/>
        <a:lstStyle/>
        <a:p>
          <a:endParaRPr lang="zh-CN" altLang="en-US"/>
        </a:p>
      </dgm:t>
    </dgm:pt>
    <dgm:pt modelId="{4BBC26FE-FDEA-4DEB-83E7-21F6AD256936}" type="pres">
      <dgm:prSet presAssocID="{522F33D8-32D7-4032-B7E6-85F864CF80F0}" presName="connTx" presStyleLbl="parChTrans1D3" presStyleIdx="3" presStyleCnt="6"/>
      <dgm:spPr/>
      <dgm:t>
        <a:bodyPr/>
        <a:lstStyle/>
        <a:p>
          <a:endParaRPr lang="zh-CN" altLang="en-US"/>
        </a:p>
      </dgm:t>
    </dgm:pt>
    <dgm:pt modelId="{9C72A70D-FA57-41B4-A266-B0C5EA03913E}" type="pres">
      <dgm:prSet presAssocID="{8463A970-4150-4835-B01A-54FADEE462A6}" presName="root2" presStyleCnt="0"/>
      <dgm:spPr/>
    </dgm:pt>
    <dgm:pt modelId="{A60DC602-F64D-4A02-A17A-75571529C4D3}" type="pres">
      <dgm:prSet presAssocID="{8463A970-4150-4835-B01A-54FADEE462A6}" presName="LevelTwoTextNode" presStyleLbl="node3" presStyleIdx="3" presStyleCnt="6">
        <dgm:presLayoutVars>
          <dgm:chPref val="3"/>
        </dgm:presLayoutVars>
      </dgm:prSet>
      <dgm:spPr/>
      <dgm:t>
        <a:bodyPr/>
        <a:lstStyle/>
        <a:p>
          <a:endParaRPr lang="zh-CN" altLang="en-US"/>
        </a:p>
      </dgm:t>
    </dgm:pt>
    <dgm:pt modelId="{0CBD3061-2BEA-4A24-8B32-AD69AEDE92A7}" type="pres">
      <dgm:prSet presAssocID="{8463A970-4150-4835-B01A-54FADEE462A6}" presName="level3hierChild" presStyleCnt="0"/>
      <dgm:spPr/>
    </dgm:pt>
    <dgm:pt modelId="{E44BE9CE-6EEC-4728-832F-664FF7163343}" type="pres">
      <dgm:prSet presAssocID="{362D5BDC-640C-44C8-8ACA-90D3FA30C0E4}" presName="conn2-1" presStyleLbl="parChTrans1D3" presStyleIdx="4" presStyleCnt="6"/>
      <dgm:spPr/>
      <dgm:t>
        <a:bodyPr/>
        <a:lstStyle/>
        <a:p>
          <a:endParaRPr lang="zh-CN" altLang="en-US"/>
        </a:p>
      </dgm:t>
    </dgm:pt>
    <dgm:pt modelId="{0F960351-03D6-4056-95F9-481B3FA31226}" type="pres">
      <dgm:prSet presAssocID="{362D5BDC-640C-44C8-8ACA-90D3FA30C0E4}" presName="connTx" presStyleLbl="parChTrans1D3" presStyleIdx="4" presStyleCnt="6"/>
      <dgm:spPr/>
      <dgm:t>
        <a:bodyPr/>
        <a:lstStyle/>
        <a:p>
          <a:endParaRPr lang="zh-CN" altLang="en-US"/>
        </a:p>
      </dgm:t>
    </dgm:pt>
    <dgm:pt modelId="{C226C8E2-0D61-41DE-AC2D-ECD7E5095660}" type="pres">
      <dgm:prSet presAssocID="{BC61BE8F-3D62-4D84-9C31-AD0645FF5968}" presName="root2" presStyleCnt="0"/>
      <dgm:spPr/>
    </dgm:pt>
    <dgm:pt modelId="{A4A88889-5113-4933-B6F1-B9F2C0B1E7F3}" type="pres">
      <dgm:prSet presAssocID="{BC61BE8F-3D62-4D84-9C31-AD0645FF5968}" presName="LevelTwoTextNode" presStyleLbl="node3" presStyleIdx="4" presStyleCnt="6">
        <dgm:presLayoutVars>
          <dgm:chPref val="3"/>
        </dgm:presLayoutVars>
      </dgm:prSet>
      <dgm:spPr/>
      <dgm:t>
        <a:bodyPr/>
        <a:lstStyle/>
        <a:p>
          <a:endParaRPr lang="zh-CN" altLang="en-US"/>
        </a:p>
      </dgm:t>
    </dgm:pt>
    <dgm:pt modelId="{BE33BFA5-3F06-4EA8-BDA5-73FF23C801D1}" type="pres">
      <dgm:prSet presAssocID="{BC61BE8F-3D62-4D84-9C31-AD0645FF5968}" presName="level3hierChild" presStyleCnt="0"/>
      <dgm:spPr/>
    </dgm:pt>
    <dgm:pt modelId="{EFFEB077-53B1-4902-9FE5-4234D7146776}" type="pres">
      <dgm:prSet presAssocID="{63138E9A-DC18-44D8-8730-27E2F3B84F24}" presName="conn2-1" presStyleLbl="parChTrans1D3" presStyleIdx="5" presStyleCnt="6"/>
      <dgm:spPr/>
      <dgm:t>
        <a:bodyPr/>
        <a:lstStyle/>
        <a:p>
          <a:endParaRPr lang="zh-CN" altLang="en-US"/>
        </a:p>
      </dgm:t>
    </dgm:pt>
    <dgm:pt modelId="{F41B733D-8A79-490B-98D9-5D4A0CD1016E}" type="pres">
      <dgm:prSet presAssocID="{63138E9A-DC18-44D8-8730-27E2F3B84F24}" presName="connTx" presStyleLbl="parChTrans1D3" presStyleIdx="5" presStyleCnt="6"/>
      <dgm:spPr/>
      <dgm:t>
        <a:bodyPr/>
        <a:lstStyle/>
        <a:p>
          <a:endParaRPr lang="zh-CN" altLang="en-US"/>
        </a:p>
      </dgm:t>
    </dgm:pt>
    <dgm:pt modelId="{C403575A-3241-4E57-BA73-CFB1DC10735F}" type="pres">
      <dgm:prSet presAssocID="{DB4893F6-2362-4D43-A396-336341552B28}" presName="root2" presStyleCnt="0"/>
      <dgm:spPr/>
    </dgm:pt>
    <dgm:pt modelId="{C150B68E-B2E4-4F34-AFE0-1C6BC1ED4D29}" type="pres">
      <dgm:prSet presAssocID="{DB4893F6-2362-4D43-A396-336341552B28}" presName="LevelTwoTextNode" presStyleLbl="node3" presStyleIdx="5" presStyleCnt="6">
        <dgm:presLayoutVars>
          <dgm:chPref val="3"/>
        </dgm:presLayoutVars>
      </dgm:prSet>
      <dgm:spPr/>
      <dgm:t>
        <a:bodyPr/>
        <a:lstStyle/>
        <a:p>
          <a:endParaRPr lang="zh-CN" altLang="en-US"/>
        </a:p>
      </dgm:t>
    </dgm:pt>
    <dgm:pt modelId="{AC413DCD-D7BA-4D4F-9F3C-3B04828A00DB}" type="pres">
      <dgm:prSet presAssocID="{DB4893F6-2362-4D43-A396-336341552B28}" presName="level3hierChild" presStyleCnt="0"/>
      <dgm:spPr/>
    </dgm:pt>
  </dgm:ptLst>
  <dgm:cxnLst>
    <dgm:cxn modelId="{BD04A9F1-AC19-42F0-8C3D-E22BDE016BEA}" type="presOf" srcId="{E6550A1E-6056-4558-843E-05972170192A}" destId="{9D35DEE7-8153-44BE-99C9-FC47C1106C33}" srcOrd="0" destOrd="0" presId="urn:microsoft.com/office/officeart/2005/8/layout/hierarchy2"/>
    <dgm:cxn modelId="{41D8676A-F711-443B-949B-53DDAA2F7CC7}" type="presOf" srcId="{DDD8C5E6-AF9D-40F0-966F-3C70EA2DD19E}" destId="{90DFB505-08AE-49B0-8D46-E99AD39CA88C}" srcOrd="0" destOrd="0" presId="urn:microsoft.com/office/officeart/2005/8/layout/hierarchy2"/>
    <dgm:cxn modelId="{3C504ACE-A07A-4960-B014-B0258F6A2F66}" type="presOf" srcId="{63138E9A-DC18-44D8-8730-27E2F3B84F24}" destId="{F41B733D-8A79-490B-98D9-5D4A0CD1016E}" srcOrd="1" destOrd="0" presId="urn:microsoft.com/office/officeart/2005/8/layout/hierarchy2"/>
    <dgm:cxn modelId="{D90F547C-7576-4C2B-906C-38D9A6FA5075}" type="presOf" srcId="{BC61BE8F-3D62-4D84-9C31-AD0645FF5968}" destId="{A4A88889-5113-4933-B6F1-B9F2C0B1E7F3}" srcOrd="0" destOrd="0" presId="urn:microsoft.com/office/officeart/2005/8/layout/hierarchy2"/>
    <dgm:cxn modelId="{BB791781-A732-4934-AB21-3DFBA2906FC1}" type="presOf" srcId="{ACE0DF44-B889-4469-BB2C-93AA67E8E02B}" destId="{75CCB757-56C8-497E-BA0C-1E32EA8D14B3}" srcOrd="0" destOrd="0" presId="urn:microsoft.com/office/officeart/2005/8/layout/hierarchy2"/>
    <dgm:cxn modelId="{1A96BC05-E9B4-43F6-B3E4-8643C5734A07}" type="presOf" srcId="{0042FE5B-423F-49C6-93D7-6217F92FF5AE}" destId="{93AEA620-3E51-4863-BCB0-91D0648FF249}" srcOrd="1" destOrd="0" presId="urn:microsoft.com/office/officeart/2005/8/layout/hierarchy2"/>
    <dgm:cxn modelId="{BE072D6D-2E3C-4F57-8D73-46DEFEFBDCBC}" srcId="{34AAC43B-F353-40BB-8713-A8713536D6F8}" destId="{449D70B5-0155-495E-8B03-3699445AC7B5}" srcOrd="0" destOrd="0" parTransId="{E3001C0D-2978-48B5-9FE7-D734A9AACE75}" sibTransId="{BCCFFCD4-9778-467D-BBB3-106A636A06B7}"/>
    <dgm:cxn modelId="{6E35A485-B035-4120-9BF8-A327E77E3B20}" type="presOf" srcId="{63138E9A-DC18-44D8-8730-27E2F3B84F24}" destId="{EFFEB077-53B1-4902-9FE5-4234D7146776}" srcOrd="0" destOrd="0" presId="urn:microsoft.com/office/officeart/2005/8/layout/hierarchy2"/>
    <dgm:cxn modelId="{9406000F-9B6C-4C3E-9002-7DBE2656C675}" type="presOf" srcId="{8463A970-4150-4835-B01A-54FADEE462A6}" destId="{A60DC602-F64D-4A02-A17A-75571529C4D3}" srcOrd="0" destOrd="0" presId="urn:microsoft.com/office/officeart/2005/8/layout/hierarchy2"/>
    <dgm:cxn modelId="{FB532EE8-BA99-417A-9589-70ACF4E6A99B}" type="presOf" srcId="{27D3792E-C5F0-4431-8270-AAC3E124AA88}" destId="{17399FC0-B8E5-4A38-8CE9-1049522FA4AA}" srcOrd="1" destOrd="0" presId="urn:microsoft.com/office/officeart/2005/8/layout/hierarchy2"/>
    <dgm:cxn modelId="{2E0626B1-FDA1-40D7-9FCE-50DACBF3A8C2}" type="presOf" srcId="{A1BD5A73-2C78-4F6A-BC0E-0688281E5E1D}" destId="{F6B4B4F6-1E14-412E-B620-8D834DCB5B62}" srcOrd="1" destOrd="0" presId="urn:microsoft.com/office/officeart/2005/8/layout/hierarchy2"/>
    <dgm:cxn modelId="{3D1F150D-6345-4A0C-A26F-EAB3A1A80056}" type="presOf" srcId="{2F6CB676-CE78-49CC-AF37-5E0AE7805A74}" destId="{40633115-39C4-4C60-9602-7BDC50F61B19}" srcOrd="0" destOrd="0" presId="urn:microsoft.com/office/officeart/2005/8/layout/hierarchy2"/>
    <dgm:cxn modelId="{18D68447-D4FB-4B34-A2DE-15334E93D257}" type="presOf" srcId="{0042FE5B-423F-49C6-93D7-6217F92FF5AE}" destId="{52A5E3F3-0C80-43E5-B2FD-0AB3258064D0}" srcOrd="0" destOrd="0" presId="urn:microsoft.com/office/officeart/2005/8/layout/hierarchy2"/>
    <dgm:cxn modelId="{7B3DBD39-EF0B-4C19-BD1F-FA04F633C940}" type="presOf" srcId="{5D0B29DD-C5E5-4C98-A391-13D967B1BB16}" destId="{54378169-23F4-47A0-8D02-129E2EE331D2}" srcOrd="0" destOrd="0" presId="urn:microsoft.com/office/officeart/2005/8/layout/hierarchy2"/>
    <dgm:cxn modelId="{FACF0729-B5AF-4A7A-9662-D39975C431E9}" srcId="{2F6CB676-CE78-49CC-AF37-5E0AE7805A74}" destId="{DDD8C5E6-AF9D-40F0-966F-3C70EA2DD19E}" srcOrd="1" destOrd="0" parTransId="{5D0B29DD-C5E5-4C98-A391-13D967B1BB16}" sibTransId="{83450B9B-31DB-4C25-BF0D-6E56325DD87C}"/>
    <dgm:cxn modelId="{E4E0ED31-DDFA-4B71-BDD8-5D39F3A86A6D}" type="presOf" srcId="{AB377CAF-5193-42BC-94B8-B277AA47E816}" destId="{8423E35F-52CC-4D0C-A692-6DEC23E3F4CC}" srcOrd="0" destOrd="0" presId="urn:microsoft.com/office/officeart/2005/8/layout/hierarchy2"/>
    <dgm:cxn modelId="{9387F0A8-89B9-4117-B45B-896A58666E4E}" srcId="{ACE0DF44-B889-4469-BB2C-93AA67E8E02B}" destId="{DB4893F6-2362-4D43-A396-336341552B28}" srcOrd="2" destOrd="0" parTransId="{63138E9A-DC18-44D8-8730-27E2F3B84F24}" sibTransId="{F0070ED1-88B2-4703-9E0D-BFAFB837D859}"/>
    <dgm:cxn modelId="{BD4FDFDC-9129-4A49-8173-11AF810DB58C}" type="presOf" srcId="{522F33D8-32D7-4032-B7E6-85F864CF80F0}" destId="{CB018ADC-EBBD-4F7F-9D20-0204AAF6A795}" srcOrd="0" destOrd="0" presId="urn:microsoft.com/office/officeart/2005/8/layout/hierarchy2"/>
    <dgm:cxn modelId="{888AD19A-33B4-4FEE-B310-05AF88359FB9}" srcId="{ACE0DF44-B889-4469-BB2C-93AA67E8E02B}" destId="{BC61BE8F-3D62-4D84-9C31-AD0645FF5968}" srcOrd="1" destOrd="0" parTransId="{362D5BDC-640C-44C8-8ACA-90D3FA30C0E4}" sibTransId="{FD37062B-E218-4297-AADA-0301033559A5}"/>
    <dgm:cxn modelId="{CA19B578-A07B-4810-AD1E-051C80C37538}" type="presOf" srcId="{27D3792E-C5F0-4431-8270-AAC3E124AA88}" destId="{6B517D03-9A26-455C-8A48-153B91669553}" srcOrd="0" destOrd="0" presId="urn:microsoft.com/office/officeart/2005/8/layout/hierarchy2"/>
    <dgm:cxn modelId="{7A8FBDCE-D196-4502-9C29-9CD255A7C180}" srcId="{2F6CB676-CE78-49CC-AF37-5E0AE7805A74}" destId="{ED3BEF75-C56A-447D-B323-53EEECFCB4DD}" srcOrd="2" destOrd="0" parTransId="{27D3792E-C5F0-4431-8270-AAC3E124AA88}" sibTransId="{D23C172E-F8F0-49C0-8A2A-BEE14D6C5E6A}"/>
    <dgm:cxn modelId="{B6CB047C-961F-4E00-8424-ED5E28C1C410}" type="presOf" srcId="{522F33D8-32D7-4032-B7E6-85F864CF80F0}" destId="{4BBC26FE-FDEA-4DEB-83E7-21F6AD256936}" srcOrd="1" destOrd="0" presId="urn:microsoft.com/office/officeart/2005/8/layout/hierarchy2"/>
    <dgm:cxn modelId="{7BB5628B-905A-452E-81B6-5CE302065B85}" type="presOf" srcId="{5D0B29DD-C5E5-4C98-A391-13D967B1BB16}" destId="{F0EC05DF-83AC-4D4E-BD14-C2A9662C0625}" srcOrd="1" destOrd="0" presId="urn:microsoft.com/office/officeart/2005/8/layout/hierarchy2"/>
    <dgm:cxn modelId="{0AA2AAD6-3E92-4129-B831-C7B88E852395}" type="presOf" srcId="{AB377CAF-5193-42BC-94B8-B277AA47E816}" destId="{82F1501D-2068-4B4F-A890-2F1C85FB33CA}" srcOrd="1" destOrd="0" presId="urn:microsoft.com/office/officeart/2005/8/layout/hierarchy2"/>
    <dgm:cxn modelId="{DCE66668-287A-46D0-A5C2-0777D10FD516}" srcId="{ACE0DF44-B889-4469-BB2C-93AA67E8E02B}" destId="{8463A970-4150-4835-B01A-54FADEE462A6}" srcOrd="0" destOrd="0" parTransId="{522F33D8-32D7-4032-B7E6-85F864CF80F0}" sibTransId="{2D1392F4-374C-404A-B433-258567DBEE66}"/>
    <dgm:cxn modelId="{FBE9BF3D-B0B1-47CA-9867-24E7CDD96DE7}" srcId="{449D70B5-0155-495E-8B03-3699445AC7B5}" destId="{ACE0DF44-B889-4469-BB2C-93AA67E8E02B}" srcOrd="1" destOrd="0" parTransId="{AB377CAF-5193-42BC-94B8-B277AA47E816}" sibTransId="{A1380E1A-0151-4AF8-917D-A2E81586C058}"/>
    <dgm:cxn modelId="{7AE709B9-BE39-4478-B327-C2C490D31E4D}" type="presOf" srcId="{362D5BDC-640C-44C8-8ACA-90D3FA30C0E4}" destId="{0F960351-03D6-4056-95F9-481B3FA31226}" srcOrd="1" destOrd="0" presId="urn:microsoft.com/office/officeart/2005/8/layout/hierarchy2"/>
    <dgm:cxn modelId="{E9A45664-274B-4191-B18D-03AF75B3FF0C}" type="presOf" srcId="{362D5BDC-640C-44C8-8ACA-90D3FA30C0E4}" destId="{E44BE9CE-6EEC-4728-832F-664FF7163343}" srcOrd="0" destOrd="0" presId="urn:microsoft.com/office/officeart/2005/8/layout/hierarchy2"/>
    <dgm:cxn modelId="{20C28E7F-2039-452C-B8A6-4AE32D0174A2}" srcId="{2F6CB676-CE78-49CC-AF37-5E0AE7805A74}" destId="{E6550A1E-6056-4558-843E-05972170192A}" srcOrd="0" destOrd="0" parTransId="{A1BD5A73-2C78-4F6A-BC0E-0688281E5E1D}" sibTransId="{5B454DCB-2F32-4E58-9453-38D271171DF2}"/>
    <dgm:cxn modelId="{BCD92EB0-81A7-4B42-BC76-30271A90A5F5}" type="presOf" srcId="{34AAC43B-F353-40BB-8713-A8713536D6F8}" destId="{E9CBD0AA-1E66-4B06-862A-2FF9A8ADE52F}" srcOrd="0" destOrd="0" presId="urn:microsoft.com/office/officeart/2005/8/layout/hierarchy2"/>
    <dgm:cxn modelId="{53D1B899-DC0D-40A4-8451-07610B617748}" type="presOf" srcId="{DB4893F6-2362-4D43-A396-336341552B28}" destId="{C150B68E-B2E4-4F34-AFE0-1C6BC1ED4D29}" srcOrd="0" destOrd="0" presId="urn:microsoft.com/office/officeart/2005/8/layout/hierarchy2"/>
    <dgm:cxn modelId="{5C3DAED8-D901-411E-851F-B006F2A9ED17}" srcId="{449D70B5-0155-495E-8B03-3699445AC7B5}" destId="{2F6CB676-CE78-49CC-AF37-5E0AE7805A74}" srcOrd="0" destOrd="0" parTransId="{0042FE5B-423F-49C6-93D7-6217F92FF5AE}" sibTransId="{5A5743DF-2F45-4227-BD2B-B020155AD599}"/>
    <dgm:cxn modelId="{55C12D9E-EE8F-4A15-A3B1-2F78B7F8BE3C}" type="presOf" srcId="{A1BD5A73-2C78-4F6A-BC0E-0688281E5E1D}" destId="{79B5358B-4658-44DE-A95B-1C2574DF10A2}" srcOrd="0" destOrd="0" presId="urn:microsoft.com/office/officeart/2005/8/layout/hierarchy2"/>
    <dgm:cxn modelId="{8FBC4931-52D1-42A5-A955-30FE5C38FED8}" type="presOf" srcId="{449D70B5-0155-495E-8B03-3699445AC7B5}" destId="{89389B45-FC92-42FC-B3CA-EA4D804449F0}" srcOrd="0" destOrd="0" presId="urn:microsoft.com/office/officeart/2005/8/layout/hierarchy2"/>
    <dgm:cxn modelId="{5C94D90A-0F81-49AD-AD19-2A148BCAA5B9}" type="presOf" srcId="{ED3BEF75-C56A-447D-B323-53EEECFCB4DD}" destId="{41DA9E4A-DB9B-44C0-8638-01C8FE477391}" srcOrd="0" destOrd="0" presId="urn:microsoft.com/office/officeart/2005/8/layout/hierarchy2"/>
    <dgm:cxn modelId="{2586F18C-3AD0-44A0-997E-ECCB9CDFF1E5}" type="presParOf" srcId="{E9CBD0AA-1E66-4B06-862A-2FF9A8ADE52F}" destId="{D8C5D3D2-0607-4846-BBD1-3823BF1DBA4D}" srcOrd="0" destOrd="0" presId="urn:microsoft.com/office/officeart/2005/8/layout/hierarchy2"/>
    <dgm:cxn modelId="{695A5C87-6DF9-4B7A-96C0-274927FA0406}" type="presParOf" srcId="{D8C5D3D2-0607-4846-BBD1-3823BF1DBA4D}" destId="{89389B45-FC92-42FC-B3CA-EA4D804449F0}" srcOrd="0" destOrd="0" presId="urn:microsoft.com/office/officeart/2005/8/layout/hierarchy2"/>
    <dgm:cxn modelId="{2E082F49-E829-4B43-9266-59301B756434}" type="presParOf" srcId="{D8C5D3D2-0607-4846-BBD1-3823BF1DBA4D}" destId="{59D65141-7F80-489E-B623-418DD2AA671A}" srcOrd="1" destOrd="0" presId="urn:microsoft.com/office/officeart/2005/8/layout/hierarchy2"/>
    <dgm:cxn modelId="{4AAF01C2-8C21-4677-BDFE-E26162FAA57B}" type="presParOf" srcId="{59D65141-7F80-489E-B623-418DD2AA671A}" destId="{52A5E3F3-0C80-43E5-B2FD-0AB3258064D0}" srcOrd="0" destOrd="0" presId="urn:microsoft.com/office/officeart/2005/8/layout/hierarchy2"/>
    <dgm:cxn modelId="{13C7A5B2-521D-4AD7-B44D-149E10D85814}" type="presParOf" srcId="{52A5E3F3-0C80-43E5-B2FD-0AB3258064D0}" destId="{93AEA620-3E51-4863-BCB0-91D0648FF249}" srcOrd="0" destOrd="0" presId="urn:microsoft.com/office/officeart/2005/8/layout/hierarchy2"/>
    <dgm:cxn modelId="{FA5E0D79-A684-41E9-921F-16F4EC7272AF}" type="presParOf" srcId="{59D65141-7F80-489E-B623-418DD2AA671A}" destId="{D70587A2-88F7-4422-9CFF-F28816CA1CB2}" srcOrd="1" destOrd="0" presId="urn:microsoft.com/office/officeart/2005/8/layout/hierarchy2"/>
    <dgm:cxn modelId="{3DD9F07F-22A5-4252-A433-1774610A8879}" type="presParOf" srcId="{D70587A2-88F7-4422-9CFF-F28816CA1CB2}" destId="{40633115-39C4-4C60-9602-7BDC50F61B19}" srcOrd="0" destOrd="0" presId="urn:microsoft.com/office/officeart/2005/8/layout/hierarchy2"/>
    <dgm:cxn modelId="{7065FD3B-6473-4DA7-9699-77DA52D5743F}" type="presParOf" srcId="{D70587A2-88F7-4422-9CFF-F28816CA1CB2}" destId="{6882C53E-F2CC-40D0-BADA-FFC55881C558}" srcOrd="1" destOrd="0" presId="urn:microsoft.com/office/officeart/2005/8/layout/hierarchy2"/>
    <dgm:cxn modelId="{C36EDADB-D0C2-4856-8907-9B1222F381BD}" type="presParOf" srcId="{6882C53E-F2CC-40D0-BADA-FFC55881C558}" destId="{79B5358B-4658-44DE-A95B-1C2574DF10A2}" srcOrd="0" destOrd="0" presId="urn:microsoft.com/office/officeart/2005/8/layout/hierarchy2"/>
    <dgm:cxn modelId="{23CD3871-F1AA-4F54-8724-FD0880A98848}" type="presParOf" srcId="{79B5358B-4658-44DE-A95B-1C2574DF10A2}" destId="{F6B4B4F6-1E14-412E-B620-8D834DCB5B62}" srcOrd="0" destOrd="0" presId="urn:microsoft.com/office/officeart/2005/8/layout/hierarchy2"/>
    <dgm:cxn modelId="{953B7912-4422-4B60-AB96-A628FB8C3277}" type="presParOf" srcId="{6882C53E-F2CC-40D0-BADA-FFC55881C558}" destId="{A37B4F64-3643-450D-AEB6-D36044DEC8C3}" srcOrd="1" destOrd="0" presId="urn:microsoft.com/office/officeart/2005/8/layout/hierarchy2"/>
    <dgm:cxn modelId="{E4513340-2801-4BE8-AB60-B26FE20C4A1D}" type="presParOf" srcId="{A37B4F64-3643-450D-AEB6-D36044DEC8C3}" destId="{9D35DEE7-8153-44BE-99C9-FC47C1106C33}" srcOrd="0" destOrd="0" presId="urn:microsoft.com/office/officeart/2005/8/layout/hierarchy2"/>
    <dgm:cxn modelId="{4518AF2A-9D5B-40D2-AE21-D8348692F2BD}" type="presParOf" srcId="{A37B4F64-3643-450D-AEB6-D36044DEC8C3}" destId="{ADF9FBBE-7D34-4F9F-9FBC-3A903DC9780F}" srcOrd="1" destOrd="0" presId="urn:microsoft.com/office/officeart/2005/8/layout/hierarchy2"/>
    <dgm:cxn modelId="{2EB66494-36AF-4CA0-ACEF-33744FD172C1}" type="presParOf" srcId="{6882C53E-F2CC-40D0-BADA-FFC55881C558}" destId="{54378169-23F4-47A0-8D02-129E2EE331D2}" srcOrd="2" destOrd="0" presId="urn:microsoft.com/office/officeart/2005/8/layout/hierarchy2"/>
    <dgm:cxn modelId="{E8ECF299-1A12-440A-9BC8-0E3A97788EE8}" type="presParOf" srcId="{54378169-23F4-47A0-8D02-129E2EE331D2}" destId="{F0EC05DF-83AC-4D4E-BD14-C2A9662C0625}" srcOrd="0" destOrd="0" presId="urn:microsoft.com/office/officeart/2005/8/layout/hierarchy2"/>
    <dgm:cxn modelId="{E46A0A0A-8BF2-455D-B4F5-4907BA5AA6BD}" type="presParOf" srcId="{6882C53E-F2CC-40D0-BADA-FFC55881C558}" destId="{861AC969-9D1C-4CC4-9305-D1DE6DC83D9C}" srcOrd="3" destOrd="0" presId="urn:microsoft.com/office/officeart/2005/8/layout/hierarchy2"/>
    <dgm:cxn modelId="{BFF2037A-7AB5-4EBA-AD51-8145923A90D8}" type="presParOf" srcId="{861AC969-9D1C-4CC4-9305-D1DE6DC83D9C}" destId="{90DFB505-08AE-49B0-8D46-E99AD39CA88C}" srcOrd="0" destOrd="0" presId="urn:microsoft.com/office/officeart/2005/8/layout/hierarchy2"/>
    <dgm:cxn modelId="{550930E7-DF0C-4E7F-A1F4-B7DBBD1FE40F}" type="presParOf" srcId="{861AC969-9D1C-4CC4-9305-D1DE6DC83D9C}" destId="{7840E9C2-B43F-4561-A323-2E20863B1855}" srcOrd="1" destOrd="0" presId="urn:microsoft.com/office/officeart/2005/8/layout/hierarchy2"/>
    <dgm:cxn modelId="{AA42BE1D-CD51-4447-98D4-7F213C618589}" type="presParOf" srcId="{6882C53E-F2CC-40D0-BADA-FFC55881C558}" destId="{6B517D03-9A26-455C-8A48-153B91669553}" srcOrd="4" destOrd="0" presId="urn:microsoft.com/office/officeart/2005/8/layout/hierarchy2"/>
    <dgm:cxn modelId="{3F940814-E311-4AA6-8A4D-5142F8504C53}" type="presParOf" srcId="{6B517D03-9A26-455C-8A48-153B91669553}" destId="{17399FC0-B8E5-4A38-8CE9-1049522FA4AA}" srcOrd="0" destOrd="0" presId="urn:microsoft.com/office/officeart/2005/8/layout/hierarchy2"/>
    <dgm:cxn modelId="{04999019-066D-4F7D-85C1-1877E9A3907E}" type="presParOf" srcId="{6882C53E-F2CC-40D0-BADA-FFC55881C558}" destId="{4C79053B-CCE6-4AB8-9C40-A3ECE6C2DC8D}" srcOrd="5" destOrd="0" presId="urn:microsoft.com/office/officeart/2005/8/layout/hierarchy2"/>
    <dgm:cxn modelId="{B44B2941-15C9-4847-9A8A-5276CAF3160A}" type="presParOf" srcId="{4C79053B-CCE6-4AB8-9C40-A3ECE6C2DC8D}" destId="{41DA9E4A-DB9B-44C0-8638-01C8FE477391}" srcOrd="0" destOrd="0" presId="urn:microsoft.com/office/officeart/2005/8/layout/hierarchy2"/>
    <dgm:cxn modelId="{B950DFF9-427C-469F-A7D8-720F94C90669}" type="presParOf" srcId="{4C79053B-CCE6-4AB8-9C40-A3ECE6C2DC8D}" destId="{9E3A2550-27A3-4C25-857D-3096A560FC27}" srcOrd="1" destOrd="0" presId="urn:microsoft.com/office/officeart/2005/8/layout/hierarchy2"/>
    <dgm:cxn modelId="{468AF1A0-BA51-4C83-A465-D4E17FBFFDB7}" type="presParOf" srcId="{59D65141-7F80-489E-B623-418DD2AA671A}" destId="{8423E35F-52CC-4D0C-A692-6DEC23E3F4CC}" srcOrd="2" destOrd="0" presId="urn:microsoft.com/office/officeart/2005/8/layout/hierarchy2"/>
    <dgm:cxn modelId="{F1B3F608-165F-403A-862B-698108BA7AB4}" type="presParOf" srcId="{8423E35F-52CC-4D0C-A692-6DEC23E3F4CC}" destId="{82F1501D-2068-4B4F-A890-2F1C85FB33CA}" srcOrd="0" destOrd="0" presId="urn:microsoft.com/office/officeart/2005/8/layout/hierarchy2"/>
    <dgm:cxn modelId="{589E2821-CF04-4C02-A6D9-A6F5B2FA1F1A}" type="presParOf" srcId="{59D65141-7F80-489E-B623-418DD2AA671A}" destId="{73F421F2-CDDE-46B9-8620-83E3EF9884A2}" srcOrd="3" destOrd="0" presId="urn:microsoft.com/office/officeart/2005/8/layout/hierarchy2"/>
    <dgm:cxn modelId="{9BE7595C-E178-43CE-BC35-6C8C86C7BEC9}" type="presParOf" srcId="{73F421F2-CDDE-46B9-8620-83E3EF9884A2}" destId="{75CCB757-56C8-497E-BA0C-1E32EA8D14B3}" srcOrd="0" destOrd="0" presId="urn:microsoft.com/office/officeart/2005/8/layout/hierarchy2"/>
    <dgm:cxn modelId="{8493D084-ADF8-4026-8078-2D30A1E0C459}" type="presParOf" srcId="{73F421F2-CDDE-46B9-8620-83E3EF9884A2}" destId="{1BED4A3D-ADF8-407E-B593-E3F4833DD3C1}" srcOrd="1" destOrd="0" presId="urn:microsoft.com/office/officeart/2005/8/layout/hierarchy2"/>
    <dgm:cxn modelId="{0710DA77-4E52-4BFB-9FF4-6078D78D0290}" type="presParOf" srcId="{1BED4A3D-ADF8-407E-B593-E3F4833DD3C1}" destId="{CB018ADC-EBBD-4F7F-9D20-0204AAF6A795}" srcOrd="0" destOrd="0" presId="urn:microsoft.com/office/officeart/2005/8/layout/hierarchy2"/>
    <dgm:cxn modelId="{AABB71D3-FA93-492C-BAC4-1F34F8210517}" type="presParOf" srcId="{CB018ADC-EBBD-4F7F-9D20-0204AAF6A795}" destId="{4BBC26FE-FDEA-4DEB-83E7-21F6AD256936}" srcOrd="0" destOrd="0" presId="urn:microsoft.com/office/officeart/2005/8/layout/hierarchy2"/>
    <dgm:cxn modelId="{BE6BDE49-0D8A-4E78-A08C-5D04B3B30C12}" type="presParOf" srcId="{1BED4A3D-ADF8-407E-B593-E3F4833DD3C1}" destId="{9C72A70D-FA57-41B4-A266-B0C5EA03913E}" srcOrd="1" destOrd="0" presId="urn:microsoft.com/office/officeart/2005/8/layout/hierarchy2"/>
    <dgm:cxn modelId="{8FF5AE05-FFE5-473D-BEB3-AEE62DF55ECF}" type="presParOf" srcId="{9C72A70D-FA57-41B4-A266-B0C5EA03913E}" destId="{A60DC602-F64D-4A02-A17A-75571529C4D3}" srcOrd="0" destOrd="0" presId="urn:microsoft.com/office/officeart/2005/8/layout/hierarchy2"/>
    <dgm:cxn modelId="{3088B506-B341-4598-9D3C-C2003808E299}" type="presParOf" srcId="{9C72A70D-FA57-41B4-A266-B0C5EA03913E}" destId="{0CBD3061-2BEA-4A24-8B32-AD69AEDE92A7}" srcOrd="1" destOrd="0" presId="urn:microsoft.com/office/officeart/2005/8/layout/hierarchy2"/>
    <dgm:cxn modelId="{29C2451D-9FC7-49CB-8823-921533DDE770}" type="presParOf" srcId="{1BED4A3D-ADF8-407E-B593-E3F4833DD3C1}" destId="{E44BE9CE-6EEC-4728-832F-664FF7163343}" srcOrd="2" destOrd="0" presId="urn:microsoft.com/office/officeart/2005/8/layout/hierarchy2"/>
    <dgm:cxn modelId="{678B02BD-2516-4603-B75F-75583DBA2946}" type="presParOf" srcId="{E44BE9CE-6EEC-4728-832F-664FF7163343}" destId="{0F960351-03D6-4056-95F9-481B3FA31226}" srcOrd="0" destOrd="0" presId="urn:microsoft.com/office/officeart/2005/8/layout/hierarchy2"/>
    <dgm:cxn modelId="{C41C1D36-6AA1-4090-BF44-E94ABC06A1DD}" type="presParOf" srcId="{1BED4A3D-ADF8-407E-B593-E3F4833DD3C1}" destId="{C226C8E2-0D61-41DE-AC2D-ECD7E5095660}" srcOrd="3" destOrd="0" presId="urn:microsoft.com/office/officeart/2005/8/layout/hierarchy2"/>
    <dgm:cxn modelId="{B577FC51-942C-47D8-A51A-FE856AD68E23}" type="presParOf" srcId="{C226C8E2-0D61-41DE-AC2D-ECD7E5095660}" destId="{A4A88889-5113-4933-B6F1-B9F2C0B1E7F3}" srcOrd="0" destOrd="0" presId="urn:microsoft.com/office/officeart/2005/8/layout/hierarchy2"/>
    <dgm:cxn modelId="{B358746E-BC80-43FD-9DD1-D7F0F6E8D68B}" type="presParOf" srcId="{C226C8E2-0D61-41DE-AC2D-ECD7E5095660}" destId="{BE33BFA5-3F06-4EA8-BDA5-73FF23C801D1}" srcOrd="1" destOrd="0" presId="urn:microsoft.com/office/officeart/2005/8/layout/hierarchy2"/>
    <dgm:cxn modelId="{CE581D0A-DE55-4B5D-9973-856FB8EE5905}" type="presParOf" srcId="{1BED4A3D-ADF8-407E-B593-E3F4833DD3C1}" destId="{EFFEB077-53B1-4902-9FE5-4234D7146776}" srcOrd="4" destOrd="0" presId="urn:microsoft.com/office/officeart/2005/8/layout/hierarchy2"/>
    <dgm:cxn modelId="{263F91EC-607F-4BC8-AC8D-35CE68A014DE}" type="presParOf" srcId="{EFFEB077-53B1-4902-9FE5-4234D7146776}" destId="{F41B733D-8A79-490B-98D9-5D4A0CD1016E}" srcOrd="0" destOrd="0" presId="urn:microsoft.com/office/officeart/2005/8/layout/hierarchy2"/>
    <dgm:cxn modelId="{717D98AC-97CC-4271-9DD0-74CF063B664B}" type="presParOf" srcId="{1BED4A3D-ADF8-407E-B593-E3F4833DD3C1}" destId="{C403575A-3241-4E57-BA73-CFB1DC10735F}" srcOrd="5" destOrd="0" presId="urn:microsoft.com/office/officeart/2005/8/layout/hierarchy2"/>
    <dgm:cxn modelId="{1A7D1ABA-BC87-4ABF-9843-21BCCED167BF}" type="presParOf" srcId="{C403575A-3241-4E57-BA73-CFB1DC10735F}" destId="{C150B68E-B2E4-4F34-AFE0-1C6BC1ED4D29}" srcOrd="0" destOrd="0" presId="urn:microsoft.com/office/officeart/2005/8/layout/hierarchy2"/>
    <dgm:cxn modelId="{F17C952F-A0E3-40CF-83EA-2764E66C9DBE}" type="presParOf" srcId="{C403575A-3241-4E57-BA73-CFB1DC10735F}" destId="{AC413DCD-D7BA-4D4F-9F3C-3B04828A00DB}" srcOrd="1" destOrd="0" presId="urn:microsoft.com/office/officeart/2005/8/layout/hierarchy2"/>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68B12D-6314-4473-897E-988480ADC337}" type="datetimeFigureOut">
              <a:rPr lang="zh-CN" altLang="en-US" smtClean="0"/>
              <a:pPr/>
              <a:t>2016/6/27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80872C-BA63-4E9D-9B71-BF24A61391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a:t>
            </a:r>
            <a:r>
              <a:rPr lang="zh-CN" altLang="en-US" dirty="0" smtClean="0"/>
              <a:t>：曼哈顿距离</a:t>
            </a:r>
            <a:endParaRPr lang="en-US" altLang="zh-CN" dirty="0" smtClean="0"/>
          </a:p>
        </p:txBody>
      </p:sp>
      <p:sp>
        <p:nvSpPr>
          <p:cNvPr id="4" name="灯片编号占位符 3"/>
          <p:cNvSpPr>
            <a:spLocks noGrp="1"/>
          </p:cNvSpPr>
          <p:nvPr>
            <p:ph type="sldNum" sz="quarter" idx="10"/>
          </p:nvPr>
        </p:nvSpPr>
        <p:spPr/>
        <p:txBody>
          <a:bodyPr/>
          <a:lstStyle/>
          <a:p>
            <a:fld id="{F580872C-BA63-4E9D-9B71-BF24A613917B}" type="slidenum">
              <a:rPr lang="zh-CN" altLang="en-US" smtClean="0"/>
              <a:pPr/>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2016/6/27</a:t>
            </a:fld>
            <a:endParaRPr lang="zh-CN" altLang="en-US"/>
          </a:p>
        </p:txBody>
      </p:sp>
      <p:sp>
        <p:nvSpPr>
          <p:cNvPr id="20" name="页脚占位符 19"/>
          <p:cNvSpPr>
            <a:spLocks noGrp="1"/>
          </p:cNvSpPr>
          <p:nvPr>
            <p:ph type="ftr" sz="quarter" idx="11"/>
          </p:nvPr>
        </p:nvSpPr>
        <p:spPr/>
        <p:txBody>
          <a:bodyPr/>
          <a:lstStyle>
            <a:extLst/>
          </a:lstStyle>
          <a:p>
            <a:endParaRPr lang="zh-CN" altLang="en-US"/>
          </a:p>
        </p:txBody>
      </p:sp>
      <p:sp>
        <p:nvSpPr>
          <p:cNvPr id="10" name="灯片编号占位符 9"/>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2016/6/27</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2016/6/27</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2016/6/27</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dirty="0" smtClean="0"/>
              <a:t>单击此处编辑母版标题样式</a:t>
            </a:r>
            <a:endParaRPr kumimoji="0" lang="en-US" dirty="0"/>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2016/6/27</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2016/6/27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6" name="Rectangle 37"/>
          <p:cNvSpPr>
            <a:spLocks noGrp="1" noChangeArrowheads="1"/>
          </p:cNvSpPr>
          <p:nvPr userDrawn="1">
            <p:ph type="title"/>
          </p:nvPr>
        </p:nvSpPr>
        <p:spPr>
          <a:xfrm>
            <a:off x="1000100" y="857232"/>
            <a:ext cx="7772400" cy="731837"/>
          </a:xfrm>
          <a:gradFill rotWithShape="0">
            <a:gsLst>
              <a:gs pos="0">
                <a:srgbClr val="F8E23E">
                  <a:gamma/>
                  <a:tint val="22745"/>
                  <a:invGamma/>
                </a:srgbClr>
              </a:gs>
              <a:gs pos="100000">
                <a:srgbClr val="F8E23E"/>
              </a:gs>
            </a:gsLst>
            <a:lin ang="5400000" scaled="1"/>
          </a:gradFill>
          <a:ln/>
          <a:effectLst>
            <a:outerShdw dist="107763" dir="2700000" algn="ctr" rotWithShape="0">
              <a:schemeClr val="bg2"/>
            </a:outerShdw>
          </a:effectLst>
        </p:spPr>
        <p:txBody>
          <a:bodyPr tIns="118800" bIns="118800" anchorCtr="1">
            <a:spAutoFit/>
          </a:bodyPr>
          <a:lstStyle/>
          <a:p>
            <a:pPr algn="l">
              <a:lnSpc>
                <a:spcPct val="90000"/>
              </a:lnSpc>
              <a:spcBef>
                <a:spcPct val="50000"/>
              </a:spcBef>
            </a:pPr>
            <a:r>
              <a:rPr lang="en-US" altLang="zh-CN" sz="3600" b="1">
                <a:solidFill>
                  <a:srgbClr val="FF0066"/>
                </a:solidFill>
                <a:effectLst>
                  <a:outerShdw blurRad="38100" dist="38100" dir="2700000" algn="tl">
                    <a:srgbClr val="000000"/>
                  </a:outerShdw>
                </a:effectLst>
                <a:latin typeface="华文新魏" pitchFamily="2" charset="-122"/>
                <a:ea typeface="华文新魏" pitchFamily="2" charset="-122"/>
              </a:rPr>
              <a:t>1 .</a:t>
            </a:r>
            <a:r>
              <a:rPr lang="zh-CN" altLang="en-US" sz="3600" b="1">
                <a:solidFill>
                  <a:srgbClr val="FF0066"/>
                </a:solidFill>
                <a:effectLst>
                  <a:outerShdw blurRad="38100" dist="38100" dir="2700000" algn="tl">
                    <a:srgbClr val="000000"/>
                  </a:outerShdw>
                </a:effectLst>
                <a:latin typeface="华文新魏" pitchFamily="2" charset="-122"/>
                <a:ea typeface="华文新魏" pitchFamily="2" charset="-122"/>
              </a:rPr>
              <a:t>什么是路径规划</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2016/6/27</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2016/6/27</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2016/6/27</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2016/6/27</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2016/6/27</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2016/6/27</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30820CF-B880-4189-942D-D702A7CBA730}" type="datetimeFigureOut">
              <a:rPr lang="zh-CN" altLang="en-US" smtClean="0"/>
              <a:pPr/>
              <a:t>2016/6/27</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C913308-F349-4B6D-A68A-DD1791B4A57B}" type="slidenum">
              <a:rPr lang="zh-CN" altLang="en-US" smtClean="0"/>
              <a:pPr/>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70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gi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t>机器人路径规划研究综述</a:t>
            </a:r>
            <a:endParaRPr lang="zh-CN" altLang="en-US" dirty="0"/>
          </a:p>
        </p:txBody>
      </p:sp>
      <p:sp>
        <p:nvSpPr>
          <p:cNvPr id="3" name="副标题 2"/>
          <p:cNvSpPr>
            <a:spLocks noGrp="1"/>
          </p:cNvSpPr>
          <p:nvPr>
            <p:ph type="subTitle" idx="1"/>
          </p:nvPr>
        </p:nvSpPr>
        <p:spPr>
          <a:xfrm>
            <a:off x="1500166" y="4500570"/>
            <a:ext cx="7406640" cy="1752600"/>
          </a:xfrm>
        </p:spPr>
        <p:txBody>
          <a:bodyPr/>
          <a:lstStyle/>
          <a:p>
            <a:r>
              <a:rPr lang="en-US" altLang="zh-CN" dirty="0" smtClean="0"/>
              <a:t>		    			</a:t>
            </a:r>
          </a:p>
          <a:p>
            <a:r>
              <a:rPr lang="zh-CN" altLang="en-US" dirty="0" smtClean="0"/>
              <a:t> </a:t>
            </a:r>
            <a:r>
              <a:rPr lang="en-US" altLang="zh-CN" dirty="0" smtClean="0"/>
              <a:t>			</a:t>
            </a:r>
            <a:r>
              <a:rPr lang="zh-CN" altLang="en-US" dirty="0" smtClean="0"/>
              <a:t>王超群</a:t>
            </a:r>
            <a:endParaRPr lang="en-US" altLang="zh-CN" dirty="0" smtClean="0"/>
          </a:p>
          <a:p>
            <a:r>
              <a:rPr lang="en-US" altLang="zh-CN" dirty="0" smtClean="0"/>
              <a:t>		        2016/06/27	</a:t>
            </a:r>
            <a:endParaRPr lang="zh-CN" altLang="en-US" dirty="0"/>
          </a:p>
        </p:txBody>
      </p:sp>
      <p:pic>
        <p:nvPicPr>
          <p:cNvPr id="29698" name="Picture 2" descr="http://planning.cs.uiuc.edu/newcover3.jpg"/>
          <p:cNvPicPr>
            <a:picLocks noChangeAspect="1" noChangeArrowheads="1"/>
          </p:cNvPicPr>
          <p:nvPr/>
        </p:nvPicPr>
        <p:blipFill>
          <a:blip r:embed="rId2"/>
          <a:srcRect t="15958" b="30850"/>
          <a:stretch>
            <a:fillRect/>
          </a:stretch>
        </p:blipFill>
        <p:spPr bwMode="auto">
          <a:xfrm>
            <a:off x="3214678" y="2428868"/>
            <a:ext cx="3676658" cy="214314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0" y="857232"/>
            <a:ext cx="7772400" cy="901640"/>
          </a:xfrm>
        </p:spPr>
        <p:txBody>
          <a:bodyPr/>
          <a:lstStyle/>
          <a:p>
            <a:r>
              <a:rPr lang="en-US" altLang="zh-CN" dirty="0" smtClean="0">
                <a:solidFill>
                  <a:srgbClr val="FF0000"/>
                </a:solidFill>
                <a:latin typeface="华文新魏" pitchFamily="2" charset="-122"/>
                <a:ea typeface="华文新魏" pitchFamily="2" charset="-122"/>
              </a:rPr>
              <a:t>3.A</a:t>
            </a:r>
            <a:r>
              <a:rPr lang="zh-CN" altLang="en-US" dirty="0" smtClean="0">
                <a:solidFill>
                  <a:srgbClr val="FF0000"/>
                </a:solidFill>
                <a:latin typeface="华文新魏" pitchFamily="2" charset="-122"/>
                <a:ea typeface="华文新魏" pitchFamily="2" charset="-122"/>
              </a:rPr>
              <a:t>* 、</a:t>
            </a:r>
            <a:r>
              <a:rPr lang="en-US" altLang="zh-CN" dirty="0" smtClean="0">
                <a:solidFill>
                  <a:srgbClr val="FF0000"/>
                </a:solidFill>
                <a:latin typeface="华文新魏" pitchFamily="2" charset="-122"/>
                <a:ea typeface="华文新魏" pitchFamily="2" charset="-122"/>
              </a:rPr>
              <a:t>D</a:t>
            </a:r>
            <a:r>
              <a:rPr lang="zh-CN" altLang="en-US" dirty="0" smtClean="0">
                <a:solidFill>
                  <a:srgbClr val="FF0000"/>
                </a:solidFill>
                <a:latin typeface="华文新魏" pitchFamily="2" charset="-122"/>
                <a:ea typeface="华文新魏" pitchFamily="2" charset="-122"/>
              </a:rPr>
              <a:t>*算法</a:t>
            </a:r>
            <a:endParaRPr lang="zh-CN" altLang="en-US" dirty="0">
              <a:solidFill>
                <a:srgbClr val="FF0000"/>
              </a:solidFill>
              <a:latin typeface="华文新魏" pitchFamily="2" charset="-122"/>
              <a:ea typeface="华文新魏" pitchFamily="2" charset="-122"/>
            </a:endParaRPr>
          </a:p>
        </p:txBody>
      </p:sp>
      <p:pic>
        <p:nvPicPr>
          <p:cNvPr id="1026" name="Picture 2"/>
          <p:cNvPicPr>
            <a:picLocks noChangeAspect="1" noChangeArrowheads="1"/>
          </p:cNvPicPr>
          <p:nvPr/>
        </p:nvPicPr>
        <p:blipFill>
          <a:blip r:embed="rId2"/>
          <a:srcRect/>
          <a:stretch>
            <a:fillRect/>
          </a:stretch>
        </p:blipFill>
        <p:spPr bwMode="auto">
          <a:xfrm>
            <a:off x="1142976" y="2500306"/>
            <a:ext cx="3724275" cy="2686050"/>
          </a:xfrm>
          <a:prstGeom prst="rect">
            <a:avLst/>
          </a:prstGeom>
          <a:noFill/>
          <a:ln w="9525">
            <a:noFill/>
            <a:miter lim="800000"/>
            <a:headEnd/>
            <a:tailEnd/>
          </a:ln>
          <a:effectLst/>
        </p:spPr>
      </p:pic>
      <p:sp>
        <p:nvSpPr>
          <p:cNvPr id="4" name="TextBox 3"/>
          <p:cNvSpPr txBox="1"/>
          <p:nvPr/>
        </p:nvSpPr>
        <p:spPr>
          <a:xfrm>
            <a:off x="5286380" y="3000372"/>
            <a:ext cx="2928958" cy="2031325"/>
          </a:xfrm>
          <a:prstGeom prst="rect">
            <a:avLst/>
          </a:prstGeom>
          <a:noFill/>
        </p:spPr>
        <p:txBody>
          <a:bodyPr wrap="square" rtlCol="0">
            <a:spAutoFit/>
          </a:bodyPr>
          <a:lstStyle/>
          <a:p>
            <a:r>
              <a:rPr lang="zh-CN" altLang="en-US" dirty="0" smtClean="0"/>
              <a:t>步骤</a:t>
            </a:r>
            <a:r>
              <a:rPr lang="en-US" altLang="zh-CN" dirty="0" smtClean="0"/>
              <a:t>a)</a:t>
            </a:r>
          </a:p>
          <a:p>
            <a:r>
              <a:rPr lang="zh-CN" altLang="en-US" dirty="0" smtClean="0"/>
              <a:t>从节点</a:t>
            </a:r>
            <a:r>
              <a:rPr lang="en-US" altLang="zh-CN" dirty="0" smtClean="0"/>
              <a:t>A</a:t>
            </a:r>
            <a:r>
              <a:rPr lang="zh-CN" altLang="en-US" dirty="0" smtClean="0"/>
              <a:t>开始，把一系列待考虑的节点放入</a:t>
            </a:r>
            <a:r>
              <a:rPr lang="en-US" altLang="zh-CN" dirty="0" err="1" smtClean="0"/>
              <a:t>OpenList</a:t>
            </a:r>
            <a:r>
              <a:rPr lang="zh-CN" altLang="en-US" dirty="0" smtClean="0"/>
              <a:t>里面，</a:t>
            </a:r>
            <a:r>
              <a:rPr lang="en-US" altLang="zh-CN" dirty="0" err="1" smtClean="0"/>
              <a:t>OpenList</a:t>
            </a:r>
            <a:r>
              <a:rPr lang="zh-CN" altLang="en-US" dirty="0" smtClean="0"/>
              <a:t>存放着一系列需要检查的节点（方块），如图，首先检查起点周围的</a:t>
            </a:r>
            <a:r>
              <a:rPr lang="en-US" altLang="zh-CN" dirty="0" smtClean="0"/>
              <a:t>8</a:t>
            </a:r>
            <a:r>
              <a:rPr lang="zh-CN" altLang="en-US" dirty="0" smtClean="0"/>
              <a:t>个节点</a:t>
            </a:r>
            <a:endParaRPr lang="zh-CN" altLang="en-US" dirty="0"/>
          </a:p>
        </p:txBody>
      </p:sp>
      <p:sp>
        <p:nvSpPr>
          <p:cNvPr id="5" name="TextBox 4"/>
          <p:cNvSpPr txBox="1"/>
          <p:nvPr/>
        </p:nvSpPr>
        <p:spPr>
          <a:xfrm>
            <a:off x="1857356" y="3714752"/>
            <a:ext cx="285752" cy="369332"/>
          </a:xfrm>
          <a:prstGeom prst="rect">
            <a:avLst/>
          </a:prstGeom>
          <a:noFill/>
        </p:spPr>
        <p:txBody>
          <a:bodyPr wrap="square" rtlCol="0">
            <a:spAutoFit/>
          </a:bodyPr>
          <a:lstStyle/>
          <a:p>
            <a:r>
              <a:rPr lang="en-US" altLang="zh-CN" dirty="0" smtClean="0"/>
              <a:t>A</a:t>
            </a:r>
            <a:endParaRPr lang="zh-CN" altLang="en-US" dirty="0"/>
          </a:p>
        </p:txBody>
      </p:sp>
      <p:sp>
        <p:nvSpPr>
          <p:cNvPr id="6" name="TextBox 5"/>
          <p:cNvSpPr txBox="1"/>
          <p:nvPr/>
        </p:nvSpPr>
        <p:spPr>
          <a:xfrm>
            <a:off x="3857620" y="3643314"/>
            <a:ext cx="285752" cy="369332"/>
          </a:xfrm>
          <a:prstGeom prst="rect">
            <a:avLst/>
          </a:prstGeom>
          <a:noFill/>
        </p:spPr>
        <p:txBody>
          <a:bodyPr wrap="square" rtlCol="0">
            <a:spAutoFit/>
          </a:bodyPr>
          <a:lstStyle/>
          <a:p>
            <a:r>
              <a:rPr lang="en-US" altLang="zh-CN" dirty="0" smtClean="0"/>
              <a:t>B</a:t>
            </a:r>
            <a:endParaRPr lang="zh-CN" altLang="en-US" dirty="0"/>
          </a:p>
        </p:txBody>
      </p:sp>
      <p:sp>
        <p:nvSpPr>
          <p:cNvPr id="7" name="TextBox 6"/>
          <p:cNvSpPr txBox="1"/>
          <p:nvPr/>
        </p:nvSpPr>
        <p:spPr>
          <a:xfrm>
            <a:off x="2857488" y="3429000"/>
            <a:ext cx="285752" cy="646331"/>
          </a:xfrm>
          <a:prstGeom prst="rect">
            <a:avLst/>
          </a:prstGeom>
          <a:noFill/>
        </p:spPr>
        <p:txBody>
          <a:bodyPr wrap="square" rtlCol="0">
            <a:spAutoFit/>
          </a:bodyPr>
          <a:lstStyle/>
          <a:p>
            <a:r>
              <a:rPr lang="zh-CN" altLang="en-US" dirty="0" smtClean="0">
                <a:solidFill>
                  <a:srgbClr val="FFFF00"/>
                </a:solidFill>
              </a:rPr>
              <a:t>障碍</a:t>
            </a:r>
            <a:endParaRPr lang="zh-CN" altLang="en-US" dirty="0">
              <a:solidFill>
                <a:srgbClr val="FFFF00"/>
              </a:solidFill>
            </a:endParaRPr>
          </a:p>
        </p:txBody>
      </p:sp>
      <p:sp>
        <p:nvSpPr>
          <p:cNvPr id="8" name="矩形 7"/>
          <p:cNvSpPr/>
          <p:nvPr/>
        </p:nvSpPr>
        <p:spPr>
          <a:xfrm>
            <a:off x="1285852" y="5857892"/>
            <a:ext cx="5786478" cy="369332"/>
          </a:xfrm>
          <a:prstGeom prst="rect">
            <a:avLst/>
          </a:prstGeom>
        </p:spPr>
        <p:txBody>
          <a:bodyPr wrap="square">
            <a:spAutoFit/>
          </a:bodyPr>
          <a:lstStyle/>
          <a:p>
            <a:r>
              <a:rPr lang="en-US" altLang="zh-CN" dirty="0" smtClean="0"/>
              <a:t>http://www.policyalmanac.org/games/aStarTutorial.htm</a:t>
            </a:r>
            <a:endParaRPr lang="zh-CN" altLang="en-US" dirty="0"/>
          </a:p>
        </p:txBody>
      </p:sp>
      <p:pic>
        <p:nvPicPr>
          <p:cNvPr id="2050" name="Picture 2"/>
          <p:cNvPicPr>
            <a:picLocks noChangeAspect="1" noChangeArrowheads="1"/>
          </p:cNvPicPr>
          <p:nvPr/>
        </p:nvPicPr>
        <p:blipFill>
          <a:blip r:embed="rId3"/>
          <a:srcRect t="4658" r="6831" b="6832"/>
          <a:stretch>
            <a:fillRect/>
          </a:stretch>
        </p:blipFill>
        <p:spPr bwMode="auto">
          <a:xfrm>
            <a:off x="1285852" y="3143248"/>
            <a:ext cx="1428760" cy="1357322"/>
          </a:xfrm>
          <a:prstGeom prst="rect">
            <a:avLst/>
          </a:prstGeom>
          <a:noFill/>
          <a:ln w="9525">
            <a:noFill/>
            <a:miter lim="800000"/>
            <a:headEnd/>
            <a:tailEnd/>
          </a:ln>
          <a:effectLst/>
        </p:spPr>
      </p:pic>
      <p:sp>
        <p:nvSpPr>
          <p:cNvPr id="10" name="TextBox 9"/>
          <p:cNvSpPr txBox="1"/>
          <p:nvPr/>
        </p:nvSpPr>
        <p:spPr>
          <a:xfrm>
            <a:off x="1857356" y="3643314"/>
            <a:ext cx="285752" cy="369332"/>
          </a:xfrm>
          <a:prstGeom prst="rect">
            <a:avLst/>
          </a:prstGeom>
          <a:noFill/>
        </p:spPr>
        <p:txBody>
          <a:bodyPr wrap="square" rtlCol="0">
            <a:spAutoFit/>
          </a:bodyPr>
          <a:lstStyle/>
          <a:p>
            <a:r>
              <a:rPr lang="en-US" altLang="zh-CN" dirty="0" smtClean="0"/>
              <a:t>A</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0" y="857232"/>
            <a:ext cx="7772400" cy="901640"/>
          </a:xfrm>
        </p:spPr>
        <p:txBody>
          <a:bodyPr/>
          <a:lstStyle/>
          <a:p>
            <a:r>
              <a:rPr lang="en-US" altLang="zh-CN" dirty="0" smtClean="0">
                <a:solidFill>
                  <a:srgbClr val="FF0000"/>
                </a:solidFill>
                <a:latin typeface="华文新魏" pitchFamily="2" charset="-122"/>
                <a:ea typeface="华文新魏" pitchFamily="2" charset="-122"/>
              </a:rPr>
              <a:t>3.A</a:t>
            </a:r>
            <a:r>
              <a:rPr lang="zh-CN" altLang="en-US" dirty="0" smtClean="0">
                <a:solidFill>
                  <a:srgbClr val="FF0000"/>
                </a:solidFill>
                <a:latin typeface="华文新魏" pitchFamily="2" charset="-122"/>
                <a:ea typeface="华文新魏" pitchFamily="2" charset="-122"/>
              </a:rPr>
              <a:t>* 、</a:t>
            </a:r>
            <a:r>
              <a:rPr lang="en-US" altLang="zh-CN" dirty="0" smtClean="0">
                <a:solidFill>
                  <a:srgbClr val="FF0000"/>
                </a:solidFill>
                <a:latin typeface="华文新魏" pitchFamily="2" charset="-122"/>
                <a:ea typeface="华文新魏" pitchFamily="2" charset="-122"/>
              </a:rPr>
              <a:t>D</a:t>
            </a:r>
            <a:r>
              <a:rPr lang="zh-CN" altLang="en-US" dirty="0" smtClean="0">
                <a:solidFill>
                  <a:srgbClr val="FF0000"/>
                </a:solidFill>
                <a:latin typeface="华文新魏" pitchFamily="2" charset="-122"/>
                <a:ea typeface="华文新魏" pitchFamily="2" charset="-122"/>
              </a:rPr>
              <a:t>*算法</a:t>
            </a:r>
            <a:endParaRPr lang="zh-CN" altLang="en-US" dirty="0">
              <a:solidFill>
                <a:srgbClr val="FF0000"/>
              </a:solidFill>
              <a:latin typeface="华文新魏" pitchFamily="2" charset="-122"/>
              <a:ea typeface="华文新魏" pitchFamily="2" charset="-122"/>
            </a:endParaRPr>
          </a:p>
        </p:txBody>
      </p:sp>
      <p:pic>
        <p:nvPicPr>
          <p:cNvPr id="1026" name="Picture 2"/>
          <p:cNvPicPr>
            <a:picLocks noChangeAspect="1" noChangeArrowheads="1"/>
          </p:cNvPicPr>
          <p:nvPr/>
        </p:nvPicPr>
        <p:blipFill>
          <a:blip r:embed="rId2"/>
          <a:srcRect/>
          <a:stretch>
            <a:fillRect/>
          </a:stretch>
        </p:blipFill>
        <p:spPr bwMode="auto">
          <a:xfrm>
            <a:off x="1142976" y="2500306"/>
            <a:ext cx="3724275" cy="2686050"/>
          </a:xfrm>
          <a:prstGeom prst="rect">
            <a:avLst/>
          </a:prstGeom>
          <a:noFill/>
          <a:ln w="9525">
            <a:noFill/>
            <a:miter lim="800000"/>
            <a:headEnd/>
            <a:tailEnd/>
          </a:ln>
          <a:effectLst/>
        </p:spPr>
      </p:pic>
      <p:sp>
        <p:nvSpPr>
          <p:cNvPr id="4" name="TextBox 3"/>
          <p:cNvSpPr txBox="1"/>
          <p:nvPr/>
        </p:nvSpPr>
        <p:spPr>
          <a:xfrm>
            <a:off x="5286380" y="2643182"/>
            <a:ext cx="2928958" cy="2585323"/>
          </a:xfrm>
          <a:prstGeom prst="rect">
            <a:avLst/>
          </a:prstGeom>
          <a:noFill/>
        </p:spPr>
        <p:txBody>
          <a:bodyPr wrap="square" rtlCol="0">
            <a:spAutoFit/>
          </a:bodyPr>
          <a:lstStyle/>
          <a:p>
            <a:r>
              <a:rPr lang="zh-CN" altLang="en-US" dirty="0" smtClean="0"/>
              <a:t>步骤</a:t>
            </a:r>
            <a:r>
              <a:rPr lang="en-US" altLang="zh-CN" dirty="0" smtClean="0"/>
              <a:t>a)</a:t>
            </a:r>
          </a:p>
          <a:p>
            <a:r>
              <a:rPr lang="zh-CN" altLang="en-US" dirty="0" smtClean="0"/>
              <a:t>给每个节点赋值</a:t>
            </a:r>
            <a:endParaRPr lang="en-US" altLang="zh-CN" dirty="0" smtClean="0"/>
          </a:p>
          <a:p>
            <a:r>
              <a:rPr lang="en-US" altLang="zh-CN" dirty="0" smtClean="0"/>
              <a:t>F=G+H</a:t>
            </a:r>
          </a:p>
          <a:p>
            <a:r>
              <a:rPr lang="en-US" altLang="zh-CN" dirty="0" smtClean="0"/>
              <a:t>G</a:t>
            </a:r>
            <a:r>
              <a:rPr lang="zh-CN" altLang="en-US" dirty="0" smtClean="0"/>
              <a:t>：从初始点到给定待查节点的距离（可多种距离量度）</a:t>
            </a:r>
            <a:endParaRPr lang="en-US" altLang="zh-CN" dirty="0" smtClean="0"/>
          </a:p>
          <a:p>
            <a:r>
              <a:rPr lang="en-US" altLang="zh-CN" dirty="0" smtClean="0"/>
              <a:t>H</a:t>
            </a:r>
            <a:r>
              <a:rPr lang="zh-CN" altLang="en-US" dirty="0" smtClean="0"/>
              <a:t>：从给定 待检查节点到目标点</a:t>
            </a:r>
            <a:r>
              <a:rPr lang="en-US" altLang="zh-CN" dirty="0" smtClean="0"/>
              <a:t>B</a:t>
            </a:r>
            <a:r>
              <a:rPr lang="zh-CN" altLang="en-US" dirty="0" smtClean="0"/>
              <a:t>的距离（可多种距离量度）（</a:t>
            </a:r>
            <a:r>
              <a:rPr lang="en-US" altLang="zh-CN" dirty="0" smtClean="0"/>
              <a:t>Heuristic</a:t>
            </a:r>
            <a:r>
              <a:rPr lang="zh-CN" altLang="en-US" dirty="0" smtClean="0"/>
              <a:t>计算时忽略到达目标点会遇到的障碍）</a:t>
            </a:r>
            <a:endParaRPr lang="zh-CN" altLang="en-US" dirty="0"/>
          </a:p>
        </p:txBody>
      </p:sp>
      <p:sp>
        <p:nvSpPr>
          <p:cNvPr id="5" name="TextBox 4"/>
          <p:cNvSpPr txBox="1"/>
          <p:nvPr/>
        </p:nvSpPr>
        <p:spPr>
          <a:xfrm>
            <a:off x="1857356" y="3714752"/>
            <a:ext cx="285752" cy="369332"/>
          </a:xfrm>
          <a:prstGeom prst="rect">
            <a:avLst/>
          </a:prstGeom>
          <a:noFill/>
        </p:spPr>
        <p:txBody>
          <a:bodyPr wrap="square" rtlCol="0">
            <a:spAutoFit/>
          </a:bodyPr>
          <a:lstStyle/>
          <a:p>
            <a:r>
              <a:rPr lang="en-US" altLang="zh-CN" dirty="0" smtClean="0"/>
              <a:t>A</a:t>
            </a:r>
            <a:endParaRPr lang="zh-CN" altLang="en-US" dirty="0"/>
          </a:p>
        </p:txBody>
      </p:sp>
      <p:sp>
        <p:nvSpPr>
          <p:cNvPr id="6" name="TextBox 5"/>
          <p:cNvSpPr txBox="1"/>
          <p:nvPr/>
        </p:nvSpPr>
        <p:spPr>
          <a:xfrm>
            <a:off x="3857620" y="3643314"/>
            <a:ext cx="285752" cy="369332"/>
          </a:xfrm>
          <a:prstGeom prst="rect">
            <a:avLst/>
          </a:prstGeom>
          <a:noFill/>
        </p:spPr>
        <p:txBody>
          <a:bodyPr wrap="square" rtlCol="0">
            <a:spAutoFit/>
          </a:bodyPr>
          <a:lstStyle/>
          <a:p>
            <a:r>
              <a:rPr lang="en-US" altLang="zh-CN" dirty="0" smtClean="0"/>
              <a:t>B</a:t>
            </a:r>
            <a:endParaRPr lang="zh-CN" altLang="en-US" dirty="0"/>
          </a:p>
        </p:txBody>
      </p:sp>
      <p:sp>
        <p:nvSpPr>
          <p:cNvPr id="7" name="TextBox 6"/>
          <p:cNvSpPr txBox="1"/>
          <p:nvPr/>
        </p:nvSpPr>
        <p:spPr>
          <a:xfrm>
            <a:off x="2857488" y="3429000"/>
            <a:ext cx="285752" cy="646331"/>
          </a:xfrm>
          <a:prstGeom prst="rect">
            <a:avLst/>
          </a:prstGeom>
          <a:noFill/>
        </p:spPr>
        <p:txBody>
          <a:bodyPr wrap="square" rtlCol="0">
            <a:spAutoFit/>
          </a:bodyPr>
          <a:lstStyle/>
          <a:p>
            <a:r>
              <a:rPr lang="zh-CN" altLang="en-US" dirty="0" smtClean="0">
                <a:solidFill>
                  <a:srgbClr val="FFFF00"/>
                </a:solidFill>
              </a:rPr>
              <a:t>障碍</a:t>
            </a:r>
            <a:endParaRPr lang="zh-CN" altLang="en-US" dirty="0">
              <a:solidFill>
                <a:srgbClr val="FFFF00"/>
              </a:solidFill>
            </a:endParaRPr>
          </a:p>
        </p:txBody>
      </p:sp>
      <p:sp>
        <p:nvSpPr>
          <p:cNvPr id="8" name="矩形 7"/>
          <p:cNvSpPr/>
          <p:nvPr/>
        </p:nvSpPr>
        <p:spPr>
          <a:xfrm>
            <a:off x="1285852" y="5857892"/>
            <a:ext cx="5786478" cy="369332"/>
          </a:xfrm>
          <a:prstGeom prst="rect">
            <a:avLst/>
          </a:prstGeom>
        </p:spPr>
        <p:txBody>
          <a:bodyPr wrap="square">
            <a:spAutoFit/>
          </a:bodyPr>
          <a:lstStyle/>
          <a:p>
            <a:r>
              <a:rPr lang="en-US" altLang="zh-CN" dirty="0" smtClean="0"/>
              <a:t>http://www.policyalmanac.org/games/aStarTutorial.htm</a:t>
            </a:r>
            <a:endParaRPr lang="zh-CN" altLang="en-US" dirty="0"/>
          </a:p>
        </p:txBody>
      </p:sp>
      <p:pic>
        <p:nvPicPr>
          <p:cNvPr id="2050" name="Picture 2"/>
          <p:cNvPicPr>
            <a:picLocks noChangeAspect="1" noChangeArrowheads="1"/>
          </p:cNvPicPr>
          <p:nvPr/>
        </p:nvPicPr>
        <p:blipFill>
          <a:blip r:embed="rId3"/>
          <a:srcRect t="4658" r="6831" b="6832"/>
          <a:stretch>
            <a:fillRect/>
          </a:stretch>
        </p:blipFill>
        <p:spPr bwMode="auto">
          <a:xfrm>
            <a:off x="1285852" y="3143248"/>
            <a:ext cx="1428760" cy="1357322"/>
          </a:xfrm>
          <a:prstGeom prst="rect">
            <a:avLst/>
          </a:prstGeom>
          <a:noFill/>
          <a:ln w="9525">
            <a:noFill/>
            <a:miter lim="800000"/>
            <a:headEnd/>
            <a:tailEnd/>
          </a:ln>
          <a:effectLst/>
        </p:spPr>
      </p:pic>
      <p:sp>
        <p:nvSpPr>
          <p:cNvPr id="10" name="TextBox 9"/>
          <p:cNvSpPr txBox="1"/>
          <p:nvPr/>
        </p:nvSpPr>
        <p:spPr>
          <a:xfrm>
            <a:off x="1857356" y="3643314"/>
            <a:ext cx="285752" cy="369332"/>
          </a:xfrm>
          <a:prstGeom prst="rect">
            <a:avLst/>
          </a:prstGeom>
          <a:noFill/>
        </p:spPr>
        <p:txBody>
          <a:bodyPr wrap="square" rtlCol="0">
            <a:spAutoFit/>
          </a:bodyPr>
          <a:lstStyle/>
          <a:p>
            <a:r>
              <a:rPr lang="en-US" altLang="zh-CN" dirty="0" smtClean="0"/>
              <a:t>A</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0" y="857232"/>
            <a:ext cx="7772400" cy="901640"/>
          </a:xfrm>
        </p:spPr>
        <p:txBody>
          <a:bodyPr/>
          <a:lstStyle/>
          <a:p>
            <a:r>
              <a:rPr lang="en-US" altLang="zh-CN" dirty="0" smtClean="0">
                <a:solidFill>
                  <a:srgbClr val="FF0000"/>
                </a:solidFill>
                <a:latin typeface="华文新魏" pitchFamily="2" charset="-122"/>
                <a:ea typeface="华文新魏" pitchFamily="2" charset="-122"/>
              </a:rPr>
              <a:t>3.A</a:t>
            </a:r>
            <a:r>
              <a:rPr lang="zh-CN" altLang="en-US" dirty="0" smtClean="0">
                <a:solidFill>
                  <a:srgbClr val="FF0000"/>
                </a:solidFill>
                <a:latin typeface="华文新魏" pitchFamily="2" charset="-122"/>
                <a:ea typeface="华文新魏" pitchFamily="2" charset="-122"/>
              </a:rPr>
              <a:t>* 、</a:t>
            </a:r>
            <a:r>
              <a:rPr lang="en-US" altLang="zh-CN" dirty="0" smtClean="0">
                <a:solidFill>
                  <a:srgbClr val="FF0000"/>
                </a:solidFill>
                <a:latin typeface="华文新魏" pitchFamily="2" charset="-122"/>
                <a:ea typeface="华文新魏" pitchFamily="2" charset="-122"/>
              </a:rPr>
              <a:t>D</a:t>
            </a:r>
            <a:r>
              <a:rPr lang="zh-CN" altLang="en-US" dirty="0" smtClean="0">
                <a:solidFill>
                  <a:srgbClr val="FF0000"/>
                </a:solidFill>
                <a:latin typeface="华文新魏" pitchFamily="2" charset="-122"/>
                <a:ea typeface="华文新魏" pitchFamily="2" charset="-122"/>
              </a:rPr>
              <a:t>*算法</a:t>
            </a:r>
            <a:endParaRPr lang="zh-CN" altLang="en-US" dirty="0">
              <a:solidFill>
                <a:srgbClr val="FF0000"/>
              </a:solidFill>
              <a:latin typeface="华文新魏" pitchFamily="2" charset="-122"/>
              <a:ea typeface="华文新魏" pitchFamily="2" charset="-122"/>
            </a:endParaRPr>
          </a:p>
        </p:txBody>
      </p:sp>
      <p:sp>
        <p:nvSpPr>
          <p:cNvPr id="4" name="TextBox 3"/>
          <p:cNvSpPr txBox="1"/>
          <p:nvPr/>
        </p:nvSpPr>
        <p:spPr>
          <a:xfrm>
            <a:off x="5286380" y="2643182"/>
            <a:ext cx="2928958" cy="2585323"/>
          </a:xfrm>
          <a:prstGeom prst="rect">
            <a:avLst/>
          </a:prstGeom>
          <a:noFill/>
        </p:spPr>
        <p:txBody>
          <a:bodyPr wrap="square" rtlCol="0">
            <a:spAutoFit/>
          </a:bodyPr>
          <a:lstStyle/>
          <a:p>
            <a:r>
              <a:rPr lang="zh-CN" altLang="en-US" dirty="0" smtClean="0"/>
              <a:t>步骤</a:t>
            </a:r>
            <a:r>
              <a:rPr lang="en-US" altLang="zh-CN" dirty="0" smtClean="0"/>
              <a:t>a)</a:t>
            </a:r>
          </a:p>
          <a:p>
            <a:r>
              <a:rPr lang="zh-CN" altLang="en-US" dirty="0" smtClean="0"/>
              <a:t>给每个节点赋值</a:t>
            </a:r>
            <a:endParaRPr lang="en-US" altLang="zh-CN" dirty="0" smtClean="0"/>
          </a:p>
          <a:p>
            <a:r>
              <a:rPr lang="en-US" altLang="zh-CN" dirty="0" smtClean="0"/>
              <a:t>F=G+H</a:t>
            </a:r>
          </a:p>
          <a:p>
            <a:r>
              <a:rPr lang="en-US" altLang="zh-CN" dirty="0" smtClean="0"/>
              <a:t>G</a:t>
            </a:r>
            <a:r>
              <a:rPr lang="zh-CN" altLang="en-US" dirty="0" smtClean="0"/>
              <a:t>：从初始点到给定待查节点的距离（可多种距离量度）</a:t>
            </a:r>
            <a:endParaRPr lang="en-US" altLang="zh-CN" dirty="0" smtClean="0"/>
          </a:p>
          <a:p>
            <a:r>
              <a:rPr lang="en-US" altLang="zh-CN" dirty="0" smtClean="0"/>
              <a:t>H</a:t>
            </a:r>
            <a:r>
              <a:rPr lang="zh-CN" altLang="en-US" dirty="0" smtClean="0"/>
              <a:t>：从给定 待检查节点到目标点</a:t>
            </a:r>
            <a:r>
              <a:rPr lang="en-US" altLang="zh-CN" dirty="0" smtClean="0"/>
              <a:t>B</a:t>
            </a:r>
            <a:r>
              <a:rPr lang="zh-CN" altLang="en-US" dirty="0" smtClean="0"/>
              <a:t>的距离（可多种距离量度）（</a:t>
            </a:r>
            <a:r>
              <a:rPr lang="en-US" altLang="zh-CN" dirty="0" smtClean="0"/>
              <a:t>Heuristic</a:t>
            </a:r>
            <a:r>
              <a:rPr lang="zh-CN" altLang="en-US" dirty="0" smtClean="0"/>
              <a:t>计算时忽略到达目标点会遇到的障碍）</a:t>
            </a:r>
            <a:endParaRPr lang="zh-CN" altLang="en-US" dirty="0"/>
          </a:p>
        </p:txBody>
      </p:sp>
      <p:sp>
        <p:nvSpPr>
          <p:cNvPr id="8" name="矩形 7"/>
          <p:cNvSpPr/>
          <p:nvPr/>
        </p:nvSpPr>
        <p:spPr>
          <a:xfrm>
            <a:off x="1285852" y="5857892"/>
            <a:ext cx="5786478" cy="369332"/>
          </a:xfrm>
          <a:prstGeom prst="rect">
            <a:avLst/>
          </a:prstGeom>
        </p:spPr>
        <p:txBody>
          <a:bodyPr wrap="square">
            <a:spAutoFit/>
          </a:bodyPr>
          <a:lstStyle/>
          <a:p>
            <a:r>
              <a:rPr lang="en-US" altLang="zh-CN" dirty="0" smtClean="0"/>
              <a:t>http://www.policyalmanac.org/games/aStarTutorial.htm</a:t>
            </a:r>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1428728" y="2643182"/>
            <a:ext cx="3533775" cy="2543175"/>
          </a:xfrm>
          <a:prstGeom prst="rect">
            <a:avLst/>
          </a:prstGeom>
          <a:noFill/>
          <a:ln w="9525">
            <a:noFill/>
            <a:miter lim="800000"/>
            <a:headEnd/>
            <a:tailEnd/>
          </a:ln>
          <a:effectLst/>
        </p:spPr>
      </p:pic>
      <p:sp>
        <p:nvSpPr>
          <p:cNvPr id="6" name="TextBox 5"/>
          <p:cNvSpPr txBox="1"/>
          <p:nvPr/>
        </p:nvSpPr>
        <p:spPr>
          <a:xfrm>
            <a:off x="3929058" y="3714752"/>
            <a:ext cx="285752" cy="369332"/>
          </a:xfrm>
          <a:prstGeom prst="rect">
            <a:avLst/>
          </a:prstGeom>
          <a:noFill/>
        </p:spPr>
        <p:txBody>
          <a:bodyPr wrap="square" rtlCol="0">
            <a:spAutoFit/>
          </a:bodyPr>
          <a:lstStyle/>
          <a:p>
            <a:r>
              <a:rPr lang="en-US" altLang="zh-CN" dirty="0" smtClean="0"/>
              <a:t>B</a:t>
            </a:r>
            <a:endParaRPr lang="zh-CN" altLang="en-US" dirty="0"/>
          </a:p>
        </p:txBody>
      </p:sp>
      <p:sp>
        <p:nvSpPr>
          <p:cNvPr id="5" name="TextBox 4"/>
          <p:cNvSpPr txBox="1"/>
          <p:nvPr/>
        </p:nvSpPr>
        <p:spPr>
          <a:xfrm>
            <a:off x="2071670" y="3714752"/>
            <a:ext cx="285752" cy="369332"/>
          </a:xfrm>
          <a:prstGeom prst="rect">
            <a:avLst/>
          </a:prstGeom>
          <a:noFill/>
        </p:spPr>
        <p:txBody>
          <a:bodyPr wrap="square" rtlCol="0">
            <a:spAutoFit/>
          </a:bodyPr>
          <a:lstStyle/>
          <a:p>
            <a:r>
              <a:rPr lang="en-US" altLang="zh-CN" dirty="0" smtClean="0"/>
              <a:t>A</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0" y="857232"/>
            <a:ext cx="7772400" cy="901640"/>
          </a:xfrm>
        </p:spPr>
        <p:txBody>
          <a:bodyPr/>
          <a:lstStyle/>
          <a:p>
            <a:r>
              <a:rPr lang="en-US" altLang="zh-CN" dirty="0" smtClean="0">
                <a:solidFill>
                  <a:srgbClr val="FF0000"/>
                </a:solidFill>
                <a:latin typeface="华文新魏" pitchFamily="2" charset="-122"/>
                <a:ea typeface="华文新魏" pitchFamily="2" charset="-122"/>
              </a:rPr>
              <a:t>3.A</a:t>
            </a:r>
            <a:r>
              <a:rPr lang="zh-CN" altLang="en-US" dirty="0" smtClean="0">
                <a:solidFill>
                  <a:srgbClr val="FF0000"/>
                </a:solidFill>
                <a:latin typeface="华文新魏" pitchFamily="2" charset="-122"/>
                <a:ea typeface="华文新魏" pitchFamily="2" charset="-122"/>
              </a:rPr>
              <a:t>* 、</a:t>
            </a:r>
            <a:r>
              <a:rPr lang="en-US" altLang="zh-CN" dirty="0" smtClean="0">
                <a:solidFill>
                  <a:srgbClr val="FF0000"/>
                </a:solidFill>
                <a:latin typeface="华文新魏" pitchFamily="2" charset="-122"/>
                <a:ea typeface="华文新魏" pitchFamily="2" charset="-122"/>
              </a:rPr>
              <a:t>D</a:t>
            </a:r>
            <a:r>
              <a:rPr lang="zh-CN" altLang="en-US" dirty="0" smtClean="0">
                <a:solidFill>
                  <a:srgbClr val="FF0000"/>
                </a:solidFill>
                <a:latin typeface="华文新魏" pitchFamily="2" charset="-122"/>
                <a:ea typeface="华文新魏" pitchFamily="2" charset="-122"/>
              </a:rPr>
              <a:t>*算法</a:t>
            </a:r>
            <a:endParaRPr lang="zh-CN" altLang="en-US" dirty="0">
              <a:solidFill>
                <a:srgbClr val="FF0000"/>
              </a:solidFill>
              <a:latin typeface="华文新魏" pitchFamily="2" charset="-122"/>
              <a:ea typeface="华文新魏" pitchFamily="2" charset="-122"/>
            </a:endParaRPr>
          </a:p>
        </p:txBody>
      </p:sp>
      <p:pic>
        <p:nvPicPr>
          <p:cNvPr id="4098" name="Picture 2"/>
          <p:cNvPicPr>
            <a:picLocks noChangeAspect="1" noChangeArrowheads="1"/>
          </p:cNvPicPr>
          <p:nvPr/>
        </p:nvPicPr>
        <p:blipFill>
          <a:blip r:embed="rId3"/>
          <a:srcRect/>
          <a:stretch>
            <a:fillRect/>
          </a:stretch>
        </p:blipFill>
        <p:spPr bwMode="auto">
          <a:xfrm>
            <a:off x="1785918" y="1928802"/>
            <a:ext cx="6286512" cy="4375832"/>
          </a:xfrm>
          <a:prstGeom prst="rect">
            <a:avLst/>
          </a:prstGeom>
          <a:noFill/>
          <a:ln w="9525">
            <a:noFill/>
            <a:miter lim="800000"/>
            <a:headEnd/>
            <a:tailEnd/>
          </a:ln>
          <a:effectLst/>
        </p:spPr>
      </p:pic>
      <p:sp>
        <p:nvSpPr>
          <p:cNvPr id="4" name="圆角矩形标注 3"/>
          <p:cNvSpPr/>
          <p:nvPr/>
        </p:nvSpPr>
        <p:spPr>
          <a:xfrm>
            <a:off x="4286248" y="2214554"/>
            <a:ext cx="500066" cy="428628"/>
          </a:xfrm>
          <a:prstGeom prst="wedgeRoundRectCallout">
            <a:avLst>
              <a:gd name="adj1" fmla="val -97880"/>
              <a:gd name="adj2" fmla="val 8959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a:t>
            </a:r>
            <a:endParaRPr lang="zh-CN" altLang="en-US" dirty="0"/>
          </a:p>
        </p:txBody>
      </p:sp>
      <p:sp>
        <p:nvSpPr>
          <p:cNvPr id="6" name="圆角矩形标注 5"/>
          <p:cNvSpPr/>
          <p:nvPr/>
        </p:nvSpPr>
        <p:spPr>
          <a:xfrm>
            <a:off x="2928926" y="2071678"/>
            <a:ext cx="571504" cy="357190"/>
          </a:xfrm>
          <a:prstGeom prst="wedgeRoundRectCallout">
            <a:avLst>
              <a:gd name="adj1" fmla="val 95992"/>
              <a:gd name="adj2" fmla="val 2981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G</a:t>
            </a:r>
            <a:endParaRPr lang="zh-CN" altLang="en-US" dirty="0"/>
          </a:p>
        </p:txBody>
      </p:sp>
      <p:cxnSp>
        <p:nvCxnSpPr>
          <p:cNvPr id="8" name="直接连接符 7"/>
          <p:cNvCxnSpPr/>
          <p:nvPr/>
        </p:nvCxnSpPr>
        <p:spPr>
          <a:xfrm rot="5400000">
            <a:off x="3214678" y="3500438"/>
            <a:ext cx="571504" cy="571504"/>
          </a:xfrm>
          <a:prstGeom prst="line">
            <a:avLst/>
          </a:prstGeom>
        </p:spPr>
        <p:style>
          <a:lnRef idx="3">
            <a:schemeClr val="accent3"/>
          </a:lnRef>
          <a:fillRef idx="0">
            <a:schemeClr val="accent3"/>
          </a:fillRef>
          <a:effectRef idx="2">
            <a:schemeClr val="accent3"/>
          </a:effectRef>
          <a:fontRef idx="minor">
            <a:schemeClr val="tx1"/>
          </a:fontRef>
        </p:style>
      </p:cxnSp>
      <p:cxnSp>
        <p:nvCxnSpPr>
          <p:cNvPr id="10" name="直接连接符 9"/>
          <p:cNvCxnSpPr/>
          <p:nvPr/>
        </p:nvCxnSpPr>
        <p:spPr>
          <a:xfrm>
            <a:off x="4572000" y="3500438"/>
            <a:ext cx="2357454" cy="571504"/>
          </a:xfrm>
          <a:prstGeom prst="line">
            <a:avLst/>
          </a:prstGeom>
        </p:spPr>
        <p:style>
          <a:lnRef idx="3">
            <a:schemeClr val="accent3"/>
          </a:lnRef>
          <a:fillRef idx="0">
            <a:schemeClr val="accent3"/>
          </a:fillRef>
          <a:effectRef idx="2">
            <a:schemeClr val="accent3"/>
          </a:effectRef>
          <a:fontRef idx="minor">
            <a:schemeClr val="tx1"/>
          </a:fontRef>
        </p:style>
      </p:cxnSp>
      <p:sp>
        <p:nvSpPr>
          <p:cNvPr id="11" name="圆角矩形标注 10"/>
          <p:cNvSpPr/>
          <p:nvPr/>
        </p:nvSpPr>
        <p:spPr>
          <a:xfrm>
            <a:off x="5072066" y="2857496"/>
            <a:ext cx="357190" cy="357190"/>
          </a:xfrm>
          <a:prstGeom prst="wedgeRoundRectCallout">
            <a:avLst>
              <a:gd name="adj1" fmla="val -195562"/>
              <a:gd name="adj2" fmla="val 11126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0" y="857232"/>
            <a:ext cx="7772400" cy="901640"/>
          </a:xfrm>
        </p:spPr>
        <p:txBody>
          <a:bodyPr/>
          <a:lstStyle/>
          <a:p>
            <a:r>
              <a:rPr lang="en-US" altLang="zh-CN" dirty="0" smtClean="0">
                <a:solidFill>
                  <a:srgbClr val="FF0000"/>
                </a:solidFill>
                <a:latin typeface="华文新魏" pitchFamily="2" charset="-122"/>
                <a:ea typeface="华文新魏" pitchFamily="2" charset="-122"/>
              </a:rPr>
              <a:t>3.A</a:t>
            </a:r>
            <a:r>
              <a:rPr lang="zh-CN" altLang="en-US" dirty="0" smtClean="0">
                <a:solidFill>
                  <a:srgbClr val="FF0000"/>
                </a:solidFill>
                <a:latin typeface="华文新魏" pitchFamily="2" charset="-122"/>
                <a:ea typeface="华文新魏" pitchFamily="2" charset="-122"/>
              </a:rPr>
              <a:t>* 、</a:t>
            </a:r>
            <a:r>
              <a:rPr lang="en-US" altLang="zh-CN" dirty="0" smtClean="0">
                <a:solidFill>
                  <a:srgbClr val="FF0000"/>
                </a:solidFill>
                <a:latin typeface="华文新魏" pitchFamily="2" charset="-122"/>
                <a:ea typeface="华文新魏" pitchFamily="2" charset="-122"/>
              </a:rPr>
              <a:t>D</a:t>
            </a:r>
            <a:r>
              <a:rPr lang="zh-CN" altLang="en-US" dirty="0" smtClean="0">
                <a:solidFill>
                  <a:srgbClr val="FF0000"/>
                </a:solidFill>
                <a:latin typeface="华文新魏" pitchFamily="2" charset="-122"/>
                <a:ea typeface="华文新魏" pitchFamily="2" charset="-122"/>
              </a:rPr>
              <a:t>*算法</a:t>
            </a:r>
            <a:endParaRPr lang="zh-CN" altLang="en-US" dirty="0">
              <a:solidFill>
                <a:srgbClr val="FF0000"/>
              </a:solidFill>
              <a:latin typeface="华文新魏" pitchFamily="2" charset="-122"/>
              <a:ea typeface="华文新魏" pitchFamily="2" charset="-122"/>
            </a:endParaRPr>
          </a:p>
        </p:txBody>
      </p:sp>
      <p:pic>
        <p:nvPicPr>
          <p:cNvPr id="5122" name="Picture 2"/>
          <p:cNvPicPr>
            <a:picLocks noChangeAspect="1" noChangeArrowheads="1"/>
          </p:cNvPicPr>
          <p:nvPr/>
        </p:nvPicPr>
        <p:blipFill>
          <a:blip r:embed="rId2"/>
          <a:srcRect/>
          <a:stretch>
            <a:fillRect/>
          </a:stretch>
        </p:blipFill>
        <p:spPr bwMode="auto">
          <a:xfrm>
            <a:off x="1214414" y="2357430"/>
            <a:ext cx="4586752" cy="3319455"/>
          </a:xfrm>
          <a:prstGeom prst="rect">
            <a:avLst/>
          </a:prstGeom>
          <a:noFill/>
          <a:ln w="9525">
            <a:noFill/>
            <a:miter lim="800000"/>
            <a:headEnd/>
            <a:tailEnd/>
          </a:ln>
          <a:effectLst/>
        </p:spPr>
      </p:pic>
      <p:sp>
        <p:nvSpPr>
          <p:cNvPr id="4" name="TextBox 3"/>
          <p:cNvSpPr txBox="1"/>
          <p:nvPr/>
        </p:nvSpPr>
        <p:spPr>
          <a:xfrm>
            <a:off x="5929322" y="2214554"/>
            <a:ext cx="2928958" cy="3970318"/>
          </a:xfrm>
          <a:prstGeom prst="rect">
            <a:avLst/>
          </a:prstGeom>
          <a:noFill/>
        </p:spPr>
        <p:txBody>
          <a:bodyPr wrap="square" rtlCol="0">
            <a:spAutoFit/>
          </a:bodyPr>
          <a:lstStyle/>
          <a:p>
            <a:r>
              <a:rPr lang="zh-CN" altLang="en-US" dirty="0" smtClean="0"/>
              <a:t>步骤</a:t>
            </a:r>
            <a:r>
              <a:rPr lang="en-US" altLang="zh-CN" dirty="0" smtClean="0"/>
              <a:t>b)</a:t>
            </a:r>
          </a:p>
          <a:p>
            <a:r>
              <a:rPr lang="zh-CN" altLang="en-US" dirty="0" smtClean="0"/>
              <a:t>找到</a:t>
            </a:r>
            <a:r>
              <a:rPr lang="en-US" altLang="zh-CN" dirty="0" smtClean="0"/>
              <a:t>F</a:t>
            </a:r>
            <a:r>
              <a:rPr lang="zh-CN" altLang="en-US" dirty="0" smtClean="0"/>
              <a:t>值最小的节点作为新的起点</a:t>
            </a:r>
            <a:endParaRPr lang="en-US" altLang="zh-CN" dirty="0" smtClean="0"/>
          </a:p>
          <a:p>
            <a:r>
              <a:rPr lang="zh-CN" altLang="en-US" dirty="0" smtClean="0"/>
              <a:t>将它从</a:t>
            </a:r>
            <a:r>
              <a:rPr lang="en-US" altLang="zh-CN" dirty="0" err="1" smtClean="0">
                <a:solidFill>
                  <a:srgbClr val="00B050"/>
                </a:solidFill>
              </a:rPr>
              <a:t>OpenLsit</a:t>
            </a:r>
            <a:r>
              <a:rPr lang="zh-CN" altLang="en-US" dirty="0" smtClean="0"/>
              <a:t>中删除，加入到</a:t>
            </a:r>
            <a:r>
              <a:rPr lang="en-US" altLang="zh-CN" dirty="0" err="1" smtClean="0"/>
              <a:t>ClosedList</a:t>
            </a:r>
            <a:r>
              <a:rPr lang="zh-CN" altLang="en-US" dirty="0" smtClean="0"/>
              <a:t>里面</a:t>
            </a:r>
            <a:endParaRPr lang="en-US" altLang="zh-CN" dirty="0" smtClean="0"/>
          </a:p>
          <a:p>
            <a:r>
              <a:rPr lang="zh-CN" altLang="en-US" dirty="0" smtClean="0"/>
              <a:t>检查它的临近节点，忽略已经在</a:t>
            </a:r>
            <a:r>
              <a:rPr lang="en-US" altLang="zh-CN" dirty="0" err="1" smtClean="0"/>
              <a:t>ClosedList</a:t>
            </a:r>
            <a:r>
              <a:rPr lang="zh-CN" altLang="en-US" dirty="0" smtClean="0"/>
              <a:t>中的节点和不可行节点（障碍）</a:t>
            </a:r>
            <a:endParaRPr lang="en-US" altLang="zh-CN" dirty="0" smtClean="0"/>
          </a:p>
          <a:p>
            <a:r>
              <a:rPr lang="zh-CN" altLang="en-US" dirty="0" smtClean="0"/>
              <a:t>如果临近节点已经在</a:t>
            </a:r>
            <a:r>
              <a:rPr lang="en-US" altLang="zh-CN" dirty="0" err="1" smtClean="0"/>
              <a:t>OpenList</a:t>
            </a:r>
            <a:r>
              <a:rPr lang="zh-CN" altLang="en-US" dirty="0" smtClean="0"/>
              <a:t>里面，则对比一下是否从现节点到临近节点的</a:t>
            </a:r>
            <a:r>
              <a:rPr lang="en-US" altLang="zh-CN" dirty="0" smtClean="0"/>
              <a:t>G</a:t>
            </a:r>
            <a:r>
              <a:rPr lang="zh-CN" altLang="en-US" dirty="0" smtClean="0"/>
              <a:t>值比原</a:t>
            </a:r>
            <a:r>
              <a:rPr lang="en-US" altLang="zh-CN" dirty="0" smtClean="0"/>
              <a:t>G</a:t>
            </a:r>
            <a:r>
              <a:rPr lang="zh-CN" altLang="en-US" dirty="0" smtClean="0"/>
              <a:t>值小，若是，把现节点作为父节点。否，不做改动</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0" y="857232"/>
            <a:ext cx="7772400" cy="901640"/>
          </a:xfrm>
        </p:spPr>
        <p:txBody>
          <a:bodyPr/>
          <a:lstStyle/>
          <a:p>
            <a:r>
              <a:rPr lang="en-US" altLang="zh-CN" dirty="0" smtClean="0">
                <a:solidFill>
                  <a:srgbClr val="FF0000"/>
                </a:solidFill>
                <a:latin typeface="华文新魏" pitchFamily="2" charset="-122"/>
                <a:ea typeface="华文新魏" pitchFamily="2" charset="-122"/>
              </a:rPr>
              <a:t>3.A</a:t>
            </a:r>
            <a:r>
              <a:rPr lang="zh-CN" altLang="en-US" dirty="0" smtClean="0">
                <a:solidFill>
                  <a:srgbClr val="FF0000"/>
                </a:solidFill>
                <a:latin typeface="华文新魏" pitchFamily="2" charset="-122"/>
                <a:ea typeface="华文新魏" pitchFamily="2" charset="-122"/>
              </a:rPr>
              <a:t>* 、</a:t>
            </a:r>
            <a:r>
              <a:rPr lang="en-US" altLang="zh-CN" dirty="0" smtClean="0">
                <a:solidFill>
                  <a:srgbClr val="FF0000"/>
                </a:solidFill>
                <a:latin typeface="华文新魏" pitchFamily="2" charset="-122"/>
                <a:ea typeface="华文新魏" pitchFamily="2" charset="-122"/>
              </a:rPr>
              <a:t>D</a:t>
            </a:r>
            <a:r>
              <a:rPr lang="zh-CN" altLang="en-US" dirty="0" smtClean="0">
                <a:solidFill>
                  <a:srgbClr val="FF0000"/>
                </a:solidFill>
                <a:latin typeface="华文新魏" pitchFamily="2" charset="-122"/>
                <a:ea typeface="华文新魏" pitchFamily="2" charset="-122"/>
              </a:rPr>
              <a:t>*算法</a:t>
            </a:r>
            <a:endParaRPr lang="zh-CN" altLang="en-US" dirty="0">
              <a:solidFill>
                <a:srgbClr val="FF0000"/>
              </a:solidFill>
              <a:latin typeface="华文新魏" pitchFamily="2" charset="-122"/>
              <a:ea typeface="华文新魏" pitchFamily="2" charset="-122"/>
            </a:endParaRPr>
          </a:p>
        </p:txBody>
      </p:sp>
      <p:sp>
        <p:nvSpPr>
          <p:cNvPr id="4" name="TextBox 3"/>
          <p:cNvSpPr txBox="1"/>
          <p:nvPr/>
        </p:nvSpPr>
        <p:spPr>
          <a:xfrm>
            <a:off x="5929322" y="2786058"/>
            <a:ext cx="2928958" cy="1754326"/>
          </a:xfrm>
          <a:prstGeom prst="rect">
            <a:avLst/>
          </a:prstGeom>
          <a:noFill/>
        </p:spPr>
        <p:txBody>
          <a:bodyPr wrap="square" rtlCol="0">
            <a:spAutoFit/>
          </a:bodyPr>
          <a:lstStyle/>
          <a:p>
            <a:r>
              <a:rPr lang="zh-CN" altLang="en-US" dirty="0" smtClean="0"/>
              <a:t>步骤</a:t>
            </a:r>
            <a:r>
              <a:rPr lang="en-US" altLang="zh-CN" dirty="0" smtClean="0"/>
              <a:t>c)</a:t>
            </a:r>
          </a:p>
          <a:p>
            <a:r>
              <a:rPr lang="zh-CN" altLang="en-US" dirty="0" smtClean="0"/>
              <a:t>上步骤中新节点未造成任何改动，我们继续在</a:t>
            </a:r>
            <a:r>
              <a:rPr lang="en-US" altLang="zh-CN" dirty="0" err="1" smtClean="0"/>
              <a:t>OpenList</a:t>
            </a:r>
            <a:r>
              <a:rPr lang="zh-CN" altLang="en-US" dirty="0" smtClean="0"/>
              <a:t>中寻找新的节点。如图</a:t>
            </a:r>
            <a:endParaRPr lang="en-US" altLang="zh-CN" dirty="0" smtClean="0"/>
          </a:p>
          <a:p>
            <a:r>
              <a:rPr lang="zh-CN" altLang="en-US" dirty="0" smtClean="0"/>
              <a:t>重复</a:t>
            </a:r>
            <a:r>
              <a:rPr lang="en-US" altLang="zh-CN" dirty="0" smtClean="0"/>
              <a:t>a),b)</a:t>
            </a:r>
            <a:r>
              <a:rPr lang="zh-CN" altLang="en-US" dirty="0" smtClean="0"/>
              <a:t>中的步骤，直到我们找到目标节点</a:t>
            </a:r>
            <a:endParaRPr lang="zh-CN" altLang="en-US" dirty="0"/>
          </a:p>
        </p:txBody>
      </p:sp>
      <p:pic>
        <p:nvPicPr>
          <p:cNvPr id="6146" name="Picture 2"/>
          <p:cNvPicPr>
            <a:picLocks noChangeAspect="1" noChangeArrowheads="1"/>
          </p:cNvPicPr>
          <p:nvPr/>
        </p:nvPicPr>
        <p:blipFill>
          <a:blip r:embed="rId2"/>
          <a:srcRect/>
          <a:stretch>
            <a:fillRect/>
          </a:stretch>
        </p:blipFill>
        <p:spPr bwMode="auto">
          <a:xfrm>
            <a:off x="1142976" y="2285992"/>
            <a:ext cx="4714908" cy="3429024"/>
          </a:xfrm>
          <a:prstGeom prst="rect">
            <a:avLst/>
          </a:prstGeom>
          <a:noFill/>
          <a:ln w="9525">
            <a:noFill/>
            <a:miter lim="800000"/>
            <a:headEnd/>
            <a:tailEnd/>
          </a:ln>
          <a:effectLst/>
        </p:spPr>
      </p:pic>
      <p:sp>
        <p:nvSpPr>
          <p:cNvPr id="6" name="圆角矩形标注 5"/>
          <p:cNvSpPr/>
          <p:nvPr/>
        </p:nvSpPr>
        <p:spPr>
          <a:xfrm>
            <a:off x="3500430" y="5000636"/>
            <a:ext cx="1285884" cy="428628"/>
          </a:xfrm>
          <a:prstGeom prst="wedgeRoundRectCallout">
            <a:avLst>
              <a:gd name="adj1" fmla="val -82349"/>
              <a:gd name="adj2" fmla="val -15760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新节点</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0" y="857232"/>
            <a:ext cx="7772400" cy="901640"/>
          </a:xfrm>
        </p:spPr>
        <p:txBody>
          <a:bodyPr/>
          <a:lstStyle/>
          <a:p>
            <a:r>
              <a:rPr lang="en-US" altLang="zh-CN" dirty="0" smtClean="0">
                <a:solidFill>
                  <a:srgbClr val="FF0000"/>
                </a:solidFill>
                <a:latin typeface="华文新魏" pitchFamily="2" charset="-122"/>
                <a:ea typeface="华文新魏" pitchFamily="2" charset="-122"/>
              </a:rPr>
              <a:t>3.A</a:t>
            </a:r>
            <a:r>
              <a:rPr lang="zh-CN" altLang="en-US" dirty="0" smtClean="0">
                <a:solidFill>
                  <a:srgbClr val="FF0000"/>
                </a:solidFill>
                <a:latin typeface="华文新魏" pitchFamily="2" charset="-122"/>
                <a:ea typeface="华文新魏" pitchFamily="2" charset="-122"/>
              </a:rPr>
              <a:t>* 、</a:t>
            </a:r>
            <a:r>
              <a:rPr lang="en-US" altLang="zh-CN" dirty="0" smtClean="0">
                <a:solidFill>
                  <a:srgbClr val="FF0000"/>
                </a:solidFill>
                <a:latin typeface="华文新魏" pitchFamily="2" charset="-122"/>
                <a:ea typeface="华文新魏" pitchFamily="2" charset="-122"/>
              </a:rPr>
              <a:t>D</a:t>
            </a:r>
            <a:r>
              <a:rPr lang="zh-CN" altLang="en-US" dirty="0" smtClean="0">
                <a:solidFill>
                  <a:srgbClr val="FF0000"/>
                </a:solidFill>
                <a:latin typeface="华文新魏" pitchFamily="2" charset="-122"/>
                <a:ea typeface="华文新魏" pitchFamily="2" charset="-122"/>
              </a:rPr>
              <a:t>*算法</a:t>
            </a:r>
            <a:endParaRPr lang="zh-CN" altLang="en-US" dirty="0">
              <a:solidFill>
                <a:srgbClr val="FF0000"/>
              </a:solidFill>
              <a:latin typeface="华文新魏" pitchFamily="2" charset="-122"/>
              <a:ea typeface="华文新魏" pitchFamily="2" charset="-122"/>
            </a:endParaRPr>
          </a:p>
        </p:txBody>
      </p:sp>
      <p:pic>
        <p:nvPicPr>
          <p:cNvPr id="7170" name="Picture 2"/>
          <p:cNvPicPr>
            <a:picLocks noChangeAspect="1" noChangeArrowheads="1"/>
          </p:cNvPicPr>
          <p:nvPr/>
        </p:nvPicPr>
        <p:blipFill>
          <a:blip r:embed="rId2"/>
          <a:srcRect/>
          <a:stretch>
            <a:fillRect/>
          </a:stretch>
        </p:blipFill>
        <p:spPr bwMode="auto">
          <a:xfrm>
            <a:off x="2285984" y="1928802"/>
            <a:ext cx="5429288" cy="3790950"/>
          </a:xfrm>
          <a:prstGeom prst="rect">
            <a:avLst/>
          </a:prstGeom>
          <a:noFill/>
          <a:ln w="9525">
            <a:noFill/>
            <a:miter lim="800000"/>
            <a:headEnd/>
            <a:tailEnd/>
          </a:ln>
          <a:effectLst/>
        </p:spPr>
      </p:pic>
      <p:sp>
        <p:nvSpPr>
          <p:cNvPr id="8" name="TextBox 7"/>
          <p:cNvSpPr txBox="1"/>
          <p:nvPr/>
        </p:nvSpPr>
        <p:spPr>
          <a:xfrm>
            <a:off x="3857620" y="5857892"/>
            <a:ext cx="2000264" cy="369332"/>
          </a:xfrm>
          <a:prstGeom prst="rect">
            <a:avLst/>
          </a:prstGeom>
          <a:noFill/>
        </p:spPr>
        <p:txBody>
          <a:bodyPr wrap="square" rtlCol="0">
            <a:spAutoFit/>
          </a:bodyPr>
          <a:lstStyle/>
          <a:p>
            <a:r>
              <a:rPr lang="zh-CN" altLang="en-US" dirty="0" smtClean="0"/>
              <a:t>寻找到目标节点</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0" y="857232"/>
            <a:ext cx="7772400" cy="901640"/>
          </a:xfrm>
        </p:spPr>
        <p:txBody>
          <a:bodyPr/>
          <a:lstStyle/>
          <a:p>
            <a:r>
              <a:rPr lang="en-US" altLang="zh-CN" dirty="0" smtClean="0">
                <a:solidFill>
                  <a:srgbClr val="FF0000"/>
                </a:solidFill>
                <a:latin typeface="华文新魏" pitchFamily="2" charset="-122"/>
                <a:ea typeface="华文新魏" pitchFamily="2" charset="-122"/>
              </a:rPr>
              <a:t>3.A</a:t>
            </a:r>
            <a:r>
              <a:rPr lang="zh-CN" altLang="en-US" dirty="0" smtClean="0">
                <a:solidFill>
                  <a:srgbClr val="FF0000"/>
                </a:solidFill>
                <a:latin typeface="华文新魏" pitchFamily="2" charset="-122"/>
                <a:ea typeface="华文新魏" pitchFamily="2" charset="-122"/>
              </a:rPr>
              <a:t>* 、</a:t>
            </a:r>
            <a:r>
              <a:rPr lang="en-US" altLang="zh-CN" dirty="0" smtClean="0">
                <a:solidFill>
                  <a:srgbClr val="FF0000"/>
                </a:solidFill>
                <a:latin typeface="华文新魏" pitchFamily="2" charset="-122"/>
                <a:ea typeface="华文新魏" pitchFamily="2" charset="-122"/>
              </a:rPr>
              <a:t>D</a:t>
            </a:r>
            <a:r>
              <a:rPr lang="zh-CN" altLang="en-US" dirty="0" smtClean="0">
                <a:solidFill>
                  <a:srgbClr val="FF0000"/>
                </a:solidFill>
                <a:latin typeface="华文新魏" pitchFamily="2" charset="-122"/>
                <a:ea typeface="华文新魏" pitchFamily="2" charset="-122"/>
              </a:rPr>
              <a:t>*算法</a:t>
            </a:r>
            <a:endParaRPr lang="zh-CN" altLang="en-US" dirty="0">
              <a:solidFill>
                <a:srgbClr val="FF0000"/>
              </a:solidFill>
              <a:latin typeface="华文新魏" pitchFamily="2" charset="-122"/>
              <a:ea typeface="华文新魏" pitchFamily="2" charset="-122"/>
            </a:endParaRPr>
          </a:p>
        </p:txBody>
      </p:sp>
      <p:sp>
        <p:nvSpPr>
          <p:cNvPr id="8" name="TextBox 7"/>
          <p:cNvSpPr txBox="1"/>
          <p:nvPr/>
        </p:nvSpPr>
        <p:spPr>
          <a:xfrm>
            <a:off x="2428860" y="5929330"/>
            <a:ext cx="5286380" cy="369332"/>
          </a:xfrm>
          <a:prstGeom prst="rect">
            <a:avLst/>
          </a:prstGeom>
          <a:noFill/>
        </p:spPr>
        <p:txBody>
          <a:bodyPr wrap="square" rtlCol="0">
            <a:spAutoFit/>
          </a:bodyPr>
          <a:lstStyle/>
          <a:p>
            <a:r>
              <a:rPr lang="zh-CN" altLang="en-US" dirty="0" smtClean="0"/>
              <a:t>从目标节点回溯可以找到初始点，从而确定路径</a:t>
            </a:r>
            <a:endParaRPr lang="zh-CN" altLang="en-US" dirty="0"/>
          </a:p>
        </p:txBody>
      </p:sp>
      <p:pic>
        <p:nvPicPr>
          <p:cNvPr id="8194" name="Picture 2"/>
          <p:cNvPicPr>
            <a:picLocks noChangeAspect="1" noChangeArrowheads="1"/>
          </p:cNvPicPr>
          <p:nvPr/>
        </p:nvPicPr>
        <p:blipFill>
          <a:blip r:embed="rId2"/>
          <a:srcRect/>
          <a:stretch>
            <a:fillRect/>
          </a:stretch>
        </p:blipFill>
        <p:spPr bwMode="auto">
          <a:xfrm>
            <a:off x="2500298" y="2071678"/>
            <a:ext cx="4981575" cy="380047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0" y="857232"/>
            <a:ext cx="7772400" cy="901640"/>
          </a:xfrm>
        </p:spPr>
        <p:txBody>
          <a:bodyPr/>
          <a:lstStyle/>
          <a:p>
            <a:r>
              <a:rPr lang="en-US" altLang="zh-CN" dirty="0" smtClean="0">
                <a:solidFill>
                  <a:srgbClr val="FF0000"/>
                </a:solidFill>
                <a:latin typeface="华文新魏" pitchFamily="2" charset="-122"/>
                <a:ea typeface="华文新魏" pitchFamily="2" charset="-122"/>
              </a:rPr>
              <a:t>3</a:t>
            </a:r>
            <a:r>
              <a:rPr lang="en-US" altLang="zh-CN" dirty="0" smtClean="0">
                <a:solidFill>
                  <a:srgbClr val="FF0000"/>
                </a:solidFill>
                <a:latin typeface="华文新魏" pitchFamily="2" charset="-122"/>
                <a:ea typeface="华文新魏" pitchFamily="2" charset="-122"/>
              </a:rPr>
              <a:t>.A</a:t>
            </a:r>
            <a:r>
              <a:rPr lang="zh-CN" altLang="en-US" dirty="0" smtClean="0">
                <a:solidFill>
                  <a:srgbClr val="FF0000"/>
                </a:solidFill>
                <a:latin typeface="华文新魏" pitchFamily="2" charset="-122"/>
                <a:ea typeface="华文新魏" pitchFamily="2" charset="-122"/>
              </a:rPr>
              <a:t>* 、</a:t>
            </a:r>
            <a:r>
              <a:rPr lang="en-US" altLang="zh-CN" dirty="0" smtClean="0">
                <a:solidFill>
                  <a:srgbClr val="FF0000"/>
                </a:solidFill>
                <a:latin typeface="华文新魏" pitchFamily="2" charset="-122"/>
                <a:ea typeface="华文新魏" pitchFamily="2" charset="-122"/>
              </a:rPr>
              <a:t>D</a:t>
            </a:r>
            <a:r>
              <a:rPr lang="zh-CN" altLang="en-US" dirty="0" smtClean="0">
                <a:solidFill>
                  <a:srgbClr val="FF0000"/>
                </a:solidFill>
                <a:latin typeface="华文新魏" pitchFamily="2" charset="-122"/>
                <a:ea typeface="华文新魏" pitchFamily="2" charset="-122"/>
              </a:rPr>
              <a:t>*算法</a:t>
            </a:r>
            <a:endParaRPr lang="zh-CN" altLang="en-US" dirty="0">
              <a:solidFill>
                <a:srgbClr val="FF0000"/>
              </a:solidFill>
              <a:latin typeface="华文新魏" pitchFamily="2" charset="-122"/>
              <a:ea typeface="华文新魏" pitchFamily="2" charset="-122"/>
            </a:endParaRPr>
          </a:p>
        </p:txBody>
      </p:sp>
      <p:sp>
        <p:nvSpPr>
          <p:cNvPr id="5" name="TextBox 4"/>
          <p:cNvSpPr txBox="1"/>
          <p:nvPr/>
        </p:nvSpPr>
        <p:spPr>
          <a:xfrm>
            <a:off x="2571736" y="2857496"/>
            <a:ext cx="5786478" cy="2215991"/>
          </a:xfrm>
          <a:prstGeom prst="rect">
            <a:avLst/>
          </a:prstGeom>
          <a:noFill/>
        </p:spPr>
        <p:txBody>
          <a:bodyPr wrap="square" rtlCol="0">
            <a:spAutoFit/>
          </a:bodyPr>
          <a:lstStyle/>
          <a:p>
            <a:pPr algn="just"/>
            <a:r>
              <a:rPr lang="en-US" altLang="zh-CN" sz="2000" b="1" dirty="0" smtClean="0">
                <a:solidFill>
                  <a:srgbClr val="FF3300"/>
                </a:solidFill>
                <a:latin typeface="华文新魏" pitchFamily="2" charset="-122"/>
                <a:ea typeface="华文新魏" pitchFamily="2" charset="-122"/>
              </a:rPr>
              <a:t>A*</a:t>
            </a:r>
            <a:r>
              <a:rPr lang="zh-CN" altLang="en-US" sz="2000" b="1" dirty="0" smtClean="0">
                <a:solidFill>
                  <a:srgbClr val="FF3300"/>
                </a:solidFill>
                <a:latin typeface="华文新魏" pitchFamily="2" charset="-122"/>
                <a:ea typeface="华文新魏" pitchFamily="2" charset="-122"/>
              </a:rPr>
              <a:t>算法的特点：</a:t>
            </a:r>
            <a:r>
              <a:rPr lang="en-US" altLang="zh-CN" sz="2000" b="1" dirty="0" smtClean="0">
                <a:solidFill>
                  <a:srgbClr val="FF3300"/>
                </a:solidFill>
                <a:latin typeface="华文新魏" pitchFamily="2" charset="-122"/>
                <a:ea typeface="华文新魏" pitchFamily="2" charset="-122"/>
              </a:rPr>
              <a:t>A*</a:t>
            </a:r>
            <a:r>
              <a:rPr lang="zh-CN" altLang="en-US" sz="2000" b="1" dirty="0" smtClean="0">
                <a:solidFill>
                  <a:srgbClr val="FF3300"/>
                </a:solidFill>
                <a:latin typeface="华文新魏" pitchFamily="2" charset="-122"/>
                <a:ea typeface="华文新魏" pitchFamily="2" charset="-122"/>
              </a:rPr>
              <a:t>算法在理论上是时间最优的，但是也有缺点：它的空间增长是指数级别的</a:t>
            </a:r>
            <a:r>
              <a:rPr lang="zh-CN" altLang="en-US" sz="2000" b="1" dirty="0" smtClean="0">
                <a:solidFill>
                  <a:srgbClr val="FF3300"/>
                </a:solidFill>
                <a:latin typeface="华文新魏" pitchFamily="2" charset="-122"/>
                <a:ea typeface="华文新魏" pitchFamily="2" charset="-122"/>
              </a:rPr>
              <a:t>。</a:t>
            </a:r>
            <a:endParaRPr lang="en-US" altLang="zh-CN" sz="2000" b="1" dirty="0" smtClean="0">
              <a:solidFill>
                <a:srgbClr val="FF3300"/>
              </a:solidFill>
              <a:latin typeface="华文新魏" pitchFamily="2" charset="-122"/>
              <a:ea typeface="华文新魏" pitchFamily="2" charset="-122"/>
            </a:endParaRPr>
          </a:p>
          <a:p>
            <a:pPr algn="just"/>
            <a:endParaRPr lang="en-US" altLang="zh-CN" sz="2000" b="1" dirty="0" smtClean="0">
              <a:solidFill>
                <a:srgbClr val="FF3300"/>
              </a:solidFill>
              <a:latin typeface="华文新魏" pitchFamily="2" charset="-122"/>
              <a:ea typeface="华文新魏" pitchFamily="2" charset="-122"/>
            </a:endParaRPr>
          </a:p>
          <a:p>
            <a:pPr algn="just"/>
            <a:r>
              <a:rPr lang="en-US" altLang="zh-CN" sz="2000" b="1" dirty="0" smtClean="0">
                <a:solidFill>
                  <a:srgbClr val="FF3300"/>
                </a:solidFill>
                <a:latin typeface="华文新魏" pitchFamily="2" charset="-122"/>
                <a:ea typeface="华文新魏" pitchFamily="2" charset="-122"/>
              </a:rPr>
              <a:t>D</a:t>
            </a:r>
            <a:r>
              <a:rPr lang="zh-CN" altLang="en-US" sz="2000" b="1" dirty="0" smtClean="0">
                <a:solidFill>
                  <a:srgbClr val="FF3300"/>
                </a:solidFill>
                <a:latin typeface="华文新魏" pitchFamily="2" charset="-122"/>
                <a:ea typeface="华文新魏" pitchFamily="2" charset="-122"/>
              </a:rPr>
              <a:t>* 算法</a:t>
            </a:r>
            <a:endParaRPr lang="en-US" altLang="zh-CN" sz="2000" b="1" dirty="0" smtClean="0">
              <a:solidFill>
                <a:srgbClr val="FF3300"/>
              </a:solidFill>
              <a:latin typeface="华文新魏" pitchFamily="2" charset="-122"/>
              <a:ea typeface="华文新魏" pitchFamily="2" charset="-122"/>
            </a:endParaRPr>
          </a:p>
          <a:p>
            <a:pPr algn="just"/>
            <a:r>
              <a:rPr lang="en-US" altLang="zh-CN" sz="2000" b="1" dirty="0" smtClean="0">
                <a:solidFill>
                  <a:srgbClr val="FF3300"/>
                </a:solidFill>
                <a:latin typeface="华文新魏" pitchFamily="2" charset="-122"/>
                <a:ea typeface="华文新魏" pitchFamily="2" charset="-122"/>
              </a:rPr>
              <a:t>Dynamic  A *</a:t>
            </a:r>
          </a:p>
          <a:p>
            <a:pPr algn="just"/>
            <a:r>
              <a:rPr lang="zh-CN" altLang="en-US" sz="2000" b="1" dirty="0" smtClean="0">
                <a:solidFill>
                  <a:srgbClr val="FF3300"/>
                </a:solidFill>
                <a:latin typeface="华文新魏" pitchFamily="2" charset="-122"/>
                <a:ea typeface="华文新魏" pitchFamily="2" charset="-122"/>
              </a:rPr>
              <a:t>应用于在动态环境下的搜索</a:t>
            </a:r>
            <a:r>
              <a:rPr lang="en-US" altLang="zh-CN" sz="2000" b="1" dirty="0" smtClean="0">
                <a:solidFill>
                  <a:srgbClr val="FF3300"/>
                </a:solidFill>
                <a:latin typeface="华文新魏" pitchFamily="2" charset="-122"/>
                <a:ea typeface="华文新魏" pitchFamily="2" charset="-122"/>
              </a:rPr>
              <a:t> </a:t>
            </a:r>
          </a:p>
          <a:p>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0" y="857232"/>
            <a:ext cx="7772400" cy="901640"/>
          </a:xfrm>
        </p:spPr>
        <p:txBody>
          <a:bodyPr/>
          <a:lstStyle/>
          <a:p>
            <a:r>
              <a:rPr lang="en-US" altLang="zh-CN" dirty="0" smtClean="0">
                <a:solidFill>
                  <a:srgbClr val="FF0000"/>
                </a:solidFill>
                <a:latin typeface="华文新魏" pitchFamily="2" charset="-122"/>
                <a:ea typeface="华文新魏" pitchFamily="2" charset="-122"/>
              </a:rPr>
              <a:t>3</a:t>
            </a:r>
            <a:r>
              <a:rPr lang="en-US" altLang="zh-CN" dirty="0" smtClean="0">
                <a:solidFill>
                  <a:srgbClr val="FF0000"/>
                </a:solidFill>
                <a:latin typeface="华文新魏" pitchFamily="2" charset="-122"/>
                <a:ea typeface="华文新魏" pitchFamily="2" charset="-122"/>
              </a:rPr>
              <a:t>.A</a:t>
            </a:r>
            <a:r>
              <a:rPr lang="zh-CN" altLang="en-US" dirty="0" smtClean="0">
                <a:solidFill>
                  <a:srgbClr val="FF0000"/>
                </a:solidFill>
                <a:latin typeface="华文新魏" pitchFamily="2" charset="-122"/>
                <a:ea typeface="华文新魏" pitchFamily="2" charset="-122"/>
              </a:rPr>
              <a:t>* 、</a:t>
            </a:r>
            <a:r>
              <a:rPr lang="en-US" altLang="zh-CN" dirty="0" smtClean="0">
                <a:solidFill>
                  <a:srgbClr val="FF0000"/>
                </a:solidFill>
                <a:latin typeface="华文新魏" pitchFamily="2" charset="-122"/>
                <a:ea typeface="华文新魏" pitchFamily="2" charset="-122"/>
              </a:rPr>
              <a:t>D</a:t>
            </a:r>
            <a:r>
              <a:rPr lang="zh-CN" altLang="en-US" dirty="0" smtClean="0">
                <a:solidFill>
                  <a:srgbClr val="FF0000"/>
                </a:solidFill>
                <a:latin typeface="华文新魏" pitchFamily="2" charset="-122"/>
                <a:ea typeface="华文新魏" pitchFamily="2" charset="-122"/>
              </a:rPr>
              <a:t>*算法</a:t>
            </a:r>
          </a:p>
        </p:txBody>
      </p:sp>
      <p:sp>
        <p:nvSpPr>
          <p:cNvPr id="3" name="TextBox 2"/>
          <p:cNvSpPr txBox="1"/>
          <p:nvPr/>
        </p:nvSpPr>
        <p:spPr>
          <a:xfrm>
            <a:off x="1500166" y="2928934"/>
            <a:ext cx="4643470" cy="923330"/>
          </a:xfrm>
          <a:prstGeom prst="rect">
            <a:avLst/>
          </a:prstGeom>
          <a:noFill/>
        </p:spPr>
        <p:txBody>
          <a:bodyPr wrap="square" rtlCol="0">
            <a:spAutoFit/>
          </a:bodyPr>
          <a:lstStyle/>
          <a:p>
            <a:r>
              <a:rPr lang="zh-CN" altLang="en-US" dirty="0" smtClean="0"/>
              <a:t>深度优先 </a:t>
            </a:r>
            <a:r>
              <a:rPr lang="en-US" altLang="zh-CN" dirty="0" smtClean="0"/>
              <a:t>VS </a:t>
            </a:r>
            <a:r>
              <a:rPr lang="zh-CN" altLang="en-US" dirty="0" smtClean="0"/>
              <a:t>广度优先</a:t>
            </a:r>
            <a:endParaRPr lang="en-US" altLang="zh-CN" dirty="0" smtClean="0"/>
          </a:p>
          <a:p>
            <a:r>
              <a:rPr lang="zh-CN" altLang="en-US" dirty="0" smtClean="0"/>
              <a:t>深度优先：</a:t>
            </a:r>
            <a:endParaRPr lang="en-US" altLang="zh-CN" dirty="0" smtClean="0"/>
          </a:p>
          <a:p>
            <a:endParaRPr lang="zh-CN" altLang="en-US" dirty="0"/>
          </a:p>
        </p:txBody>
      </p:sp>
      <p:pic>
        <p:nvPicPr>
          <p:cNvPr id="44034" name="Picture 2"/>
          <p:cNvPicPr>
            <a:picLocks noChangeAspect="1" noChangeArrowheads="1"/>
          </p:cNvPicPr>
          <p:nvPr/>
        </p:nvPicPr>
        <p:blipFill>
          <a:blip r:embed="rId2"/>
          <a:srcRect/>
          <a:stretch>
            <a:fillRect/>
          </a:stretch>
        </p:blipFill>
        <p:spPr bwMode="auto">
          <a:xfrm>
            <a:off x="5072066" y="2571744"/>
            <a:ext cx="2933700" cy="28956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1857356" y="1357298"/>
          <a:ext cx="6429420" cy="4214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0" y="857232"/>
            <a:ext cx="7772400" cy="901640"/>
          </a:xfrm>
        </p:spPr>
        <p:txBody>
          <a:bodyPr/>
          <a:lstStyle/>
          <a:p>
            <a:r>
              <a:rPr lang="en-US" altLang="zh-CN" dirty="0" smtClean="0">
                <a:solidFill>
                  <a:srgbClr val="FF0000"/>
                </a:solidFill>
                <a:latin typeface="华文新魏" pitchFamily="2" charset="-122"/>
                <a:ea typeface="华文新魏" pitchFamily="2" charset="-122"/>
              </a:rPr>
              <a:t>3.A</a:t>
            </a:r>
            <a:r>
              <a:rPr lang="zh-CN" altLang="en-US" dirty="0" smtClean="0">
                <a:solidFill>
                  <a:srgbClr val="FF0000"/>
                </a:solidFill>
                <a:latin typeface="华文新魏" pitchFamily="2" charset="-122"/>
                <a:ea typeface="华文新魏" pitchFamily="2" charset="-122"/>
              </a:rPr>
              <a:t>* 、</a:t>
            </a:r>
            <a:r>
              <a:rPr lang="en-US" altLang="zh-CN" dirty="0" smtClean="0">
                <a:solidFill>
                  <a:srgbClr val="FF0000"/>
                </a:solidFill>
                <a:latin typeface="华文新魏" pitchFamily="2" charset="-122"/>
                <a:ea typeface="华文新魏" pitchFamily="2" charset="-122"/>
              </a:rPr>
              <a:t>D</a:t>
            </a:r>
            <a:r>
              <a:rPr lang="zh-CN" altLang="en-US" dirty="0" smtClean="0">
                <a:solidFill>
                  <a:srgbClr val="FF0000"/>
                </a:solidFill>
                <a:latin typeface="华文新魏" pitchFamily="2" charset="-122"/>
                <a:ea typeface="华文新魏" pitchFamily="2" charset="-122"/>
              </a:rPr>
              <a:t>*算法</a:t>
            </a:r>
            <a:endParaRPr lang="zh-CN" altLang="en-US" dirty="0">
              <a:solidFill>
                <a:srgbClr val="FF0000"/>
              </a:solidFill>
              <a:latin typeface="华文新魏" pitchFamily="2" charset="-122"/>
              <a:ea typeface="华文新魏" pitchFamily="2" charset="-122"/>
            </a:endParaRPr>
          </a:p>
        </p:txBody>
      </p:sp>
      <p:sp>
        <p:nvSpPr>
          <p:cNvPr id="3" name="TextBox 2"/>
          <p:cNvSpPr txBox="1"/>
          <p:nvPr/>
        </p:nvSpPr>
        <p:spPr>
          <a:xfrm>
            <a:off x="1500166" y="3000372"/>
            <a:ext cx="4643470" cy="923330"/>
          </a:xfrm>
          <a:prstGeom prst="rect">
            <a:avLst/>
          </a:prstGeom>
          <a:noFill/>
        </p:spPr>
        <p:txBody>
          <a:bodyPr wrap="square" rtlCol="0">
            <a:spAutoFit/>
          </a:bodyPr>
          <a:lstStyle/>
          <a:p>
            <a:r>
              <a:rPr lang="zh-CN" altLang="en-US" dirty="0" smtClean="0"/>
              <a:t>深度优先 </a:t>
            </a:r>
            <a:r>
              <a:rPr lang="en-US" altLang="zh-CN" dirty="0" smtClean="0"/>
              <a:t>VS </a:t>
            </a:r>
            <a:r>
              <a:rPr lang="zh-CN" altLang="en-US" dirty="0" smtClean="0"/>
              <a:t>广度优先</a:t>
            </a:r>
            <a:endParaRPr lang="en-US" altLang="zh-CN" dirty="0" smtClean="0"/>
          </a:p>
          <a:p>
            <a:r>
              <a:rPr lang="zh-CN" altLang="en-US" dirty="0" smtClean="0"/>
              <a:t>广度优先</a:t>
            </a:r>
            <a:r>
              <a:rPr lang="zh-CN" altLang="en-US" dirty="0" smtClean="0">
                <a:sym typeface="Wingdings" pitchFamily="2" charset="2"/>
              </a:rPr>
              <a:t>（</a:t>
            </a:r>
            <a:r>
              <a:rPr lang="en-US" altLang="zh-CN" dirty="0" smtClean="0">
                <a:sym typeface="Wingdings" pitchFamily="2" charset="2"/>
              </a:rPr>
              <a:t>A</a:t>
            </a:r>
            <a:r>
              <a:rPr lang="zh-CN" altLang="en-US" dirty="0" smtClean="0">
                <a:sym typeface="Wingdings" pitchFamily="2" charset="2"/>
              </a:rPr>
              <a:t>*）</a:t>
            </a:r>
            <a:endParaRPr lang="en-US" altLang="zh-CN" dirty="0" smtClean="0"/>
          </a:p>
          <a:p>
            <a:endParaRPr lang="zh-CN" altLang="en-US" dirty="0"/>
          </a:p>
        </p:txBody>
      </p:sp>
      <p:pic>
        <p:nvPicPr>
          <p:cNvPr id="45058" name="Picture 2"/>
          <p:cNvPicPr>
            <a:picLocks noChangeAspect="1" noChangeArrowheads="1"/>
          </p:cNvPicPr>
          <p:nvPr/>
        </p:nvPicPr>
        <p:blipFill>
          <a:blip r:embed="rId2"/>
          <a:srcRect/>
          <a:stretch>
            <a:fillRect/>
          </a:stretch>
        </p:blipFill>
        <p:spPr bwMode="auto">
          <a:xfrm>
            <a:off x="4643438" y="3143248"/>
            <a:ext cx="2905125" cy="222885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0" y="857232"/>
            <a:ext cx="7772400" cy="901640"/>
          </a:xfrm>
        </p:spPr>
        <p:txBody>
          <a:bodyPr/>
          <a:lstStyle/>
          <a:p>
            <a:r>
              <a:rPr lang="en-US" altLang="zh-CN" dirty="0" smtClean="0">
                <a:solidFill>
                  <a:srgbClr val="FF0000"/>
                </a:solidFill>
                <a:latin typeface="华文新魏" pitchFamily="2" charset="-122"/>
                <a:ea typeface="华文新魏" pitchFamily="2" charset="-122"/>
              </a:rPr>
              <a:t>4.</a:t>
            </a:r>
            <a:r>
              <a:rPr lang="zh-CN" altLang="en-US" dirty="0" smtClean="0">
                <a:solidFill>
                  <a:srgbClr val="FF0000"/>
                </a:solidFill>
                <a:latin typeface="华文新魏" pitchFamily="2" charset="-122"/>
                <a:ea typeface="华文新魏" pitchFamily="2" charset="-122"/>
              </a:rPr>
              <a:t>人工势场法</a:t>
            </a:r>
          </a:p>
        </p:txBody>
      </p:sp>
      <p:pic>
        <p:nvPicPr>
          <p:cNvPr id="1026" name="Picture 2"/>
          <p:cNvPicPr>
            <a:picLocks noChangeAspect="1" noChangeArrowheads="1"/>
          </p:cNvPicPr>
          <p:nvPr/>
        </p:nvPicPr>
        <p:blipFill>
          <a:blip r:embed="rId2"/>
          <a:srcRect/>
          <a:stretch>
            <a:fillRect/>
          </a:stretch>
        </p:blipFill>
        <p:spPr bwMode="auto">
          <a:xfrm>
            <a:off x="1643042" y="2786058"/>
            <a:ext cx="3590925" cy="2933700"/>
          </a:xfrm>
          <a:prstGeom prst="rect">
            <a:avLst/>
          </a:prstGeom>
          <a:noFill/>
          <a:ln w="9525">
            <a:noFill/>
            <a:miter lim="800000"/>
            <a:headEnd/>
            <a:tailEnd/>
          </a:ln>
          <a:effectLst/>
        </p:spPr>
      </p:pic>
      <p:sp>
        <p:nvSpPr>
          <p:cNvPr id="4" name="矩形 3"/>
          <p:cNvSpPr/>
          <p:nvPr/>
        </p:nvSpPr>
        <p:spPr>
          <a:xfrm>
            <a:off x="2143108" y="6143644"/>
            <a:ext cx="5429288" cy="369332"/>
          </a:xfrm>
          <a:prstGeom prst="rect">
            <a:avLst/>
          </a:prstGeom>
        </p:spPr>
        <p:txBody>
          <a:bodyPr wrap="square">
            <a:spAutoFit/>
          </a:bodyPr>
          <a:lstStyle/>
          <a:p>
            <a:r>
              <a:rPr lang="zh-CN" altLang="en-US" dirty="0" smtClean="0"/>
              <a:t>人工势场法是</a:t>
            </a:r>
            <a:r>
              <a:rPr lang="zh-CN" altLang="en-US" b="1" dirty="0" smtClean="0"/>
              <a:t>局部路径规划</a:t>
            </a:r>
            <a:r>
              <a:rPr lang="zh-CN" altLang="en-US" dirty="0" smtClean="0"/>
              <a:t>的一种比较常用的方法</a:t>
            </a:r>
            <a:endParaRPr lang="zh-CN" altLang="en-US" dirty="0"/>
          </a:p>
        </p:txBody>
      </p:sp>
      <p:pic>
        <p:nvPicPr>
          <p:cNvPr id="3" name="Picture 2"/>
          <p:cNvPicPr>
            <a:picLocks noChangeAspect="1" noChangeArrowheads="1"/>
          </p:cNvPicPr>
          <p:nvPr/>
        </p:nvPicPr>
        <p:blipFill>
          <a:blip r:embed="rId3"/>
          <a:srcRect/>
          <a:stretch>
            <a:fillRect/>
          </a:stretch>
        </p:blipFill>
        <p:spPr bwMode="auto">
          <a:xfrm>
            <a:off x="5643570" y="2000240"/>
            <a:ext cx="2795598" cy="40700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0" y="857232"/>
            <a:ext cx="7772400" cy="901640"/>
          </a:xfrm>
        </p:spPr>
        <p:txBody>
          <a:bodyPr/>
          <a:lstStyle/>
          <a:p>
            <a:r>
              <a:rPr lang="en-US" altLang="zh-CN" dirty="0" smtClean="0">
                <a:solidFill>
                  <a:srgbClr val="FF0000"/>
                </a:solidFill>
                <a:latin typeface="华文新魏" pitchFamily="2" charset="-122"/>
                <a:ea typeface="华文新魏" pitchFamily="2" charset="-122"/>
              </a:rPr>
              <a:t>4.</a:t>
            </a:r>
            <a:r>
              <a:rPr lang="zh-CN" altLang="en-US" dirty="0" smtClean="0">
                <a:solidFill>
                  <a:srgbClr val="FF0000"/>
                </a:solidFill>
                <a:latin typeface="华文新魏" pitchFamily="2" charset="-122"/>
                <a:ea typeface="华文新魏" pitchFamily="2" charset="-122"/>
              </a:rPr>
              <a:t>人工势场法</a:t>
            </a:r>
          </a:p>
        </p:txBody>
      </p:sp>
      <p:pic>
        <p:nvPicPr>
          <p:cNvPr id="2050" name="Picture 2" descr="http://img.blog.csdn.net/20160107103056728?watermark/2/text/aHR0cDovL2Jsb2cuY3Nkbi5uZXQv/font/5a6L5L2T/fontsize/400/fill/I0JBQkFCMA==/dissolve/70/gravity/Center"/>
          <p:cNvPicPr>
            <a:picLocks noChangeAspect="1" noChangeArrowheads="1" noCrop="1"/>
          </p:cNvPicPr>
          <p:nvPr/>
        </p:nvPicPr>
        <p:blipFill>
          <a:blip r:embed="rId2" cstate="print"/>
          <a:srcRect/>
          <a:stretch>
            <a:fillRect/>
          </a:stretch>
        </p:blipFill>
        <p:spPr bwMode="auto">
          <a:xfrm>
            <a:off x="5357818" y="2714620"/>
            <a:ext cx="3013715" cy="2810942"/>
          </a:xfrm>
          <a:prstGeom prst="rect">
            <a:avLst/>
          </a:prstGeom>
          <a:noFill/>
        </p:spPr>
      </p:pic>
      <p:pic>
        <p:nvPicPr>
          <p:cNvPr id="2052" name="Picture 4" descr="http://img.blog.csdn.net/20160107100008085?watermark/2/text/aHR0cDovL2Jsb2cuY3Nkbi5uZXQv/font/5a6L5L2T/fontsize/400/fill/I0JBQkFCMA==/dissolve/70/gravity/Center"/>
          <p:cNvPicPr>
            <a:picLocks noChangeAspect="1" noChangeArrowheads="1"/>
          </p:cNvPicPr>
          <p:nvPr/>
        </p:nvPicPr>
        <p:blipFill>
          <a:blip r:embed="rId3" cstate="print"/>
          <a:srcRect/>
          <a:stretch>
            <a:fillRect/>
          </a:stretch>
        </p:blipFill>
        <p:spPr bwMode="auto">
          <a:xfrm>
            <a:off x="1785918" y="2714620"/>
            <a:ext cx="3286148" cy="3060658"/>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0" y="857232"/>
            <a:ext cx="7772400" cy="901640"/>
          </a:xfrm>
        </p:spPr>
        <p:txBody>
          <a:bodyPr/>
          <a:lstStyle/>
          <a:p>
            <a:r>
              <a:rPr lang="en-US" altLang="zh-CN" dirty="0" smtClean="0">
                <a:solidFill>
                  <a:srgbClr val="FF0000"/>
                </a:solidFill>
                <a:latin typeface="华文新魏" pitchFamily="2" charset="-122"/>
                <a:ea typeface="华文新魏" pitchFamily="2" charset="-122"/>
              </a:rPr>
              <a:t>4.</a:t>
            </a:r>
            <a:r>
              <a:rPr lang="zh-CN" altLang="en-US" dirty="0" smtClean="0">
                <a:solidFill>
                  <a:srgbClr val="FF0000"/>
                </a:solidFill>
                <a:latin typeface="华文新魏" pitchFamily="2" charset="-122"/>
                <a:ea typeface="华文新魏" pitchFamily="2" charset="-122"/>
              </a:rPr>
              <a:t>人工势场法</a:t>
            </a:r>
          </a:p>
        </p:txBody>
      </p:sp>
      <p:sp>
        <p:nvSpPr>
          <p:cNvPr id="5" name="TextBox 4"/>
          <p:cNvSpPr txBox="1"/>
          <p:nvPr/>
        </p:nvSpPr>
        <p:spPr>
          <a:xfrm>
            <a:off x="1857356" y="2214554"/>
            <a:ext cx="5857916" cy="3447098"/>
          </a:xfrm>
          <a:prstGeom prst="rect">
            <a:avLst/>
          </a:prstGeom>
          <a:noFill/>
        </p:spPr>
        <p:txBody>
          <a:bodyPr wrap="square" rtlCol="0">
            <a:spAutoFit/>
          </a:bodyPr>
          <a:lstStyle/>
          <a:p>
            <a:r>
              <a:rPr lang="zh-CN" altLang="en-US" sz="2000" b="1" dirty="0" smtClean="0">
                <a:solidFill>
                  <a:srgbClr val="FF3300"/>
                </a:solidFill>
                <a:latin typeface="华文新魏" pitchFamily="2" charset="-122"/>
                <a:ea typeface="华文新魏" pitchFamily="2" charset="-122"/>
              </a:rPr>
              <a:t>引力场和斥力场的构建</a:t>
            </a:r>
            <a:endParaRPr lang="en-US" altLang="zh-CN" sz="2000" b="1" dirty="0" smtClean="0">
              <a:solidFill>
                <a:srgbClr val="FF3300"/>
              </a:solidFill>
              <a:latin typeface="华文新魏" pitchFamily="2" charset="-122"/>
              <a:ea typeface="华文新魏" pitchFamily="2" charset="-122"/>
            </a:endParaRPr>
          </a:p>
          <a:p>
            <a:r>
              <a:rPr lang="zh-CN" altLang="en-US" sz="2000" b="1" dirty="0" smtClean="0">
                <a:solidFill>
                  <a:srgbClr val="FF3300"/>
                </a:solidFill>
                <a:latin typeface="华文新魏" pitchFamily="2" charset="-122"/>
                <a:ea typeface="华文新魏" pitchFamily="2" charset="-122"/>
              </a:rPr>
              <a:t>引力函数：</a:t>
            </a:r>
            <a:endParaRPr lang="en-US" altLang="zh-CN" sz="2000" b="1" dirty="0" smtClean="0">
              <a:solidFill>
                <a:srgbClr val="FF3300"/>
              </a:solidFill>
              <a:latin typeface="华文新魏" pitchFamily="2" charset="-122"/>
              <a:ea typeface="华文新魏" pitchFamily="2" charset="-122"/>
            </a:endParaRPr>
          </a:p>
          <a:p>
            <a:endParaRPr lang="en-US" altLang="zh-CN" sz="2000" b="1" dirty="0" smtClean="0">
              <a:solidFill>
                <a:srgbClr val="FF3300"/>
              </a:solidFill>
              <a:latin typeface="华文新魏" pitchFamily="2" charset="-122"/>
              <a:ea typeface="华文新魏" pitchFamily="2" charset="-122"/>
            </a:endParaRPr>
          </a:p>
          <a:p>
            <a:endParaRPr lang="en-US" altLang="zh-CN" sz="2000" b="1" dirty="0" smtClean="0">
              <a:solidFill>
                <a:srgbClr val="FF3300"/>
              </a:solidFill>
              <a:latin typeface="华文新魏" pitchFamily="2" charset="-122"/>
              <a:ea typeface="华文新魏" pitchFamily="2" charset="-122"/>
            </a:endParaRPr>
          </a:p>
          <a:p>
            <a:endParaRPr lang="en-US" altLang="zh-CN" sz="2000" b="1" dirty="0" smtClean="0">
              <a:solidFill>
                <a:srgbClr val="FF3300"/>
              </a:solidFill>
              <a:latin typeface="华文新魏" pitchFamily="2" charset="-122"/>
              <a:ea typeface="华文新魏" pitchFamily="2" charset="-122"/>
            </a:endParaRPr>
          </a:p>
          <a:p>
            <a:r>
              <a:rPr lang="zh-CN" altLang="en-US" sz="2000" b="1" dirty="0" smtClean="0">
                <a:solidFill>
                  <a:srgbClr val="FF3300"/>
                </a:solidFill>
                <a:latin typeface="华文新魏" pitchFamily="2" charset="-122"/>
                <a:ea typeface="华文新魏" pitchFamily="2" charset="-122"/>
              </a:rPr>
              <a:t>引力场：</a:t>
            </a:r>
            <a:endParaRPr lang="en-US" altLang="zh-CN" sz="2000" b="1" dirty="0" smtClean="0">
              <a:solidFill>
                <a:srgbClr val="FF3300"/>
              </a:solidFill>
              <a:latin typeface="华文新魏" pitchFamily="2" charset="-122"/>
              <a:ea typeface="华文新魏" pitchFamily="2" charset="-122"/>
            </a:endParaRPr>
          </a:p>
          <a:p>
            <a:endParaRPr lang="en-US" altLang="zh-CN" sz="2000" b="1" dirty="0" smtClean="0">
              <a:solidFill>
                <a:srgbClr val="FF3300"/>
              </a:solidFill>
              <a:latin typeface="华文新魏" pitchFamily="2" charset="-122"/>
              <a:ea typeface="华文新魏" pitchFamily="2" charset="-122"/>
            </a:endParaRPr>
          </a:p>
          <a:p>
            <a:endParaRPr lang="en-US" altLang="zh-CN" sz="2000" b="1" dirty="0" smtClean="0">
              <a:solidFill>
                <a:srgbClr val="FF3300"/>
              </a:solidFill>
              <a:latin typeface="华文新魏" pitchFamily="2" charset="-122"/>
              <a:ea typeface="华文新魏" pitchFamily="2" charset="-122"/>
            </a:endParaRPr>
          </a:p>
          <a:p>
            <a:endParaRPr lang="en-US" altLang="zh-CN" sz="2000" b="1" dirty="0" smtClean="0">
              <a:solidFill>
                <a:srgbClr val="FF3300"/>
              </a:solidFill>
              <a:latin typeface="华文新魏" pitchFamily="2" charset="-122"/>
              <a:ea typeface="华文新魏" pitchFamily="2" charset="-122"/>
            </a:endParaRPr>
          </a:p>
          <a:p>
            <a:endParaRPr lang="en-US" altLang="zh-CN" sz="2000" b="1" dirty="0" smtClean="0">
              <a:solidFill>
                <a:srgbClr val="FF3300"/>
              </a:solidFill>
              <a:latin typeface="华文新魏" pitchFamily="2" charset="-122"/>
              <a:ea typeface="华文新魏" pitchFamily="2" charset="-122"/>
            </a:endParaRPr>
          </a:p>
          <a:p>
            <a:endParaRPr lang="zh-CN" altLang="en-US" dirty="0"/>
          </a:p>
        </p:txBody>
      </p:sp>
      <p:pic>
        <p:nvPicPr>
          <p:cNvPr id="7" name="Picture 2"/>
          <p:cNvPicPr>
            <a:picLocks noChangeAspect="1" noChangeArrowheads="1"/>
          </p:cNvPicPr>
          <p:nvPr/>
        </p:nvPicPr>
        <p:blipFill>
          <a:blip r:embed="rId2"/>
          <a:srcRect/>
          <a:stretch>
            <a:fillRect/>
          </a:stretch>
        </p:blipFill>
        <p:spPr bwMode="auto">
          <a:xfrm>
            <a:off x="1285852" y="3143248"/>
            <a:ext cx="4400550" cy="561975"/>
          </a:xfrm>
          <a:prstGeom prst="rect">
            <a:avLst/>
          </a:prstGeom>
          <a:noFill/>
          <a:ln w="9525">
            <a:noFill/>
            <a:miter lim="800000"/>
            <a:headEnd/>
            <a:tailEnd/>
          </a:ln>
          <a:effectLst/>
        </p:spPr>
      </p:pic>
      <p:pic>
        <p:nvPicPr>
          <p:cNvPr id="23555" name="Picture 3"/>
          <p:cNvPicPr>
            <a:picLocks noChangeAspect="1" noChangeArrowheads="1"/>
          </p:cNvPicPr>
          <p:nvPr/>
        </p:nvPicPr>
        <p:blipFill>
          <a:blip r:embed="rId3"/>
          <a:srcRect/>
          <a:stretch>
            <a:fillRect/>
          </a:stretch>
        </p:blipFill>
        <p:spPr bwMode="auto">
          <a:xfrm>
            <a:off x="1000100" y="4429132"/>
            <a:ext cx="4610100" cy="485775"/>
          </a:xfrm>
          <a:prstGeom prst="rect">
            <a:avLst/>
          </a:prstGeom>
          <a:noFill/>
          <a:ln w="9525">
            <a:noFill/>
            <a:miter lim="800000"/>
            <a:headEnd/>
            <a:tailEnd/>
          </a:ln>
          <a:effectLst/>
        </p:spPr>
      </p:pic>
      <p:pic>
        <p:nvPicPr>
          <p:cNvPr id="23556" name="Picture 4"/>
          <p:cNvPicPr>
            <a:picLocks noChangeAspect="1" noChangeArrowheads="1"/>
          </p:cNvPicPr>
          <p:nvPr/>
        </p:nvPicPr>
        <p:blipFill>
          <a:blip r:embed="rId4"/>
          <a:srcRect/>
          <a:stretch>
            <a:fillRect/>
          </a:stretch>
        </p:blipFill>
        <p:spPr bwMode="auto">
          <a:xfrm>
            <a:off x="5929322" y="3143248"/>
            <a:ext cx="2895600" cy="2190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0" y="857232"/>
            <a:ext cx="7772400" cy="901640"/>
          </a:xfrm>
        </p:spPr>
        <p:txBody>
          <a:bodyPr/>
          <a:lstStyle/>
          <a:p>
            <a:r>
              <a:rPr lang="en-US" altLang="zh-CN" dirty="0" smtClean="0">
                <a:solidFill>
                  <a:srgbClr val="FF0000"/>
                </a:solidFill>
                <a:latin typeface="华文新魏" pitchFamily="2" charset="-122"/>
                <a:ea typeface="华文新魏" pitchFamily="2" charset="-122"/>
              </a:rPr>
              <a:t>4.</a:t>
            </a:r>
            <a:r>
              <a:rPr lang="zh-CN" altLang="en-US" dirty="0" smtClean="0">
                <a:solidFill>
                  <a:srgbClr val="FF0000"/>
                </a:solidFill>
                <a:latin typeface="华文新魏" pitchFamily="2" charset="-122"/>
                <a:ea typeface="华文新魏" pitchFamily="2" charset="-122"/>
              </a:rPr>
              <a:t>人工势场法</a:t>
            </a:r>
          </a:p>
        </p:txBody>
      </p:sp>
      <p:sp>
        <p:nvSpPr>
          <p:cNvPr id="5" name="TextBox 4"/>
          <p:cNvSpPr txBox="1"/>
          <p:nvPr/>
        </p:nvSpPr>
        <p:spPr>
          <a:xfrm>
            <a:off x="1857356" y="2214554"/>
            <a:ext cx="5857916" cy="4062651"/>
          </a:xfrm>
          <a:prstGeom prst="rect">
            <a:avLst/>
          </a:prstGeom>
          <a:noFill/>
        </p:spPr>
        <p:txBody>
          <a:bodyPr wrap="square" rtlCol="0">
            <a:spAutoFit/>
          </a:bodyPr>
          <a:lstStyle/>
          <a:p>
            <a:r>
              <a:rPr lang="zh-CN" altLang="en-US" sz="2000" b="1" dirty="0" smtClean="0">
                <a:solidFill>
                  <a:srgbClr val="FF3300"/>
                </a:solidFill>
                <a:latin typeface="华文新魏" pitchFamily="2" charset="-122"/>
                <a:ea typeface="华文新魏" pitchFamily="2" charset="-122"/>
              </a:rPr>
              <a:t>引力场和斥力场的构建</a:t>
            </a:r>
            <a:endParaRPr lang="en-US" altLang="zh-CN" sz="2000" b="1" dirty="0" smtClean="0">
              <a:solidFill>
                <a:srgbClr val="FF3300"/>
              </a:solidFill>
              <a:latin typeface="华文新魏" pitchFamily="2" charset="-122"/>
              <a:ea typeface="华文新魏" pitchFamily="2" charset="-122"/>
            </a:endParaRPr>
          </a:p>
          <a:p>
            <a:r>
              <a:rPr lang="zh-CN" altLang="en-US" sz="2000" b="1" dirty="0" smtClean="0">
                <a:solidFill>
                  <a:srgbClr val="FF3300"/>
                </a:solidFill>
                <a:latin typeface="华文新魏" pitchFamily="2" charset="-122"/>
                <a:ea typeface="华文新魏" pitchFamily="2" charset="-122"/>
              </a:rPr>
              <a:t>斥力场：</a:t>
            </a:r>
            <a:endParaRPr lang="en-US" altLang="zh-CN" sz="2000" b="1" dirty="0" smtClean="0">
              <a:solidFill>
                <a:srgbClr val="FF3300"/>
              </a:solidFill>
              <a:latin typeface="华文新魏" pitchFamily="2" charset="-122"/>
              <a:ea typeface="华文新魏" pitchFamily="2" charset="-122"/>
            </a:endParaRPr>
          </a:p>
          <a:p>
            <a:endParaRPr lang="en-US" altLang="zh-CN" sz="2000" b="1" dirty="0" smtClean="0">
              <a:solidFill>
                <a:srgbClr val="FF3300"/>
              </a:solidFill>
              <a:latin typeface="华文新魏" pitchFamily="2" charset="-122"/>
              <a:ea typeface="华文新魏" pitchFamily="2" charset="-122"/>
            </a:endParaRPr>
          </a:p>
          <a:p>
            <a:endParaRPr lang="en-US" altLang="zh-CN" sz="2000" b="1" dirty="0" smtClean="0">
              <a:solidFill>
                <a:srgbClr val="FF3300"/>
              </a:solidFill>
              <a:latin typeface="华文新魏" pitchFamily="2" charset="-122"/>
              <a:ea typeface="华文新魏" pitchFamily="2" charset="-122"/>
            </a:endParaRPr>
          </a:p>
          <a:p>
            <a:endParaRPr lang="en-US" altLang="zh-CN" sz="2000" b="1" dirty="0" smtClean="0">
              <a:solidFill>
                <a:srgbClr val="FF3300"/>
              </a:solidFill>
              <a:latin typeface="华文新魏" pitchFamily="2" charset="-122"/>
              <a:ea typeface="华文新魏" pitchFamily="2" charset="-122"/>
            </a:endParaRPr>
          </a:p>
          <a:p>
            <a:endParaRPr lang="en-US" altLang="zh-CN" sz="2000" b="1" dirty="0" smtClean="0">
              <a:solidFill>
                <a:srgbClr val="FF3300"/>
              </a:solidFill>
              <a:latin typeface="华文新魏" pitchFamily="2" charset="-122"/>
              <a:ea typeface="华文新魏" pitchFamily="2" charset="-122"/>
            </a:endParaRPr>
          </a:p>
          <a:p>
            <a:endParaRPr lang="en-US" altLang="zh-CN" sz="2000" b="1" dirty="0" smtClean="0">
              <a:solidFill>
                <a:srgbClr val="FF3300"/>
              </a:solidFill>
              <a:latin typeface="华文新魏" pitchFamily="2" charset="-122"/>
              <a:ea typeface="华文新魏" pitchFamily="2" charset="-122"/>
            </a:endParaRPr>
          </a:p>
          <a:p>
            <a:r>
              <a:rPr lang="zh-CN" altLang="en-US" sz="2000" b="1" dirty="0" smtClean="0">
                <a:solidFill>
                  <a:srgbClr val="FF3300"/>
                </a:solidFill>
                <a:latin typeface="华文新魏" pitchFamily="2" charset="-122"/>
                <a:ea typeface="华文新魏" pitchFamily="2" charset="-122"/>
              </a:rPr>
              <a:t>斥力：</a:t>
            </a:r>
            <a:endParaRPr lang="en-US" altLang="zh-CN" sz="2000" b="1" dirty="0" smtClean="0">
              <a:solidFill>
                <a:srgbClr val="FF3300"/>
              </a:solidFill>
              <a:latin typeface="华文新魏" pitchFamily="2" charset="-122"/>
              <a:ea typeface="华文新魏" pitchFamily="2" charset="-122"/>
            </a:endParaRPr>
          </a:p>
          <a:p>
            <a:endParaRPr lang="en-US" altLang="zh-CN" sz="2000" b="1" dirty="0" smtClean="0">
              <a:solidFill>
                <a:srgbClr val="FF3300"/>
              </a:solidFill>
              <a:latin typeface="华文新魏" pitchFamily="2" charset="-122"/>
              <a:ea typeface="华文新魏" pitchFamily="2" charset="-122"/>
            </a:endParaRPr>
          </a:p>
          <a:p>
            <a:endParaRPr lang="en-US" altLang="zh-CN" sz="2000" b="1" dirty="0" smtClean="0">
              <a:solidFill>
                <a:srgbClr val="FF3300"/>
              </a:solidFill>
              <a:latin typeface="华文新魏" pitchFamily="2" charset="-122"/>
              <a:ea typeface="华文新魏" pitchFamily="2" charset="-122"/>
            </a:endParaRPr>
          </a:p>
          <a:p>
            <a:endParaRPr lang="en-US" altLang="zh-CN" sz="2000" b="1" dirty="0" smtClean="0">
              <a:solidFill>
                <a:srgbClr val="FF3300"/>
              </a:solidFill>
              <a:latin typeface="华文新魏" pitchFamily="2" charset="-122"/>
              <a:ea typeface="华文新魏" pitchFamily="2" charset="-122"/>
            </a:endParaRPr>
          </a:p>
          <a:p>
            <a:endParaRPr lang="en-US" altLang="zh-CN" sz="2000" b="1" dirty="0" smtClean="0">
              <a:solidFill>
                <a:srgbClr val="FF3300"/>
              </a:solidFill>
              <a:latin typeface="华文新魏" pitchFamily="2" charset="-122"/>
              <a:ea typeface="华文新魏" pitchFamily="2" charset="-122"/>
            </a:endParaRPr>
          </a:p>
          <a:p>
            <a:endParaRPr lang="zh-CN" altLang="en-US" dirty="0"/>
          </a:p>
        </p:txBody>
      </p:sp>
      <p:pic>
        <p:nvPicPr>
          <p:cNvPr id="24578" name="Picture 2"/>
          <p:cNvPicPr>
            <a:picLocks noChangeAspect="1" noChangeArrowheads="1"/>
          </p:cNvPicPr>
          <p:nvPr/>
        </p:nvPicPr>
        <p:blipFill>
          <a:blip r:embed="rId2"/>
          <a:srcRect/>
          <a:stretch>
            <a:fillRect/>
          </a:stretch>
        </p:blipFill>
        <p:spPr bwMode="auto">
          <a:xfrm>
            <a:off x="1357290" y="3143248"/>
            <a:ext cx="4476750" cy="1000125"/>
          </a:xfrm>
          <a:prstGeom prst="rect">
            <a:avLst/>
          </a:prstGeom>
          <a:noFill/>
          <a:ln w="9525">
            <a:noFill/>
            <a:miter lim="800000"/>
            <a:headEnd/>
            <a:tailEnd/>
          </a:ln>
          <a:effectLst/>
        </p:spPr>
      </p:pic>
      <p:pic>
        <p:nvPicPr>
          <p:cNvPr id="24579" name="Picture 3"/>
          <p:cNvPicPr>
            <a:picLocks noChangeAspect="1" noChangeArrowheads="1"/>
          </p:cNvPicPr>
          <p:nvPr/>
        </p:nvPicPr>
        <p:blipFill>
          <a:blip r:embed="rId3"/>
          <a:srcRect/>
          <a:stretch>
            <a:fillRect/>
          </a:stretch>
        </p:blipFill>
        <p:spPr bwMode="auto">
          <a:xfrm>
            <a:off x="1357290" y="4786322"/>
            <a:ext cx="4410090" cy="1508951"/>
          </a:xfrm>
          <a:prstGeom prst="rect">
            <a:avLst/>
          </a:prstGeom>
          <a:noFill/>
          <a:ln w="9525">
            <a:noFill/>
            <a:miter lim="800000"/>
            <a:headEnd/>
            <a:tailEnd/>
          </a:ln>
          <a:effectLst/>
        </p:spPr>
      </p:pic>
      <p:pic>
        <p:nvPicPr>
          <p:cNvPr id="24580" name="Picture 4"/>
          <p:cNvPicPr>
            <a:picLocks noChangeAspect="1" noChangeArrowheads="1"/>
          </p:cNvPicPr>
          <p:nvPr/>
        </p:nvPicPr>
        <p:blipFill>
          <a:blip r:embed="rId4"/>
          <a:srcRect/>
          <a:stretch>
            <a:fillRect/>
          </a:stretch>
        </p:blipFill>
        <p:spPr bwMode="auto">
          <a:xfrm>
            <a:off x="5676900" y="2786058"/>
            <a:ext cx="3467100" cy="2466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0" y="857232"/>
            <a:ext cx="7772400" cy="901640"/>
          </a:xfrm>
        </p:spPr>
        <p:txBody>
          <a:bodyPr/>
          <a:lstStyle/>
          <a:p>
            <a:r>
              <a:rPr lang="en-US" altLang="zh-CN" dirty="0" smtClean="0">
                <a:solidFill>
                  <a:srgbClr val="FF0000"/>
                </a:solidFill>
                <a:latin typeface="华文新魏" pitchFamily="2" charset="-122"/>
                <a:ea typeface="华文新魏" pitchFamily="2" charset="-122"/>
              </a:rPr>
              <a:t>4.</a:t>
            </a:r>
            <a:r>
              <a:rPr lang="zh-CN" altLang="en-US" dirty="0" smtClean="0">
                <a:solidFill>
                  <a:srgbClr val="FF0000"/>
                </a:solidFill>
                <a:latin typeface="华文新魏" pitchFamily="2" charset="-122"/>
                <a:ea typeface="华文新魏" pitchFamily="2" charset="-122"/>
              </a:rPr>
              <a:t>人工势场法</a:t>
            </a:r>
            <a:endParaRPr lang="zh-CN" altLang="en-US" dirty="0"/>
          </a:p>
        </p:txBody>
      </p:sp>
      <p:pic>
        <p:nvPicPr>
          <p:cNvPr id="25602" name="Picture 2"/>
          <p:cNvPicPr>
            <a:picLocks noChangeAspect="1" noChangeArrowheads="1"/>
          </p:cNvPicPr>
          <p:nvPr/>
        </p:nvPicPr>
        <p:blipFill>
          <a:blip r:embed="rId2"/>
          <a:srcRect/>
          <a:stretch>
            <a:fillRect/>
          </a:stretch>
        </p:blipFill>
        <p:spPr bwMode="auto">
          <a:xfrm>
            <a:off x="2786050" y="2643182"/>
            <a:ext cx="4914900" cy="2867025"/>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0" y="857232"/>
            <a:ext cx="7772400" cy="901640"/>
          </a:xfrm>
        </p:spPr>
        <p:txBody>
          <a:bodyPr/>
          <a:lstStyle/>
          <a:p>
            <a:r>
              <a:rPr lang="en-US" altLang="zh-CN" dirty="0" smtClean="0">
                <a:solidFill>
                  <a:srgbClr val="FF0000"/>
                </a:solidFill>
                <a:latin typeface="华文新魏" pitchFamily="2" charset="-122"/>
                <a:ea typeface="华文新魏" pitchFamily="2" charset="-122"/>
              </a:rPr>
              <a:t>4.</a:t>
            </a:r>
            <a:r>
              <a:rPr lang="zh-CN" altLang="en-US" dirty="0" smtClean="0">
                <a:solidFill>
                  <a:srgbClr val="FF0000"/>
                </a:solidFill>
                <a:latin typeface="华文新魏" pitchFamily="2" charset="-122"/>
                <a:ea typeface="华文新魏" pitchFamily="2" charset="-122"/>
              </a:rPr>
              <a:t>人工势场法</a:t>
            </a:r>
            <a:endParaRPr lang="zh-CN" altLang="en-US" dirty="0"/>
          </a:p>
        </p:txBody>
      </p:sp>
      <p:sp>
        <p:nvSpPr>
          <p:cNvPr id="4" name="TextBox 3"/>
          <p:cNvSpPr txBox="1"/>
          <p:nvPr/>
        </p:nvSpPr>
        <p:spPr>
          <a:xfrm>
            <a:off x="1928794" y="2143116"/>
            <a:ext cx="6215106" cy="4062651"/>
          </a:xfrm>
          <a:prstGeom prst="rect">
            <a:avLst/>
          </a:prstGeom>
          <a:noFill/>
        </p:spPr>
        <p:txBody>
          <a:bodyPr wrap="square" rtlCol="0">
            <a:spAutoFit/>
          </a:bodyPr>
          <a:lstStyle/>
          <a:p>
            <a:pPr algn="just"/>
            <a:r>
              <a:rPr lang="zh-CN" altLang="en-US" sz="2000" b="1" dirty="0" smtClean="0">
                <a:solidFill>
                  <a:srgbClr val="FF3300"/>
                </a:solidFill>
                <a:latin typeface="华文新魏" pitchFamily="2" charset="-122"/>
                <a:ea typeface="华文新魏" pitchFamily="2" charset="-122"/>
              </a:rPr>
              <a:t>人工势场法的优缺点</a:t>
            </a:r>
            <a:endParaRPr lang="en-US" altLang="zh-CN" sz="2000" b="1" dirty="0" smtClean="0">
              <a:solidFill>
                <a:srgbClr val="FF3300"/>
              </a:solidFill>
              <a:latin typeface="华文新魏" pitchFamily="2" charset="-122"/>
              <a:ea typeface="华文新魏" pitchFamily="2" charset="-122"/>
            </a:endParaRPr>
          </a:p>
          <a:p>
            <a:pPr algn="just"/>
            <a:r>
              <a:rPr lang="zh-CN" altLang="en-US" sz="2000" b="1" dirty="0" smtClean="0">
                <a:solidFill>
                  <a:srgbClr val="FF3300"/>
                </a:solidFill>
                <a:latin typeface="华文新魏" pitchFamily="2" charset="-122"/>
                <a:ea typeface="华文新魏" pitchFamily="2" charset="-122"/>
              </a:rPr>
              <a:t>优点：便于低层的实时控制，在实时避障和平滑的轨迹控制方面，得到了广泛应用</a:t>
            </a:r>
            <a:endParaRPr lang="en-US" altLang="zh-CN" sz="2000" b="1" dirty="0" smtClean="0">
              <a:solidFill>
                <a:srgbClr val="FF3300"/>
              </a:solidFill>
              <a:latin typeface="华文新魏" pitchFamily="2" charset="-122"/>
              <a:ea typeface="华文新魏" pitchFamily="2" charset="-122"/>
            </a:endParaRPr>
          </a:p>
          <a:p>
            <a:pPr algn="just"/>
            <a:endParaRPr lang="en-US" altLang="zh-CN" sz="2000" b="1" dirty="0" smtClean="0">
              <a:solidFill>
                <a:srgbClr val="FF3300"/>
              </a:solidFill>
              <a:latin typeface="华文新魏" pitchFamily="2" charset="-122"/>
              <a:ea typeface="华文新魏" pitchFamily="2" charset="-122"/>
            </a:endParaRPr>
          </a:p>
          <a:p>
            <a:pPr algn="just"/>
            <a:r>
              <a:rPr lang="zh-CN" altLang="en-US" sz="2000" b="1" dirty="0" smtClean="0">
                <a:solidFill>
                  <a:srgbClr val="FF3300"/>
                </a:solidFill>
                <a:latin typeface="华文新魏" pitchFamily="2" charset="-122"/>
                <a:ea typeface="华文新魏" pitchFamily="2" charset="-122"/>
              </a:rPr>
              <a:t>缺点：</a:t>
            </a:r>
            <a:endParaRPr lang="en-US" altLang="zh-CN" sz="2000" b="1" dirty="0" smtClean="0">
              <a:solidFill>
                <a:srgbClr val="FF3300"/>
              </a:solidFill>
              <a:latin typeface="华文新魏" pitchFamily="2" charset="-122"/>
              <a:ea typeface="华文新魏" pitchFamily="2" charset="-122"/>
            </a:endParaRPr>
          </a:p>
          <a:p>
            <a:pPr algn="just"/>
            <a:r>
              <a:rPr lang="zh-CN" altLang="en-US" sz="2000" b="1" dirty="0" smtClean="0">
                <a:solidFill>
                  <a:srgbClr val="FF3300"/>
                </a:solidFill>
                <a:latin typeface="华文新魏" pitchFamily="2" charset="-122"/>
                <a:ea typeface="华文新魏" pitchFamily="2" charset="-122"/>
              </a:rPr>
              <a:t>（</a:t>
            </a:r>
            <a:r>
              <a:rPr lang="en-US" altLang="zh-CN" sz="2000" b="1" dirty="0" smtClean="0">
                <a:solidFill>
                  <a:srgbClr val="FF3300"/>
                </a:solidFill>
                <a:latin typeface="华文新魏" pitchFamily="2" charset="-122"/>
                <a:ea typeface="华文新魏" pitchFamily="2" charset="-122"/>
              </a:rPr>
              <a:t>a</a:t>
            </a:r>
            <a:r>
              <a:rPr lang="zh-CN" altLang="en-US" sz="2000" b="1" dirty="0" smtClean="0">
                <a:solidFill>
                  <a:srgbClr val="FF3300"/>
                </a:solidFill>
                <a:latin typeface="华文新魏" pitchFamily="2" charset="-122"/>
                <a:ea typeface="华文新魏" pitchFamily="2" charset="-122"/>
              </a:rPr>
              <a:t>） 当物体离目标点比较远时，引力将变的特别大，相对较小的斥力在甚至可以忽略的情况下，物体路径上可能会碰到障碍物</a:t>
            </a:r>
          </a:p>
          <a:p>
            <a:pPr algn="just"/>
            <a:r>
              <a:rPr lang="zh-CN" altLang="en-US" sz="2000" b="1" dirty="0" smtClean="0">
                <a:solidFill>
                  <a:srgbClr val="FF3300"/>
                </a:solidFill>
                <a:latin typeface="华文新魏" pitchFamily="2" charset="-122"/>
                <a:ea typeface="华文新魏" pitchFamily="2" charset="-122"/>
              </a:rPr>
              <a:t>（</a:t>
            </a:r>
            <a:r>
              <a:rPr lang="en-US" altLang="zh-CN" sz="2000" b="1" dirty="0" smtClean="0">
                <a:solidFill>
                  <a:srgbClr val="FF3300"/>
                </a:solidFill>
                <a:latin typeface="华文新魏" pitchFamily="2" charset="-122"/>
                <a:ea typeface="华文新魏" pitchFamily="2" charset="-122"/>
              </a:rPr>
              <a:t>b</a:t>
            </a:r>
            <a:r>
              <a:rPr lang="zh-CN" altLang="en-US" sz="2000" b="1" dirty="0" smtClean="0">
                <a:solidFill>
                  <a:srgbClr val="FF3300"/>
                </a:solidFill>
                <a:latin typeface="华文新魏" pitchFamily="2" charset="-122"/>
                <a:ea typeface="华文新魏" pitchFamily="2" charset="-122"/>
              </a:rPr>
              <a:t>）当目标点附近有障碍物时，斥力将非常大，引力相对较小，物体很难到达目标点</a:t>
            </a:r>
          </a:p>
          <a:p>
            <a:pPr algn="just"/>
            <a:r>
              <a:rPr lang="zh-CN" altLang="en-US" sz="2000" b="1" dirty="0" smtClean="0">
                <a:solidFill>
                  <a:srgbClr val="FF3300"/>
                </a:solidFill>
                <a:latin typeface="华文新魏" pitchFamily="2" charset="-122"/>
                <a:ea typeface="华文新魏" pitchFamily="2" charset="-122"/>
              </a:rPr>
              <a:t>（</a:t>
            </a:r>
            <a:r>
              <a:rPr lang="en-US" altLang="zh-CN" sz="2000" b="1" dirty="0" smtClean="0">
                <a:solidFill>
                  <a:srgbClr val="FF3300"/>
                </a:solidFill>
                <a:latin typeface="华文新魏" pitchFamily="2" charset="-122"/>
                <a:ea typeface="华文新魏" pitchFamily="2" charset="-122"/>
              </a:rPr>
              <a:t>c</a:t>
            </a:r>
            <a:r>
              <a:rPr lang="zh-CN" altLang="en-US" sz="2000" b="1" dirty="0" smtClean="0">
                <a:solidFill>
                  <a:srgbClr val="FF3300"/>
                </a:solidFill>
                <a:latin typeface="华文新魏" pitchFamily="2" charset="-122"/>
                <a:ea typeface="华文新魏" pitchFamily="2" charset="-122"/>
              </a:rPr>
              <a:t>）在某个点，引力和斥力刚好大小相等，方向想反，则物体容易陷入局部最优解或震荡</a:t>
            </a:r>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0" y="857232"/>
            <a:ext cx="7772400" cy="901640"/>
          </a:xfrm>
        </p:spPr>
        <p:txBody>
          <a:bodyPr/>
          <a:lstStyle/>
          <a:p>
            <a:r>
              <a:rPr lang="en-US" altLang="zh-CN" dirty="0" smtClean="0">
                <a:solidFill>
                  <a:srgbClr val="FF0000"/>
                </a:solidFill>
                <a:latin typeface="华文新魏" pitchFamily="2" charset="-122"/>
                <a:ea typeface="华文新魏" pitchFamily="2" charset="-122"/>
              </a:rPr>
              <a:t>5.</a:t>
            </a:r>
            <a:r>
              <a:rPr lang="zh-CN" altLang="en-US" dirty="0" smtClean="0">
                <a:solidFill>
                  <a:srgbClr val="FF0000"/>
                </a:solidFill>
                <a:latin typeface="华文新魏" pitchFamily="2" charset="-122"/>
                <a:ea typeface="华文新魏" pitchFamily="2" charset="-122"/>
              </a:rPr>
              <a:t>快速搜索随机树（</a:t>
            </a:r>
            <a:r>
              <a:rPr lang="en-US" altLang="zh-CN" dirty="0" smtClean="0">
                <a:solidFill>
                  <a:srgbClr val="FF0000"/>
                </a:solidFill>
                <a:latin typeface="华文新魏" pitchFamily="2" charset="-122"/>
                <a:ea typeface="华文新魏" pitchFamily="2" charset="-122"/>
              </a:rPr>
              <a:t>RRT</a:t>
            </a:r>
            <a:r>
              <a:rPr lang="zh-CN" altLang="en-US" dirty="0" smtClean="0">
                <a:solidFill>
                  <a:srgbClr val="FF0000"/>
                </a:solidFill>
                <a:latin typeface="华文新魏" pitchFamily="2" charset="-122"/>
                <a:ea typeface="华文新魏" pitchFamily="2" charset="-122"/>
              </a:rPr>
              <a:t>）</a:t>
            </a:r>
            <a:endParaRPr lang="zh-CN" altLang="en-US" dirty="0">
              <a:solidFill>
                <a:srgbClr val="FF0000"/>
              </a:solidFill>
              <a:latin typeface="华文新魏" pitchFamily="2" charset="-122"/>
              <a:ea typeface="华文新魏" pitchFamily="2" charset="-122"/>
            </a:endParaRPr>
          </a:p>
        </p:txBody>
      </p:sp>
      <p:sp>
        <p:nvSpPr>
          <p:cNvPr id="2050" name="AutoShape 2" descr="“RRT path planning”的图片搜索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052" name="AutoShape 4" descr="“RRT path planning”的图片搜索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054" name="AutoShape 6" descr="“RRT path planning”的图片搜索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2056" name="Picture 8" descr="http://nakkaya.com/images/post/rrt-5-0.png"/>
          <p:cNvPicPr>
            <a:picLocks noChangeAspect="1" noChangeArrowheads="1"/>
          </p:cNvPicPr>
          <p:nvPr/>
        </p:nvPicPr>
        <p:blipFill>
          <a:blip r:embed="rId2"/>
          <a:srcRect/>
          <a:stretch>
            <a:fillRect/>
          </a:stretch>
        </p:blipFill>
        <p:spPr bwMode="auto">
          <a:xfrm>
            <a:off x="2071670" y="2000240"/>
            <a:ext cx="5714992" cy="4444995"/>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0" y="857232"/>
            <a:ext cx="7772400" cy="901640"/>
          </a:xfrm>
        </p:spPr>
        <p:txBody>
          <a:bodyPr/>
          <a:lstStyle/>
          <a:p>
            <a:r>
              <a:rPr lang="en-US" altLang="zh-CN" dirty="0" smtClean="0">
                <a:solidFill>
                  <a:srgbClr val="FF0000"/>
                </a:solidFill>
                <a:latin typeface="华文新魏" pitchFamily="2" charset="-122"/>
                <a:ea typeface="华文新魏" pitchFamily="2" charset="-122"/>
              </a:rPr>
              <a:t>5.</a:t>
            </a:r>
            <a:r>
              <a:rPr lang="zh-CN" altLang="en-US" dirty="0" smtClean="0">
                <a:solidFill>
                  <a:srgbClr val="FF0000"/>
                </a:solidFill>
                <a:latin typeface="华文新魏" pitchFamily="2" charset="-122"/>
                <a:ea typeface="华文新魏" pitchFamily="2" charset="-122"/>
              </a:rPr>
              <a:t>快速搜索随机树（</a:t>
            </a:r>
            <a:r>
              <a:rPr lang="en-US" altLang="zh-CN" dirty="0" smtClean="0">
                <a:solidFill>
                  <a:srgbClr val="FF0000"/>
                </a:solidFill>
                <a:latin typeface="华文新魏" pitchFamily="2" charset="-122"/>
                <a:ea typeface="华文新魏" pitchFamily="2" charset="-122"/>
              </a:rPr>
              <a:t>RRT</a:t>
            </a:r>
            <a:r>
              <a:rPr lang="zh-CN" altLang="en-US" dirty="0" smtClean="0">
                <a:solidFill>
                  <a:srgbClr val="FF0000"/>
                </a:solidFill>
                <a:latin typeface="华文新魏" pitchFamily="2" charset="-122"/>
                <a:ea typeface="华文新魏" pitchFamily="2" charset="-122"/>
              </a:rPr>
              <a:t>）</a:t>
            </a:r>
            <a:endParaRPr lang="zh-CN" altLang="en-US" dirty="0">
              <a:solidFill>
                <a:srgbClr val="FF0000"/>
              </a:solidFill>
              <a:latin typeface="华文新魏" pitchFamily="2" charset="-122"/>
              <a:ea typeface="华文新魏" pitchFamily="2" charset="-122"/>
            </a:endParaRPr>
          </a:p>
        </p:txBody>
      </p:sp>
      <p:sp>
        <p:nvSpPr>
          <p:cNvPr id="2050" name="AutoShape 2" descr="“RRT path planning”的图片搜索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052" name="AutoShape 4" descr="“RRT path planning”的图片搜索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054" name="AutoShape 6" descr="“RRT path planning”的图片搜索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3" name="Picture 2"/>
          <p:cNvPicPr>
            <a:picLocks noChangeAspect="1" noChangeArrowheads="1"/>
          </p:cNvPicPr>
          <p:nvPr/>
        </p:nvPicPr>
        <p:blipFill>
          <a:blip r:embed="rId2"/>
          <a:srcRect/>
          <a:stretch>
            <a:fillRect/>
          </a:stretch>
        </p:blipFill>
        <p:spPr bwMode="auto">
          <a:xfrm>
            <a:off x="1000100" y="1785926"/>
            <a:ext cx="4943475" cy="3514725"/>
          </a:xfrm>
          <a:prstGeom prst="rect">
            <a:avLst/>
          </a:prstGeom>
          <a:noFill/>
          <a:ln w="9525">
            <a:noFill/>
            <a:miter lim="800000"/>
            <a:headEnd/>
            <a:tailEnd/>
          </a:ln>
          <a:effectLst/>
        </p:spPr>
      </p:pic>
      <p:pic>
        <p:nvPicPr>
          <p:cNvPr id="8" name="Picture 1"/>
          <p:cNvPicPr>
            <a:picLocks noChangeAspect="1" noChangeArrowheads="1"/>
          </p:cNvPicPr>
          <p:nvPr/>
        </p:nvPicPr>
        <p:blipFill>
          <a:blip r:embed="rId3"/>
          <a:srcRect/>
          <a:stretch>
            <a:fillRect/>
          </a:stretch>
        </p:blipFill>
        <p:spPr bwMode="auto">
          <a:xfrm>
            <a:off x="2752725" y="5357826"/>
            <a:ext cx="6391275" cy="1500174"/>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0" y="857232"/>
            <a:ext cx="7772400" cy="901640"/>
          </a:xfrm>
        </p:spPr>
        <p:txBody>
          <a:bodyPr/>
          <a:lstStyle/>
          <a:p>
            <a:r>
              <a:rPr lang="en-US" altLang="zh-CN" dirty="0" smtClean="0">
                <a:solidFill>
                  <a:srgbClr val="FF0000"/>
                </a:solidFill>
                <a:latin typeface="华文新魏" pitchFamily="2" charset="-122"/>
                <a:ea typeface="华文新魏" pitchFamily="2" charset="-122"/>
              </a:rPr>
              <a:t>5.</a:t>
            </a:r>
            <a:r>
              <a:rPr lang="zh-CN" altLang="en-US" dirty="0" smtClean="0">
                <a:solidFill>
                  <a:srgbClr val="FF0000"/>
                </a:solidFill>
                <a:latin typeface="华文新魏" pitchFamily="2" charset="-122"/>
                <a:ea typeface="华文新魏" pitchFamily="2" charset="-122"/>
              </a:rPr>
              <a:t>快速搜索随机树（</a:t>
            </a:r>
            <a:r>
              <a:rPr lang="en-US" altLang="zh-CN" dirty="0" smtClean="0">
                <a:solidFill>
                  <a:srgbClr val="FF0000"/>
                </a:solidFill>
                <a:latin typeface="华文新魏" pitchFamily="2" charset="-122"/>
                <a:ea typeface="华文新魏" pitchFamily="2" charset="-122"/>
              </a:rPr>
              <a:t>RRT</a:t>
            </a:r>
            <a:r>
              <a:rPr lang="zh-CN" altLang="en-US" dirty="0" smtClean="0">
                <a:solidFill>
                  <a:srgbClr val="FF0000"/>
                </a:solidFill>
                <a:latin typeface="华文新魏" pitchFamily="2" charset="-122"/>
                <a:ea typeface="华文新魏" pitchFamily="2" charset="-122"/>
              </a:rPr>
              <a:t>）</a:t>
            </a:r>
            <a:endParaRPr lang="zh-CN" altLang="en-US" dirty="0"/>
          </a:p>
        </p:txBody>
      </p:sp>
      <p:pic>
        <p:nvPicPr>
          <p:cNvPr id="1025" name="Picture 1"/>
          <p:cNvPicPr>
            <a:picLocks noChangeAspect="1" noChangeArrowheads="1"/>
          </p:cNvPicPr>
          <p:nvPr/>
        </p:nvPicPr>
        <p:blipFill>
          <a:blip r:embed="rId2"/>
          <a:srcRect/>
          <a:stretch>
            <a:fillRect/>
          </a:stretch>
        </p:blipFill>
        <p:spPr bwMode="auto">
          <a:xfrm>
            <a:off x="2071670" y="3143248"/>
            <a:ext cx="6391275" cy="178117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0" y="857232"/>
            <a:ext cx="7772400" cy="901640"/>
          </a:xfrm>
        </p:spPr>
        <p:txBody>
          <a:bodyPr/>
          <a:lstStyle/>
          <a:p>
            <a:r>
              <a:rPr lang="en-US" altLang="zh-CN" dirty="0" smtClean="0">
                <a:solidFill>
                  <a:srgbClr val="FF0000"/>
                </a:solidFill>
                <a:latin typeface="华文新魏" pitchFamily="2" charset="-122"/>
                <a:ea typeface="华文新魏" pitchFamily="2" charset="-122"/>
              </a:rPr>
              <a:t>1.</a:t>
            </a:r>
            <a:r>
              <a:rPr lang="zh-CN" altLang="en-US" dirty="0" smtClean="0">
                <a:solidFill>
                  <a:srgbClr val="FF0000"/>
                </a:solidFill>
                <a:latin typeface="华文新魏" pitchFamily="2" charset="-122"/>
                <a:ea typeface="华文新魏" pitchFamily="2" charset="-122"/>
              </a:rPr>
              <a:t>什么是路径规划</a:t>
            </a:r>
            <a:endParaRPr lang="zh-CN" altLang="en-US" dirty="0">
              <a:solidFill>
                <a:srgbClr val="FF0000"/>
              </a:solidFill>
              <a:latin typeface="华文新魏" pitchFamily="2" charset="-122"/>
              <a:ea typeface="华文新魏" pitchFamily="2" charset="-122"/>
            </a:endParaRPr>
          </a:p>
        </p:txBody>
      </p:sp>
      <p:sp>
        <p:nvSpPr>
          <p:cNvPr id="3" name="矩形 2"/>
          <p:cNvSpPr/>
          <p:nvPr/>
        </p:nvSpPr>
        <p:spPr>
          <a:xfrm>
            <a:off x="2571736" y="2928934"/>
            <a:ext cx="5072098" cy="1938992"/>
          </a:xfrm>
          <a:prstGeom prst="rect">
            <a:avLst/>
          </a:prstGeom>
        </p:spPr>
        <p:txBody>
          <a:bodyPr wrap="square">
            <a:spAutoFit/>
          </a:bodyPr>
          <a:lstStyle/>
          <a:p>
            <a:pPr algn="just"/>
            <a:r>
              <a:rPr lang="zh-CN" altLang="en-US" sz="2000" b="1" dirty="0" smtClean="0">
                <a:solidFill>
                  <a:srgbClr val="FF3300"/>
                </a:solidFill>
                <a:latin typeface="华文新魏" pitchFamily="2" charset="-122"/>
                <a:ea typeface="华文新魏" pitchFamily="2" charset="-122"/>
              </a:rPr>
              <a:t>路径规划技术是机器人研究领域中的一个重要分支。所谓机器人的最优路径规划问题</a:t>
            </a:r>
            <a:r>
              <a:rPr lang="en-US" altLang="zh-CN" sz="2000" b="1" dirty="0" smtClean="0">
                <a:solidFill>
                  <a:srgbClr val="FF3300"/>
                </a:solidFill>
                <a:latin typeface="华文新魏" pitchFamily="2" charset="-122"/>
                <a:ea typeface="华文新魏" pitchFamily="2" charset="-122"/>
              </a:rPr>
              <a:t>,</a:t>
            </a:r>
            <a:r>
              <a:rPr lang="zh-CN" altLang="en-US" sz="2000" b="1" dirty="0" smtClean="0">
                <a:solidFill>
                  <a:srgbClr val="FF3300"/>
                </a:solidFill>
                <a:latin typeface="华文新魏" pitchFamily="2" charset="-122"/>
                <a:ea typeface="华文新魏" pitchFamily="2" charset="-122"/>
              </a:rPr>
              <a:t>就是依据某个或某些优化准则</a:t>
            </a:r>
            <a:r>
              <a:rPr lang="en-US" altLang="zh-CN" sz="2000" b="1" dirty="0" smtClean="0">
                <a:solidFill>
                  <a:srgbClr val="FF3300"/>
                </a:solidFill>
                <a:latin typeface="华文新魏" pitchFamily="2" charset="-122"/>
                <a:ea typeface="华文新魏" pitchFamily="2" charset="-122"/>
              </a:rPr>
              <a:t>(</a:t>
            </a:r>
            <a:r>
              <a:rPr lang="zh-CN" altLang="en-US" sz="2000" b="1" dirty="0" smtClean="0">
                <a:solidFill>
                  <a:srgbClr val="FF3300"/>
                </a:solidFill>
                <a:latin typeface="华文新魏" pitchFamily="2" charset="-122"/>
                <a:ea typeface="华文新魏" pitchFamily="2" charset="-122"/>
              </a:rPr>
              <a:t>如工作代价最小、行走路线最短、行走时间最短等</a:t>
            </a:r>
            <a:r>
              <a:rPr lang="en-US" altLang="zh-CN" sz="2000" b="1" dirty="0" smtClean="0">
                <a:solidFill>
                  <a:srgbClr val="FF3300"/>
                </a:solidFill>
                <a:latin typeface="华文新魏" pitchFamily="2" charset="-122"/>
                <a:ea typeface="华文新魏" pitchFamily="2" charset="-122"/>
              </a:rPr>
              <a:t>),</a:t>
            </a:r>
            <a:r>
              <a:rPr lang="zh-CN" altLang="en-US" sz="2000" b="1" dirty="0" smtClean="0">
                <a:solidFill>
                  <a:srgbClr val="FF3300"/>
                </a:solidFill>
                <a:latin typeface="华文新魏" pitchFamily="2" charset="-122"/>
                <a:ea typeface="华文新魏" pitchFamily="2" charset="-122"/>
              </a:rPr>
              <a:t>在其工作空间中找到一条从起始状态到目标状态的能避开障碍物的最优路径。</a:t>
            </a:r>
            <a:endParaRPr lang="zh-CN" altLang="en-US" sz="2000" b="1" dirty="0">
              <a:solidFill>
                <a:srgbClr val="FF3300"/>
              </a:solidFill>
              <a:latin typeface="华文新魏" pitchFamily="2" charset="-122"/>
              <a:ea typeface="华文新魏"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0" y="857232"/>
            <a:ext cx="7772400" cy="901640"/>
          </a:xfrm>
        </p:spPr>
        <p:txBody>
          <a:bodyPr/>
          <a:lstStyle/>
          <a:p>
            <a:r>
              <a:rPr lang="en-US" altLang="zh-CN" dirty="0" smtClean="0">
                <a:solidFill>
                  <a:srgbClr val="FF0000"/>
                </a:solidFill>
                <a:latin typeface="华文新魏" pitchFamily="2" charset="-122"/>
                <a:ea typeface="华文新魏" pitchFamily="2" charset="-122"/>
              </a:rPr>
              <a:t>5.</a:t>
            </a:r>
            <a:r>
              <a:rPr lang="zh-CN" altLang="en-US" dirty="0" smtClean="0">
                <a:solidFill>
                  <a:srgbClr val="FF0000"/>
                </a:solidFill>
                <a:latin typeface="华文新魏" pitchFamily="2" charset="-122"/>
                <a:ea typeface="华文新魏" pitchFamily="2" charset="-122"/>
              </a:rPr>
              <a:t>快速搜索随机树（</a:t>
            </a:r>
            <a:r>
              <a:rPr lang="en-US" altLang="zh-CN" dirty="0" smtClean="0">
                <a:solidFill>
                  <a:srgbClr val="FF0000"/>
                </a:solidFill>
                <a:latin typeface="华文新魏" pitchFamily="2" charset="-122"/>
                <a:ea typeface="华文新魏" pitchFamily="2" charset="-122"/>
              </a:rPr>
              <a:t>RRT</a:t>
            </a:r>
            <a:r>
              <a:rPr lang="zh-CN" altLang="en-US" dirty="0" smtClean="0">
                <a:solidFill>
                  <a:srgbClr val="FF0000"/>
                </a:solidFill>
                <a:latin typeface="华文新魏" pitchFamily="2" charset="-122"/>
                <a:ea typeface="华文新魏" pitchFamily="2" charset="-122"/>
              </a:rPr>
              <a:t>）</a:t>
            </a:r>
            <a:endParaRPr lang="zh-CN" altLang="en-US" dirty="0"/>
          </a:p>
        </p:txBody>
      </p:sp>
      <p:pic>
        <p:nvPicPr>
          <p:cNvPr id="4" name="Picture 4"/>
          <p:cNvPicPr>
            <a:picLocks noChangeAspect="1" noChangeArrowheads="1"/>
          </p:cNvPicPr>
          <p:nvPr/>
        </p:nvPicPr>
        <p:blipFill>
          <a:blip r:embed="rId2"/>
          <a:srcRect/>
          <a:stretch>
            <a:fillRect/>
          </a:stretch>
        </p:blipFill>
        <p:spPr>
          <a:xfrm>
            <a:off x="1285852" y="2071678"/>
            <a:ext cx="7615238" cy="4129088"/>
          </a:xfrm>
          <a:prstGeom prst="rect">
            <a:avLst/>
          </a:prstGeom>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0" y="857232"/>
            <a:ext cx="7772400" cy="901640"/>
          </a:xfrm>
        </p:spPr>
        <p:txBody>
          <a:bodyPr/>
          <a:lstStyle/>
          <a:p>
            <a:r>
              <a:rPr lang="en-US" altLang="zh-CN" dirty="0" smtClean="0">
                <a:solidFill>
                  <a:srgbClr val="FF0000"/>
                </a:solidFill>
                <a:latin typeface="华文新魏" pitchFamily="2" charset="-122"/>
                <a:ea typeface="华文新魏" pitchFamily="2" charset="-122"/>
              </a:rPr>
              <a:t>5.</a:t>
            </a:r>
            <a:r>
              <a:rPr lang="zh-CN" altLang="en-US" dirty="0" smtClean="0">
                <a:solidFill>
                  <a:srgbClr val="FF0000"/>
                </a:solidFill>
                <a:latin typeface="华文新魏" pitchFamily="2" charset="-122"/>
                <a:ea typeface="华文新魏" pitchFamily="2" charset="-122"/>
              </a:rPr>
              <a:t>快速搜索随机树（</a:t>
            </a:r>
            <a:r>
              <a:rPr lang="en-US" altLang="zh-CN" dirty="0" smtClean="0">
                <a:solidFill>
                  <a:srgbClr val="FF0000"/>
                </a:solidFill>
                <a:latin typeface="华文新魏" pitchFamily="2" charset="-122"/>
                <a:ea typeface="华文新魏" pitchFamily="2" charset="-122"/>
              </a:rPr>
              <a:t>RRT</a:t>
            </a:r>
            <a:r>
              <a:rPr lang="zh-CN" altLang="en-US" dirty="0" smtClean="0">
                <a:solidFill>
                  <a:srgbClr val="FF0000"/>
                </a:solidFill>
                <a:latin typeface="华文新魏" pitchFamily="2" charset="-122"/>
                <a:ea typeface="华文新魏" pitchFamily="2" charset="-122"/>
              </a:rPr>
              <a:t>）</a:t>
            </a:r>
            <a:endParaRPr lang="zh-CN" altLang="en-US" dirty="0"/>
          </a:p>
        </p:txBody>
      </p:sp>
      <p:pic>
        <p:nvPicPr>
          <p:cNvPr id="3" name="Picture 5"/>
          <p:cNvPicPr>
            <a:picLocks noChangeAspect="1" noChangeArrowheads="1"/>
          </p:cNvPicPr>
          <p:nvPr/>
        </p:nvPicPr>
        <p:blipFill>
          <a:blip r:embed="rId2"/>
          <a:srcRect/>
          <a:stretch>
            <a:fillRect/>
          </a:stretch>
        </p:blipFill>
        <p:spPr>
          <a:xfrm rot="16200000">
            <a:off x="3678237" y="322235"/>
            <a:ext cx="2859096" cy="7500990"/>
          </a:xfrm>
          <a:prstGeom prst="rect">
            <a:avLst/>
          </a:prstGeom>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0" y="857232"/>
            <a:ext cx="7772400" cy="901640"/>
          </a:xfrm>
        </p:spPr>
        <p:txBody>
          <a:bodyPr/>
          <a:lstStyle/>
          <a:p>
            <a:r>
              <a:rPr lang="en-US" altLang="zh-CN" dirty="0" smtClean="0">
                <a:solidFill>
                  <a:srgbClr val="FF0000"/>
                </a:solidFill>
                <a:latin typeface="华文新魏" pitchFamily="2" charset="-122"/>
                <a:ea typeface="华文新魏" pitchFamily="2" charset="-122"/>
              </a:rPr>
              <a:t>5.</a:t>
            </a:r>
            <a:r>
              <a:rPr lang="zh-CN" altLang="en-US" dirty="0" smtClean="0">
                <a:solidFill>
                  <a:srgbClr val="FF0000"/>
                </a:solidFill>
                <a:latin typeface="华文新魏" pitchFamily="2" charset="-122"/>
                <a:ea typeface="华文新魏" pitchFamily="2" charset="-122"/>
              </a:rPr>
              <a:t>快速搜索随机树（</a:t>
            </a:r>
            <a:r>
              <a:rPr lang="en-US" altLang="zh-CN" dirty="0" smtClean="0">
                <a:solidFill>
                  <a:srgbClr val="FF0000"/>
                </a:solidFill>
                <a:latin typeface="华文新魏" pitchFamily="2" charset="-122"/>
                <a:ea typeface="华文新魏" pitchFamily="2" charset="-122"/>
              </a:rPr>
              <a:t>RRT</a:t>
            </a:r>
            <a:r>
              <a:rPr lang="zh-CN" altLang="en-US" dirty="0" smtClean="0">
                <a:solidFill>
                  <a:srgbClr val="FF0000"/>
                </a:solidFill>
                <a:latin typeface="华文新魏" pitchFamily="2" charset="-122"/>
                <a:ea typeface="华文新魏" pitchFamily="2" charset="-122"/>
              </a:rPr>
              <a:t>）</a:t>
            </a:r>
            <a:endParaRPr lang="zh-CN" altLang="en-US" dirty="0"/>
          </a:p>
        </p:txBody>
      </p:sp>
      <p:sp>
        <p:nvSpPr>
          <p:cNvPr id="4" name="TextBox 3"/>
          <p:cNvSpPr txBox="1"/>
          <p:nvPr/>
        </p:nvSpPr>
        <p:spPr>
          <a:xfrm>
            <a:off x="2571736" y="2857496"/>
            <a:ext cx="4572032" cy="2523768"/>
          </a:xfrm>
          <a:prstGeom prst="rect">
            <a:avLst/>
          </a:prstGeom>
          <a:noFill/>
        </p:spPr>
        <p:txBody>
          <a:bodyPr wrap="square" rtlCol="0">
            <a:spAutoFit/>
          </a:bodyPr>
          <a:lstStyle/>
          <a:p>
            <a:pPr algn="just"/>
            <a:r>
              <a:rPr lang="zh-CN" altLang="en-US" sz="2000" b="1" dirty="0" smtClean="0">
                <a:solidFill>
                  <a:srgbClr val="FF3300"/>
                </a:solidFill>
                <a:latin typeface="华文新魏" pitchFamily="2" charset="-122"/>
                <a:ea typeface="华文新魏" pitchFamily="2" charset="-122"/>
              </a:rPr>
              <a:t>优点：</a:t>
            </a:r>
            <a:endParaRPr lang="en-US" altLang="zh-CN" sz="2000" b="1" dirty="0" smtClean="0">
              <a:solidFill>
                <a:srgbClr val="FF3300"/>
              </a:solidFill>
              <a:latin typeface="华文新魏" pitchFamily="2" charset="-122"/>
              <a:ea typeface="华文新魏" pitchFamily="2" charset="-122"/>
            </a:endParaRPr>
          </a:p>
          <a:p>
            <a:pPr algn="just"/>
            <a:r>
              <a:rPr lang="zh-CN" altLang="en-US" sz="2000" b="1" dirty="0" smtClean="0">
                <a:solidFill>
                  <a:srgbClr val="FF3300"/>
                </a:solidFill>
                <a:latin typeface="华文新魏" pitchFamily="2" charset="-122"/>
                <a:ea typeface="华文新魏" pitchFamily="2" charset="-122"/>
              </a:rPr>
              <a:t>复杂度主要决定于寻找路径的难度，跟整个规划场景的大小和构型空间的维数基本无关</a:t>
            </a:r>
            <a:endParaRPr lang="en-US" altLang="zh-CN" sz="2000" b="1" dirty="0" smtClean="0">
              <a:solidFill>
                <a:srgbClr val="FF3300"/>
              </a:solidFill>
              <a:latin typeface="华文新魏" pitchFamily="2" charset="-122"/>
              <a:ea typeface="华文新魏" pitchFamily="2" charset="-122"/>
            </a:endParaRPr>
          </a:p>
          <a:p>
            <a:pPr algn="just"/>
            <a:r>
              <a:rPr lang="zh-CN" altLang="en-US" sz="2000" b="1" dirty="0" smtClean="0">
                <a:solidFill>
                  <a:srgbClr val="FF3300"/>
                </a:solidFill>
                <a:latin typeface="华文新魏" pitchFamily="2" charset="-122"/>
                <a:ea typeface="华文新魏" pitchFamily="2" charset="-122"/>
              </a:rPr>
              <a:t>缺点：</a:t>
            </a:r>
            <a:endParaRPr lang="en-US" altLang="zh-CN" sz="2000" b="1" dirty="0" smtClean="0">
              <a:solidFill>
                <a:srgbClr val="FF3300"/>
              </a:solidFill>
              <a:latin typeface="华文新魏" pitchFamily="2" charset="-122"/>
              <a:ea typeface="华文新魏" pitchFamily="2" charset="-122"/>
            </a:endParaRPr>
          </a:p>
          <a:p>
            <a:pPr algn="just"/>
            <a:r>
              <a:rPr lang="en-US" altLang="zh-CN" sz="2000" b="1" dirty="0" smtClean="0">
                <a:solidFill>
                  <a:srgbClr val="FF3300"/>
                </a:solidFill>
                <a:latin typeface="华文新魏" pitchFamily="2" charset="-122"/>
                <a:ea typeface="华文新魏" pitchFamily="2" charset="-122"/>
              </a:rPr>
              <a:t>1.</a:t>
            </a:r>
            <a:r>
              <a:rPr lang="zh-CN" altLang="en-US" sz="2000" b="1" dirty="0" smtClean="0">
                <a:solidFill>
                  <a:srgbClr val="FF3300"/>
                </a:solidFill>
                <a:latin typeface="华文新魏" pitchFamily="2" charset="-122"/>
                <a:ea typeface="华文新魏" pitchFamily="2" charset="-122"/>
              </a:rPr>
              <a:t>基本无</a:t>
            </a:r>
            <a:r>
              <a:rPr lang="en-US" altLang="zh-CN" sz="2000" b="1" dirty="0" smtClean="0">
                <a:solidFill>
                  <a:srgbClr val="FF3300"/>
                </a:solidFill>
                <a:latin typeface="华文新魏" pitchFamily="2" charset="-122"/>
                <a:ea typeface="华文新魏" pitchFamily="2" charset="-122"/>
              </a:rPr>
              <a:t>bias</a:t>
            </a:r>
            <a:r>
              <a:rPr lang="zh-CN" altLang="en-US" sz="2000" b="1" dirty="0" smtClean="0">
                <a:solidFill>
                  <a:srgbClr val="FF3300"/>
                </a:solidFill>
                <a:latin typeface="华文新魏" pitchFamily="2" charset="-122"/>
                <a:ea typeface="华文新魏" pitchFamily="2" charset="-122"/>
              </a:rPr>
              <a:t>的</a:t>
            </a:r>
            <a:r>
              <a:rPr lang="en-US" altLang="zh-CN" sz="2000" b="1" dirty="0" smtClean="0">
                <a:solidFill>
                  <a:srgbClr val="FF3300"/>
                </a:solidFill>
                <a:latin typeface="华文新魏" pitchFamily="2" charset="-122"/>
                <a:ea typeface="华文新魏" pitchFamily="2" charset="-122"/>
              </a:rPr>
              <a:t>RRT</a:t>
            </a:r>
            <a:r>
              <a:rPr lang="zh-CN" altLang="en-US" sz="2000" b="1" dirty="0" smtClean="0">
                <a:solidFill>
                  <a:srgbClr val="FF3300"/>
                </a:solidFill>
                <a:latin typeface="华文新魏" pitchFamily="2" charset="-122"/>
                <a:ea typeface="华文新魏" pitchFamily="2" charset="-122"/>
              </a:rPr>
              <a:t>会在空间随机扩展</a:t>
            </a:r>
            <a:endParaRPr lang="en-US" altLang="zh-CN" sz="2000" b="1" dirty="0" smtClean="0">
              <a:solidFill>
                <a:srgbClr val="FF3300"/>
              </a:solidFill>
              <a:latin typeface="华文新魏" pitchFamily="2" charset="-122"/>
              <a:ea typeface="华文新魏" pitchFamily="2" charset="-122"/>
            </a:endParaRPr>
          </a:p>
          <a:p>
            <a:pPr algn="just"/>
            <a:r>
              <a:rPr lang="en-US" altLang="zh-CN" sz="2000" b="1" dirty="0" smtClean="0">
                <a:solidFill>
                  <a:srgbClr val="FF3300"/>
                </a:solidFill>
                <a:latin typeface="华文新魏" pitchFamily="2" charset="-122"/>
                <a:ea typeface="华文新魏" pitchFamily="2" charset="-122"/>
              </a:rPr>
              <a:t>2.</a:t>
            </a:r>
            <a:r>
              <a:rPr lang="zh-CN" altLang="en-US" sz="2000" b="1" dirty="0" smtClean="0">
                <a:solidFill>
                  <a:srgbClr val="FF3300"/>
                </a:solidFill>
                <a:latin typeface="华文新魏" pitchFamily="2" charset="-122"/>
                <a:ea typeface="华文新魏" pitchFamily="2" charset="-122"/>
              </a:rPr>
              <a:t>输出</a:t>
            </a:r>
            <a:r>
              <a:rPr lang="zh-CN" altLang="en-US" sz="2000" b="1" dirty="0" smtClean="0">
                <a:solidFill>
                  <a:srgbClr val="FF3300"/>
                </a:solidFill>
                <a:latin typeface="华文新魏" pitchFamily="2" charset="-122"/>
                <a:ea typeface="华文新魏" pitchFamily="2" charset="-122"/>
              </a:rPr>
              <a:t>路径非最优路径</a:t>
            </a:r>
            <a:endParaRPr lang="en-US" altLang="zh-CN" sz="2000" b="1" dirty="0" smtClean="0">
              <a:solidFill>
                <a:srgbClr val="FF3300"/>
              </a:solidFill>
              <a:latin typeface="华文新魏" pitchFamily="2" charset="-122"/>
              <a:ea typeface="华文新魏" pitchFamily="2" charset="-122"/>
            </a:endParaRPr>
          </a:p>
          <a:p>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0" y="857232"/>
            <a:ext cx="7772400" cy="901640"/>
          </a:xfrm>
        </p:spPr>
        <p:txBody>
          <a:bodyPr/>
          <a:lstStyle/>
          <a:p>
            <a:r>
              <a:rPr lang="en-US" altLang="zh-CN" dirty="0" smtClean="0">
                <a:solidFill>
                  <a:srgbClr val="FF0000"/>
                </a:solidFill>
                <a:latin typeface="华文新魏" pitchFamily="2" charset="-122"/>
                <a:ea typeface="华文新魏" pitchFamily="2" charset="-122"/>
              </a:rPr>
              <a:t>6.</a:t>
            </a:r>
            <a:r>
              <a:rPr lang="zh-CN" altLang="en-US" dirty="0" smtClean="0">
                <a:solidFill>
                  <a:srgbClr val="FF0000"/>
                </a:solidFill>
                <a:latin typeface="华文新魏" pitchFamily="2" charset="-122"/>
                <a:ea typeface="华文新魏" pitchFamily="2" charset="-122"/>
              </a:rPr>
              <a:t>当前研究</a:t>
            </a:r>
            <a:endParaRPr lang="zh-CN" altLang="en-US" dirty="0"/>
          </a:p>
        </p:txBody>
      </p:sp>
      <p:sp>
        <p:nvSpPr>
          <p:cNvPr id="3" name="TextBox 2"/>
          <p:cNvSpPr txBox="1"/>
          <p:nvPr/>
        </p:nvSpPr>
        <p:spPr>
          <a:xfrm>
            <a:off x="2571736" y="2857496"/>
            <a:ext cx="4572032" cy="1908215"/>
          </a:xfrm>
          <a:prstGeom prst="rect">
            <a:avLst/>
          </a:prstGeom>
          <a:noFill/>
        </p:spPr>
        <p:txBody>
          <a:bodyPr wrap="square" rtlCol="0">
            <a:spAutoFit/>
          </a:bodyPr>
          <a:lstStyle/>
          <a:p>
            <a:pPr algn="just"/>
            <a:r>
              <a:rPr lang="en-US" altLang="zh-CN" sz="2000" b="1" dirty="0" smtClean="0">
                <a:solidFill>
                  <a:srgbClr val="FF3300"/>
                </a:solidFill>
                <a:latin typeface="华文新魏" pitchFamily="2" charset="-122"/>
                <a:ea typeface="华文新魏" pitchFamily="2" charset="-122"/>
              </a:rPr>
              <a:t>1.</a:t>
            </a:r>
            <a:r>
              <a:rPr lang="zh-CN" altLang="en-US" sz="2000" b="1" dirty="0" smtClean="0">
                <a:solidFill>
                  <a:srgbClr val="FF3300"/>
                </a:solidFill>
                <a:latin typeface="华文新魏" pitchFamily="2" charset="-122"/>
                <a:ea typeface="华文新魏" pitchFamily="2" charset="-122"/>
              </a:rPr>
              <a:t>轨迹优化： 样条插值，多项式插值等平滑方法</a:t>
            </a:r>
            <a:endParaRPr lang="en-US" altLang="zh-CN" sz="2000" b="1" dirty="0" smtClean="0">
              <a:solidFill>
                <a:srgbClr val="FF3300"/>
              </a:solidFill>
              <a:latin typeface="华文新魏" pitchFamily="2" charset="-122"/>
              <a:ea typeface="华文新魏" pitchFamily="2" charset="-122"/>
            </a:endParaRPr>
          </a:p>
          <a:p>
            <a:pPr algn="just"/>
            <a:r>
              <a:rPr lang="en-US" altLang="zh-CN" sz="2000" b="1" dirty="0" smtClean="0">
                <a:solidFill>
                  <a:srgbClr val="FF3300"/>
                </a:solidFill>
                <a:latin typeface="华文新魏" pitchFamily="2" charset="-122"/>
                <a:ea typeface="华文新魏" pitchFamily="2" charset="-122"/>
              </a:rPr>
              <a:t>2.</a:t>
            </a:r>
            <a:r>
              <a:rPr lang="zh-CN" altLang="en-US" sz="2000" b="1" dirty="0" smtClean="0">
                <a:solidFill>
                  <a:srgbClr val="FF3300"/>
                </a:solidFill>
                <a:latin typeface="华文新魏" pitchFamily="2" charset="-122"/>
                <a:ea typeface="华文新魏" pitchFamily="2" charset="-122"/>
              </a:rPr>
              <a:t>未知环境下的路径规划（</a:t>
            </a:r>
            <a:r>
              <a:rPr lang="en-US" altLang="zh-CN" sz="2000" b="1" dirty="0" smtClean="0">
                <a:solidFill>
                  <a:srgbClr val="FF3300"/>
                </a:solidFill>
                <a:latin typeface="华文新魏" pitchFamily="2" charset="-122"/>
                <a:ea typeface="华文新魏" pitchFamily="2" charset="-122"/>
              </a:rPr>
              <a:t>exploring</a:t>
            </a:r>
            <a:r>
              <a:rPr lang="zh-CN" altLang="en-US" sz="2000" b="1" dirty="0" smtClean="0">
                <a:solidFill>
                  <a:srgbClr val="FF3300"/>
                </a:solidFill>
                <a:latin typeface="华文新魏" pitchFamily="2" charset="-122"/>
                <a:ea typeface="华文新魏" pitchFamily="2" charset="-122"/>
              </a:rPr>
              <a:t>）</a:t>
            </a:r>
            <a:endParaRPr lang="en-US" altLang="zh-CN" sz="2000" b="1" dirty="0" smtClean="0">
              <a:solidFill>
                <a:srgbClr val="FF3300"/>
              </a:solidFill>
              <a:latin typeface="华文新魏" pitchFamily="2" charset="-122"/>
              <a:ea typeface="华文新魏" pitchFamily="2" charset="-122"/>
            </a:endParaRPr>
          </a:p>
          <a:p>
            <a:pPr algn="just"/>
            <a:r>
              <a:rPr lang="en-US" altLang="zh-CN" sz="2000" b="1" dirty="0" smtClean="0">
                <a:solidFill>
                  <a:srgbClr val="FF3300"/>
                </a:solidFill>
                <a:latin typeface="华文新魏" pitchFamily="2" charset="-122"/>
                <a:ea typeface="华文新魏" pitchFamily="2" charset="-122"/>
              </a:rPr>
              <a:t>3.</a:t>
            </a:r>
            <a:r>
              <a:rPr lang="zh-CN" altLang="en-US" sz="2000" b="1" dirty="0" smtClean="0">
                <a:solidFill>
                  <a:srgbClr val="FF3300"/>
                </a:solidFill>
                <a:latin typeface="华文新魏" pitchFamily="2" charset="-122"/>
                <a:ea typeface="华文新魏" pitchFamily="2" charset="-122"/>
              </a:rPr>
              <a:t>动态环境下的路径规划</a:t>
            </a:r>
            <a:endParaRPr lang="en-US" altLang="zh-CN" sz="2000" b="1" dirty="0" smtClean="0">
              <a:solidFill>
                <a:srgbClr val="FF3300"/>
              </a:solidFill>
              <a:latin typeface="华文新魏" pitchFamily="2" charset="-122"/>
              <a:ea typeface="华文新魏" pitchFamily="2" charset="-122"/>
            </a:endParaRPr>
          </a:p>
          <a:p>
            <a:pPr algn="just"/>
            <a:r>
              <a:rPr lang="en-US" altLang="zh-CN" sz="2000" b="1" dirty="0" smtClean="0">
                <a:solidFill>
                  <a:srgbClr val="FF3300"/>
                </a:solidFill>
                <a:latin typeface="华文新魏" pitchFamily="2" charset="-122"/>
                <a:ea typeface="华文新魏" pitchFamily="2" charset="-122"/>
              </a:rPr>
              <a:t>4.</a:t>
            </a:r>
            <a:r>
              <a:rPr lang="zh-CN" altLang="en-US" sz="2000" b="1" dirty="0" smtClean="0">
                <a:solidFill>
                  <a:srgbClr val="FF3300"/>
                </a:solidFill>
                <a:latin typeface="华文新魏" pitchFamily="2" charset="-122"/>
                <a:ea typeface="华文新魏" pitchFamily="2" charset="-122"/>
              </a:rPr>
              <a:t>三维路径规划</a:t>
            </a:r>
            <a:endParaRPr lang="en-US" altLang="zh-CN" sz="2000" b="1" dirty="0" smtClean="0">
              <a:solidFill>
                <a:srgbClr val="FF3300"/>
              </a:solidFill>
              <a:latin typeface="华文新魏" pitchFamily="2" charset="-122"/>
              <a:ea typeface="华文新魏" pitchFamily="2" charset="-122"/>
            </a:endParaRPr>
          </a:p>
          <a:p>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43174" y="2571744"/>
            <a:ext cx="377096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endParaRPr lang="zh-CN" alt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0" y="857232"/>
            <a:ext cx="7772400" cy="901640"/>
          </a:xfrm>
        </p:spPr>
        <p:txBody>
          <a:bodyPr/>
          <a:lstStyle/>
          <a:p>
            <a:r>
              <a:rPr lang="en-US" altLang="zh-CN" dirty="0" smtClean="0">
                <a:solidFill>
                  <a:srgbClr val="FF0000"/>
                </a:solidFill>
                <a:latin typeface="华文新魏" pitchFamily="2" charset="-122"/>
                <a:ea typeface="华文新魏" pitchFamily="2" charset="-122"/>
              </a:rPr>
              <a:t>1.</a:t>
            </a:r>
            <a:r>
              <a:rPr lang="zh-CN" altLang="en-US" dirty="0" smtClean="0">
                <a:solidFill>
                  <a:srgbClr val="FF0000"/>
                </a:solidFill>
                <a:latin typeface="华文新魏" pitchFamily="2" charset="-122"/>
                <a:ea typeface="华文新魏" pitchFamily="2" charset="-122"/>
              </a:rPr>
              <a:t>什么是路径规划</a:t>
            </a:r>
            <a:endParaRPr lang="zh-CN" altLang="en-US" dirty="0">
              <a:solidFill>
                <a:srgbClr val="FF0000"/>
              </a:solidFill>
              <a:latin typeface="华文新魏" pitchFamily="2" charset="-122"/>
              <a:ea typeface="华文新魏" pitchFamily="2" charset="-122"/>
            </a:endParaRPr>
          </a:p>
        </p:txBody>
      </p:sp>
      <p:sp>
        <p:nvSpPr>
          <p:cNvPr id="3" name="矩形 2"/>
          <p:cNvSpPr/>
          <p:nvPr/>
        </p:nvSpPr>
        <p:spPr>
          <a:xfrm>
            <a:off x="2571736" y="2428868"/>
            <a:ext cx="5072098" cy="2985433"/>
          </a:xfrm>
          <a:prstGeom prst="rect">
            <a:avLst/>
          </a:prstGeom>
        </p:spPr>
        <p:txBody>
          <a:bodyPr wrap="square">
            <a:spAutoFit/>
          </a:bodyPr>
          <a:lstStyle/>
          <a:p>
            <a:pPr algn="just"/>
            <a:r>
              <a:rPr lang="zh-CN" altLang="en-US" sz="2000" b="1" dirty="0" smtClean="0">
                <a:solidFill>
                  <a:srgbClr val="FF3300"/>
                </a:solidFill>
                <a:latin typeface="华文新魏" pitchFamily="2" charset="-122"/>
                <a:ea typeface="华文新魏" pitchFamily="2" charset="-122"/>
              </a:rPr>
              <a:t>依据某种</a:t>
            </a:r>
            <a:r>
              <a:rPr lang="zh-CN" altLang="en-US" sz="2000" b="1" dirty="0" smtClean="0">
                <a:solidFill>
                  <a:srgbClr val="00B050"/>
                </a:solidFill>
                <a:latin typeface="华文新魏" pitchFamily="2" charset="-122"/>
                <a:ea typeface="华文新魏" pitchFamily="2" charset="-122"/>
              </a:rPr>
              <a:t>最优准则</a:t>
            </a:r>
            <a:r>
              <a:rPr lang="zh-CN" altLang="en-US" sz="2000" b="1" dirty="0" smtClean="0">
                <a:solidFill>
                  <a:srgbClr val="FF3300"/>
                </a:solidFill>
                <a:latin typeface="华文新魏" pitchFamily="2" charset="-122"/>
                <a:ea typeface="华文新魏" pitchFamily="2" charset="-122"/>
              </a:rPr>
              <a:t>，在工作空间中寻找一条从起始状态到目标状态的避开障碍物的最优路径。</a:t>
            </a:r>
            <a:endParaRPr lang="en-US" altLang="zh-CN" sz="2000" b="1" dirty="0" smtClean="0">
              <a:solidFill>
                <a:srgbClr val="FF3300"/>
              </a:solidFill>
              <a:latin typeface="华文新魏" pitchFamily="2" charset="-122"/>
              <a:ea typeface="华文新魏" pitchFamily="2" charset="-122"/>
            </a:endParaRPr>
          </a:p>
          <a:p>
            <a:r>
              <a:rPr lang="zh-CN" altLang="en-US" sz="2400" b="1" dirty="0" smtClean="0">
                <a:solidFill>
                  <a:schemeClr val="accent1"/>
                </a:solidFill>
                <a:effectLst>
                  <a:outerShdw blurRad="38100" dist="38100" dir="2700000" algn="tl">
                    <a:srgbClr val="000000"/>
                  </a:outerShdw>
                </a:effectLst>
                <a:latin typeface="华文新魏" pitchFamily="2" charset="-122"/>
                <a:ea typeface="华文新魏" pitchFamily="2" charset="-122"/>
              </a:rPr>
              <a:t>需要解决的问题：</a:t>
            </a:r>
          </a:p>
          <a:p>
            <a:endParaRPr lang="zh-CN" altLang="en-US" sz="2400" b="1" dirty="0" smtClean="0">
              <a:solidFill>
                <a:srgbClr val="FF3300"/>
              </a:solidFill>
              <a:latin typeface="华文新魏" pitchFamily="2" charset="-122"/>
              <a:ea typeface="华文新魏" pitchFamily="2" charset="-122"/>
            </a:endParaRPr>
          </a:p>
          <a:p>
            <a:r>
              <a:rPr lang="zh-CN" altLang="en-US" sz="2000" b="1" dirty="0" smtClean="0">
                <a:solidFill>
                  <a:srgbClr val="FF3300"/>
                </a:solidFill>
                <a:latin typeface="华文新魏" pitchFamily="2" charset="-122"/>
                <a:ea typeface="华文新魏" pitchFamily="2" charset="-122"/>
              </a:rPr>
              <a:t>     	</a:t>
            </a:r>
            <a:r>
              <a:rPr lang="en-US" altLang="zh-CN" sz="2000" b="1" dirty="0" smtClean="0">
                <a:solidFill>
                  <a:srgbClr val="FF3300"/>
                </a:solidFill>
                <a:latin typeface="华文新魏" pitchFamily="2" charset="-122"/>
                <a:ea typeface="华文新魏" pitchFamily="2" charset="-122"/>
              </a:rPr>
              <a:t>1. </a:t>
            </a:r>
            <a:r>
              <a:rPr lang="zh-CN" altLang="en-US" sz="2000" b="1" dirty="0" smtClean="0">
                <a:solidFill>
                  <a:srgbClr val="FF3300"/>
                </a:solidFill>
                <a:latin typeface="华文新魏" pitchFamily="2" charset="-122"/>
                <a:ea typeface="华文新魏" pitchFamily="2" charset="-122"/>
              </a:rPr>
              <a:t>始于初始点止于目标点。</a:t>
            </a:r>
          </a:p>
          <a:p>
            <a:r>
              <a:rPr lang="zh-CN" altLang="en-US" sz="2000" b="1" dirty="0" smtClean="0">
                <a:solidFill>
                  <a:srgbClr val="FF3300"/>
                </a:solidFill>
                <a:latin typeface="华文新魏" pitchFamily="2" charset="-122"/>
                <a:ea typeface="华文新魏" pitchFamily="2" charset="-122"/>
              </a:rPr>
              <a:t>	</a:t>
            </a:r>
            <a:r>
              <a:rPr lang="en-US" altLang="zh-CN" sz="2000" b="1" dirty="0" smtClean="0">
                <a:solidFill>
                  <a:srgbClr val="FF3300"/>
                </a:solidFill>
                <a:latin typeface="华文新魏" pitchFamily="2" charset="-122"/>
                <a:ea typeface="华文新魏" pitchFamily="2" charset="-122"/>
              </a:rPr>
              <a:t>2. </a:t>
            </a:r>
            <a:r>
              <a:rPr lang="zh-CN" altLang="en-US" sz="2000" b="1" dirty="0" smtClean="0">
                <a:solidFill>
                  <a:srgbClr val="FF3300"/>
                </a:solidFill>
                <a:latin typeface="华文新魏" pitchFamily="2" charset="-122"/>
                <a:ea typeface="华文新魏" pitchFamily="2" charset="-122"/>
              </a:rPr>
              <a:t>避障。</a:t>
            </a:r>
          </a:p>
          <a:p>
            <a:r>
              <a:rPr lang="zh-CN" altLang="en-US" sz="2000" b="1" dirty="0" smtClean="0">
                <a:solidFill>
                  <a:srgbClr val="FF3300"/>
                </a:solidFill>
                <a:latin typeface="华文新魏" pitchFamily="2" charset="-122"/>
                <a:ea typeface="华文新魏" pitchFamily="2" charset="-122"/>
              </a:rPr>
              <a:t>	</a:t>
            </a:r>
            <a:r>
              <a:rPr lang="en-US" altLang="zh-CN" sz="2000" b="1" dirty="0" smtClean="0">
                <a:solidFill>
                  <a:srgbClr val="FF3300"/>
                </a:solidFill>
                <a:latin typeface="华文新魏" pitchFamily="2" charset="-122"/>
                <a:ea typeface="华文新魏" pitchFamily="2" charset="-122"/>
              </a:rPr>
              <a:t>3. </a:t>
            </a:r>
            <a:r>
              <a:rPr lang="zh-CN" altLang="en-US" sz="2000" b="1" dirty="0" smtClean="0">
                <a:solidFill>
                  <a:srgbClr val="FF3300"/>
                </a:solidFill>
                <a:latin typeface="华文新魏" pitchFamily="2" charset="-122"/>
                <a:ea typeface="华文新魏" pitchFamily="2" charset="-122"/>
              </a:rPr>
              <a:t>尽可能优化的路径。</a:t>
            </a:r>
          </a:p>
          <a:p>
            <a:pPr algn="just"/>
            <a:endParaRPr lang="zh-CN" altLang="en-US" sz="2000" dirty="0">
              <a:latin typeface="华文新魏" pitchFamily="2" charset="-122"/>
              <a:ea typeface="华文新魏"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0" y="857232"/>
            <a:ext cx="7772400" cy="901640"/>
          </a:xfrm>
        </p:spPr>
        <p:txBody>
          <a:bodyPr/>
          <a:lstStyle/>
          <a:p>
            <a:r>
              <a:rPr lang="en-US" altLang="zh-CN" dirty="0" smtClean="0">
                <a:solidFill>
                  <a:srgbClr val="FF0000"/>
                </a:solidFill>
                <a:latin typeface="华文新魏" pitchFamily="2" charset="-122"/>
                <a:ea typeface="华文新魏" pitchFamily="2" charset="-122"/>
              </a:rPr>
              <a:t>1.</a:t>
            </a:r>
            <a:r>
              <a:rPr lang="zh-CN" altLang="en-US" dirty="0" smtClean="0">
                <a:solidFill>
                  <a:srgbClr val="FF0000"/>
                </a:solidFill>
                <a:latin typeface="华文新魏" pitchFamily="2" charset="-122"/>
                <a:ea typeface="华文新魏" pitchFamily="2" charset="-122"/>
              </a:rPr>
              <a:t>路径规划技术分类</a:t>
            </a:r>
            <a:endParaRPr lang="zh-CN" altLang="en-US" dirty="0">
              <a:solidFill>
                <a:srgbClr val="FF0000"/>
              </a:solidFill>
              <a:latin typeface="华文新魏" pitchFamily="2" charset="-122"/>
              <a:ea typeface="华文新魏" pitchFamily="2" charset="-122"/>
            </a:endParaRPr>
          </a:p>
        </p:txBody>
      </p:sp>
      <p:sp>
        <p:nvSpPr>
          <p:cNvPr id="3" name="矩形 2"/>
          <p:cNvSpPr/>
          <p:nvPr/>
        </p:nvSpPr>
        <p:spPr>
          <a:xfrm>
            <a:off x="2571736" y="3143248"/>
            <a:ext cx="5072098" cy="1323439"/>
          </a:xfrm>
          <a:prstGeom prst="rect">
            <a:avLst/>
          </a:prstGeom>
        </p:spPr>
        <p:txBody>
          <a:bodyPr wrap="square">
            <a:spAutoFit/>
          </a:bodyPr>
          <a:lstStyle/>
          <a:p>
            <a:pPr algn="just"/>
            <a:r>
              <a:rPr lang="en-US" altLang="zh-CN" sz="2000" b="1" dirty="0" smtClean="0">
                <a:solidFill>
                  <a:srgbClr val="FF3300"/>
                </a:solidFill>
                <a:latin typeface="华文新魏" pitchFamily="2" charset="-122"/>
                <a:ea typeface="华文新魏" pitchFamily="2" charset="-122"/>
              </a:rPr>
              <a:t>1.</a:t>
            </a:r>
            <a:r>
              <a:rPr lang="zh-CN" altLang="en-US" sz="2000" b="1" dirty="0" smtClean="0">
                <a:solidFill>
                  <a:srgbClr val="FF3300"/>
                </a:solidFill>
                <a:latin typeface="华文新魏" pitchFamily="2" charset="-122"/>
                <a:ea typeface="华文新魏" pitchFamily="2" charset="-122"/>
              </a:rPr>
              <a:t>静态结构化环境下的路径规划</a:t>
            </a:r>
            <a:endParaRPr lang="en-US" altLang="zh-CN" sz="2000" b="1" dirty="0" smtClean="0">
              <a:solidFill>
                <a:srgbClr val="FF3300"/>
              </a:solidFill>
              <a:latin typeface="华文新魏" pitchFamily="2" charset="-122"/>
              <a:ea typeface="华文新魏" pitchFamily="2" charset="-122"/>
            </a:endParaRPr>
          </a:p>
          <a:p>
            <a:pPr algn="just"/>
            <a:r>
              <a:rPr lang="en-US" altLang="zh-CN" sz="2000" b="1" dirty="0" smtClean="0">
                <a:solidFill>
                  <a:srgbClr val="FF3300"/>
                </a:solidFill>
                <a:latin typeface="华文新魏" pitchFamily="2" charset="-122"/>
                <a:ea typeface="华文新魏" pitchFamily="2" charset="-122"/>
              </a:rPr>
              <a:t>2.</a:t>
            </a:r>
            <a:r>
              <a:rPr lang="zh-CN" altLang="en-US" sz="2000" b="1" dirty="0" smtClean="0">
                <a:solidFill>
                  <a:srgbClr val="FF3300"/>
                </a:solidFill>
                <a:latin typeface="华文新魏" pitchFamily="2" charset="-122"/>
                <a:ea typeface="华文新魏" pitchFamily="2" charset="-122"/>
              </a:rPr>
              <a:t>动态已知环境下的路径规划</a:t>
            </a:r>
            <a:endParaRPr lang="en-US" altLang="zh-CN" sz="2000" b="1" dirty="0" smtClean="0">
              <a:solidFill>
                <a:srgbClr val="FF3300"/>
              </a:solidFill>
              <a:latin typeface="华文新魏" pitchFamily="2" charset="-122"/>
              <a:ea typeface="华文新魏" pitchFamily="2" charset="-122"/>
            </a:endParaRPr>
          </a:p>
          <a:p>
            <a:pPr algn="just"/>
            <a:r>
              <a:rPr lang="en-US" altLang="zh-CN" sz="2000" b="1" dirty="0" smtClean="0">
                <a:solidFill>
                  <a:srgbClr val="FF3300"/>
                </a:solidFill>
                <a:latin typeface="华文新魏" pitchFamily="2" charset="-122"/>
                <a:ea typeface="华文新魏" pitchFamily="2" charset="-122"/>
              </a:rPr>
              <a:t>3.</a:t>
            </a:r>
            <a:r>
              <a:rPr lang="zh-CN" altLang="en-US" sz="2000" b="1" dirty="0" smtClean="0">
                <a:solidFill>
                  <a:srgbClr val="FF3300"/>
                </a:solidFill>
                <a:latin typeface="华文新魏" pitchFamily="2" charset="-122"/>
                <a:ea typeface="华文新魏" pitchFamily="2" charset="-122"/>
              </a:rPr>
              <a:t>动态不确定环境下的路径规划</a:t>
            </a:r>
          </a:p>
          <a:p>
            <a:pPr algn="just"/>
            <a:endParaRPr lang="zh-CN" altLang="en-US" sz="2000" dirty="0">
              <a:latin typeface="华文新魏" pitchFamily="2" charset="-122"/>
              <a:ea typeface="华文新魏"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0" y="857232"/>
            <a:ext cx="7772400" cy="901640"/>
          </a:xfrm>
        </p:spPr>
        <p:txBody>
          <a:bodyPr/>
          <a:lstStyle/>
          <a:p>
            <a:r>
              <a:rPr lang="en-US" altLang="zh-CN" dirty="0" smtClean="0">
                <a:solidFill>
                  <a:srgbClr val="FF0000"/>
                </a:solidFill>
                <a:latin typeface="华文新魏" pitchFamily="2" charset="-122"/>
                <a:ea typeface="华文新魏" pitchFamily="2" charset="-122"/>
              </a:rPr>
              <a:t>2.</a:t>
            </a:r>
            <a:r>
              <a:rPr lang="zh-CN" altLang="en-US" dirty="0" smtClean="0">
                <a:solidFill>
                  <a:srgbClr val="FF0000"/>
                </a:solidFill>
                <a:latin typeface="华文新魏" pitchFamily="2" charset="-122"/>
                <a:ea typeface="华文新魏" pitchFamily="2" charset="-122"/>
              </a:rPr>
              <a:t>路径规划算法分类</a:t>
            </a:r>
            <a:endParaRPr lang="zh-CN" altLang="en-US" dirty="0">
              <a:solidFill>
                <a:srgbClr val="FF0000"/>
              </a:solidFill>
              <a:latin typeface="华文新魏" pitchFamily="2" charset="-122"/>
              <a:ea typeface="华文新魏" pitchFamily="2" charset="-122"/>
            </a:endParaRPr>
          </a:p>
        </p:txBody>
      </p:sp>
      <p:graphicFrame>
        <p:nvGraphicFramePr>
          <p:cNvPr id="4" name="图示 3"/>
          <p:cNvGraphicFramePr/>
          <p:nvPr/>
        </p:nvGraphicFramePr>
        <p:xfrm>
          <a:off x="2071670" y="2357430"/>
          <a:ext cx="6096000" cy="3571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0" y="857232"/>
            <a:ext cx="7772400" cy="901640"/>
          </a:xfrm>
        </p:spPr>
        <p:txBody>
          <a:bodyPr/>
          <a:lstStyle/>
          <a:p>
            <a:r>
              <a:rPr lang="en-US" altLang="zh-CN" dirty="0" smtClean="0">
                <a:solidFill>
                  <a:srgbClr val="FF0000"/>
                </a:solidFill>
                <a:latin typeface="华文新魏" pitchFamily="2" charset="-122"/>
                <a:ea typeface="华文新魏" pitchFamily="2" charset="-122"/>
              </a:rPr>
              <a:t>2.</a:t>
            </a:r>
            <a:r>
              <a:rPr lang="zh-CN" altLang="en-US" dirty="0" smtClean="0">
                <a:solidFill>
                  <a:srgbClr val="FF0000"/>
                </a:solidFill>
                <a:latin typeface="华文新魏" pitchFamily="2" charset="-122"/>
                <a:ea typeface="华文新魏" pitchFamily="2" charset="-122"/>
              </a:rPr>
              <a:t>路径规划算法分类</a:t>
            </a:r>
          </a:p>
        </p:txBody>
      </p:sp>
      <p:graphicFrame>
        <p:nvGraphicFramePr>
          <p:cNvPr id="3" name="图示 2"/>
          <p:cNvGraphicFramePr/>
          <p:nvPr/>
        </p:nvGraphicFramePr>
        <p:xfrm>
          <a:off x="1857356" y="207167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0" y="857232"/>
            <a:ext cx="7772400" cy="901640"/>
          </a:xfrm>
        </p:spPr>
        <p:txBody>
          <a:bodyPr/>
          <a:lstStyle/>
          <a:p>
            <a:r>
              <a:rPr lang="en-US" altLang="zh-CN" dirty="0" smtClean="0">
                <a:solidFill>
                  <a:srgbClr val="FF0000"/>
                </a:solidFill>
                <a:latin typeface="华文新魏" pitchFamily="2" charset="-122"/>
                <a:ea typeface="华文新魏" pitchFamily="2" charset="-122"/>
              </a:rPr>
              <a:t>3.A</a:t>
            </a:r>
            <a:r>
              <a:rPr lang="zh-CN" altLang="en-US" dirty="0" smtClean="0">
                <a:solidFill>
                  <a:srgbClr val="FF0000"/>
                </a:solidFill>
                <a:latin typeface="华文新魏" pitchFamily="2" charset="-122"/>
                <a:ea typeface="华文新魏" pitchFamily="2" charset="-122"/>
              </a:rPr>
              <a:t>* 、</a:t>
            </a:r>
            <a:r>
              <a:rPr lang="en-US" altLang="zh-CN" dirty="0" smtClean="0">
                <a:solidFill>
                  <a:srgbClr val="FF0000"/>
                </a:solidFill>
                <a:latin typeface="华文新魏" pitchFamily="2" charset="-122"/>
                <a:ea typeface="华文新魏" pitchFamily="2" charset="-122"/>
              </a:rPr>
              <a:t>D</a:t>
            </a:r>
            <a:r>
              <a:rPr lang="zh-CN" altLang="en-US" dirty="0" smtClean="0">
                <a:solidFill>
                  <a:srgbClr val="FF0000"/>
                </a:solidFill>
                <a:latin typeface="华文新魏" pitchFamily="2" charset="-122"/>
                <a:ea typeface="华文新魏" pitchFamily="2" charset="-122"/>
              </a:rPr>
              <a:t>*算法</a:t>
            </a:r>
            <a:endParaRPr lang="zh-CN" altLang="en-US" dirty="0">
              <a:solidFill>
                <a:srgbClr val="FF0000"/>
              </a:solidFill>
              <a:latin typeface="华文新魏" pitchFamily="2" charset="-122"/>
              <a:ea typeface="华文新魏" pitchFamily="2" charset="-122"/>
            </a:endParaRPr>
          </a:p>
        </p:txBody>
      </p:sp>
      <p:pic>
        <p:nvPicPr>
          <p:cNvPr id="1026" name="Picture 2"/>
          <p:cNvPicPr>
            <a:picLocks noChangeAspect="1" noChangeArrowheads="1"/>
          </p:cNvPicPr>
          <p:nvPr/>
        </p:nvPicPr>
        <p:blipFill>
          <a:blip r:embed="rId2"/>
          <a:srcRect/>
          <a:stretch>
            <a:fillRect/>
          </a:stretch>
        </p:blipFill>
        <p:spPr bwMode="auto">
          <a:xfrm>
            <a:off x="1142976" y="2500306"/>
            <a:ext cx="3724275" cy="2686050"/>
          </a:xfrm>
          <a:prstGeom prst="rect">
            <a:avLst/>
          </a:prstGeom>
          <a:noFill/>
          <a:ln w="9525">
            <a:noFill/>
            <a:miter lim="800000"/>
            <a:headEnd/>
            <a:tailEnd/>
          </a:ln>
          <a:effectLst/>
        </p:spPr>
      </p:pic>
      <p:sp>
        <p:nvSpPr>
          <p:cNvPr id="4" name="TextBox 3"/>
          <p:cNvSpPr txBox="1"/>
          <p:nvPr/>
        </p:nvSpPr>
        <p:spPr>
          <a:xfrm>
            <a:off x="5143504" y="2428868"/>
            <a:ext cx="3571900" cy="3139321"/>
          </a:xfrm>
          <a:prstGeom prst="rect">
            <a:avLst/>
          </a:prstGeom>
          <a:noFill/>
        </p:spPr>
        <p:txBody>
          <a:bodyPr wrap="square" rtlCol="0">
            <a:spAutoFit/>
          </a:bodyPr>
          <a:lstStyle/>
          <a:p>
            <a:r>
              <a:rPr lang="zh-CN" altLang="en-US" dirty="0" smtClean="0"/>
              <a:t>问题：</a:t>
            </a:r>
            <a:endParaRPr lang="en-US" altLang="zh-CN" dirty="0" smtClean="0"/>
          </a:p>
          <a:p>
            <a:r>
              <a:rPr lang="zh-CN" altLang="en-US" dirty="0" smtClean="0"/>
              <a:t>从</a:t>
            </a:r>
            <a:r>
              <a:rPr lang="en-US" altLang="zh-CN" dirty="0" smtClean="0"/>
              <a:t>A</a:t>
            </a:r>
            <a:r>
              <a:rPr lang="zh-CN" altLang="en-US" dirty="0" smtClean="0"/>
              <a:t>移动到</a:t>
            </a:r>
            <a:r>
              <a:rPr lang="en-US" altLang="zh-CN" dirty="0" smtClean="0"/>
              <a:t>B</a:t>
            </a:r>
            <a:r>
              <a:rPr lang="zh-CN" altLang="en-US" dirty="0" smtClean="0"/>
              <a:t>，绕过障碍</a:t>
            </a:r>
            <a:endParaRPr lang="en-US" altLang="zh-CN" dirty="0" smtClean="0"/>
          </a:p>
          <a:p>
            <a:r>
              <a:rPr lang="zh-CN" altLang="en-US" dirty="0" smtClean="0"/>
              <a:t>首要步骤：</a:t>
            </a:r>
            <a:endParaRPr lang="en-US" altLang="zh-CN" dirty="0" smtClean="0"/>
          </a:p>
          <a:p>
            <a:r>
              <a:rPr lang="zh-CN" altLang="en-US" dirty="0" smtClean="0">
                <a:solidFill>
                  <a:srgbClr val="00B050"/>
                </a:solidFill>
              </a:rPr>
              <a:t>方格（三角形五角形</a:t>
            </a:r>
            <a:r>
              <a:rPr lang="en-US" altLang="zh-CN" dirty="0" smtClean="0">
                <a:solidFill>
                  <a:srgbClr val="00B050"/>
                </a:solidFill>
              </a:rPr>
              <a:t>.etc</a:t>
            </a:r>
            <a:r>
              <a:rPr lang="zh-CN" altLang="en-US" dirty="0" smtClean="0">
                <a:solidFill>
                  <a:srgbClr val="00B050"/>
                </a:solidFill>
              </a:rPr>
              <a:t>）</a:t>
            </a:r>
            <a:r>
              <a:rPr lang="zh-CN" altLang="en-US" dirty="0" smtClean="0"/>
              <a:t>划分空间</a:t>
            </a:r>
            <a:r>
              <a:rPr lang="en-US" altLang="zh-CN" dirty="0" smtClean="0"/>
              <a:t>,</a:t>
            </a:r>
            <a:r>
              <a:rPr lang="zh-CN" altLang="en-US" dirty="0" smtClean="0"/>
              <a:t>简化搜索区域。空间被划分为二维数组，数组中每个元素代表空间中的一个方格，可被标记为可行或不可行。未来的路径就是一系列可行方块的集合。</a:t>
            </a:r>
            <a:endParaRPr lang="en-US" altLang="zh-CN" dirty="0" smtClean="0"/>
          </a:p>
          <a:p>
            <a:r>
              <a:rPr lang="en-US" altLang="zh-CN" dirty="0" smtClean="0"/>
              <a:t>Nodes</a:t>
            </a:r>
            <a:r>
              <a:rPr lang="zh-CN" altLang="en-US" dirty="0" smtClean="0"/>
              <a:t>的概念涵盖了一系列可行方块（或其他形状）</a:t>
            </a:r>
            <a:endParaRPr lang="zh-CN" altLang="en-US" dirty="0"/>
          </a:p>
        </p:txBody>
      </p:sp>
      <p:sp>
        <p:nvSpPr>
          <p:cNvPr id="5" name="TextBox 4"/>
          <p:cNvSpPr txBox="1"/>
          <p:nvPr/>
        </p:nvSpPr>
        <p:spPr>
          <a:xfrm>
            <a:off x="1857356" y="3714752"/>
            <a:ext cx="285752" cy="369332"/>
          </a:xfrm>
          <a:prstGeom prst="rect">
            <a:avLst/>
          </a:prstGeom>
          <a:noFill/>
        </p:spPr>
        <p:txBody>
          <a:bodyPr wrap="square" rtlCol="0">
            <a:spAutoFit/>
          </a:bodyPr>
          <a:lstStyle/>
          <a:p>
            <a:r>
              <a:rPr lang="en-US" altLang="zh-CN" dirty="0" smtClean="0"/>
              <a:t>A</a:t>
            </a:r>
            <a:endParaRPr lang="zh-CN" altLang="en-US" dirty="0"/>
          </a:p>
        </p:txBody>
      </p:sp>
      <p:sp>
        <p:nvSpPr>
          <p:cNvPr id="6" name="TextBox 5"/>
          <p:cNvSpPr txBox="1"/>
          <p:nvPr/>
        </p:nvSpPr>
        <p:spPr>
          <a:xfrm>
            <a:off x="3857620" y="3643314"/>
            <a:ext cx="285752" cy="369332"/>
          </a:xfrm>
          <a:prstGeom prst="rect">
            <a:avLst/>
          </a:prstGeom>
          <a:noFill/>
        </p:spPr>
        <p:txBody>
          <a:bodyPr wrap="square" rtlCol="0">
            <a:spAutoFit/>
          </a:bodyPr>
          <a:lstStyle/>
          <a:p>
            <a:r>
              <a:rPr lang="en-US" altLang="zh-CN" dirty="0" smtClean="0"/>
              <a:t>B</a:t>
            </a:r>
            <a:endParaRPr lang="zh-CN" altLang="en-US" dirty="0"/>
          </a:p>
        </p:txBody>
      </p:sp>
      <p:sp>
        <p:nvSpPr>
          <p:cNvPr id="7" name="TextBox 6"/>
          <p:cNvSpPr txBox="1"/>
          <p:nvPr/>
        </p:nvSpPr>
        <p:spPr>
          <a:xfrm>
            <a:off x="2857488" y="3429000"/>
            <a:ext cx="285752" cy="646331"/>
          </a:xfrm>
          <a:prstGeom prst="rect">
            <a:avLst/>
          </a:prstGeom>
          <a:noFill/>
        </p:spPr>
        <p:txBody>
          <a:bodyPr wrap="square" rtlCol="0">
            <a:spAutoFit/>
          </a:bodyPr>
          <a:lstStyle/>
          <a:p>
            <a:r>
              <a:rPr lang="zh-CN" altLang="en-US" dirty="0" smtClean="0">
                <a:solidFill>
                  <a:srgbClr val="FFFF00"/>
                </a:solidFill>
              </a:rPr>
              <a:t>障碍</a:t>
            </a:r>
            <a:endParaRPr lang="zh-CN" altLang="en-US" dirty="0">
              <a:solidFill>
                <a:srgbClr val="FFFF00"/>
              </a:solidFill>
            </a:endParaRPr>
          </a:p>
        </p:txBody>
      </p:sp>
      <p:sp>
        <p:nvSpPr>
          <p:cNvPr id="8" name="矩形 7"/>
          <p:cNvSpPr/>
          <p:nvPr/>
        </p:nvSpPr>
        <p:spPr>
          <a:xfrm>
            <a:off x="1285852" y="5857892"/>
            <a:ext cx="5786478" cy="369332"/>
          </a:xfrm>
          <a:prstGeom prst="rect">
            <a:avLst/>
          </a:prstGeom>
        </p:spPr>
        <p:txBody>
          <a:bodyPr wrap="square">
            <a:spAutoFit/>
          </a:bodyPr>
          <a:lstStyle/>
          <a:p>
            <a:r>
              <a:rPr lang="en-US" altLang="zh-CN" dirty="0" smtClean="0"/>
              <a:t>http://www.policyalmanac.org/games/aStarTutorial.htm</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0" y="857232"/>
            <a:ext cx="7772400" cy="901640"/>
          </a:xfrm>
        </p:spPr>
        <p:txBody>
          <a:bodyPr/>
          <a:lstStyle/>
          <a:p>
            <a:r>
              <a:rPr lang="en-US" altLang="zh-CN" dirty="0" smtClean="0">
                <a:solidFill>
                  <a:srgbClr val="FF0000"/>
                </a:solidFill>
                <a:latin typeface="华文新魏" pitchFamily="2" charset="-122"/>
                <a:ea typeface="华文新魏" pitchFamily="2" charset="-122"/>
              </a:rPr>
              <a:t>3.A</a:t>
            </a:r>
            <a:r>
              <a:rPr lang="zh-CN" altLang="en-US" dirty="0" smtClean="0">
                <a:solidFill>
                  <a:srgbClr val="FF0000"/>
                </a:solidFill>
                <a:latin typeface="华文新魏" pitchFamily="2" charset="-122"/>
                <a:ea typeface="华文新魏" pitchFamily="2" charset="-122"/>
              </a:rPr>
              <a:t>* 、</a:t>
            </a:r>
            <a:r>
              <a:rPr lang="en-US" altLang="zh-CN" dirty="0" smtClean="0">
                <a:solidFill>
                  <a:srgbClr val="FF0000"/>
                </a:solidFill>
                <a:latin typeface="华文新魏" pitchFamily="2" charset="-122"/>
                <a:ea typeface="华文新魏" pitchFamily="2" charset="-122"/>
              </a:rPr>
              <a:t>D</a:t>
            </a:r>
            <a:r>
              <a:rPr lang="zh-CN" altLang="en-US" dirty="0" smtClean="0">
                <a:solidFill>
                  <a:srgbClr val="FF0000"/>
                </a:solidFill>
                <a:latin typeface="华文新魏" pitchFamily="2" charset="-122"/>
                <a:ea typeface="华文新魏" pitchFamily="2" charset="-122"/>
              </a:rPr>
              <a:t>*算法</a:t>
            </a:r>
            <a:endParaRPr lang="zh-CN" altLang="en-US" dirty="0">
              <a:solidFill>
                <a:srgbClr val="FF0000"/>
              </a:solidFill>
              <a:latin typeface="华文新魏" pitchFamily="2" charset="-122"/>
              <a:ea typeface="华文新魏" pitchFamily="2" charset="-122"/>
            </a:endParaRPr>
          </a:p>
        </p:txBody>
      </p:sp>
      <p:pic>
        <p:nvPicPr>
          <p:cNvPr id="1026" name="Picture 2"/>
          <p:cNvPicPr>
            <a:picLocks noChangeAspect="1" noChangeArrowheads="1"/>
          </p:cNvPicPr>
          <p:nvPr/>
        </p:nvPicPr>
        <p:blipFill>
          <a:blip r:embed="rId2"/>
          <a:srcRect/>
          <a:stretch>
            <a:fillRect/>
          </a:stretch>
        </p:blipFill>
        <p:spPr bwMode="auto">
          <a:xfrm>
            <a:off x="1142976" y="2500306"/>
            <a:ext cx="3724275" cy="2686050"/>
          </a:xfrm>
          <a:prstGeom prst="rect">
            <a:avLst/>
          </a:prstGeom>
          <a:noFill/>
          <a:ln w="9525">
            <a:noFill/>
            <a:miter lim="800000"/>
            <a:headEnd/>
            <a:tailEnd/>
          </a:ln>
          <a:effectLst/>
        </p:spPr>
      </p:pic>
      <p:sp>
        <p:nvSpPr>
          <p:cNvPr id="4" name="TextBox 3"/>
          <p:cNvSpPr txBox="1"/>
          <p:nvPr/>
        </p:nvSpPr>
        <p:spPr>
          <a:xfrm>
            <a:off x="5286380" y="3214686"/>
            <a:ext cx="2928958" cy="923330"/>
          </a:xfrm>
          <a:prstGeom prst="rect">
            <a:avLst/>
          </a:prstGeom>
          <a:noFill/>
        </p:spPr>
        <p:txBody>
          <a:bodyPr wrap="square" rtlCol="0">
            <a:spAutoFit/>
          </a:bodyPr>
          <a:lstStyle/>
          <a:p>
            <a:r>
              <a:rPr lang="zh-CN" altLang="en-US" dirty="0" smtClean="0"/>
              <a:t>步骤</a:t>
            </a:r>
            <a:endParaRPr lang="en-US" altLang="zh-CN" dirty="0" smtClean="0"/>
          </a:p>
          <a:p>
            <a:r>
              <a:rPr lang="zh-CN" altLang="en-US" dirty="0" smtClean="0"/>
              <a:t>从节点</a:t>
            </a:r>
            <a:r>
              <a:rPr lang="en-US" altLang="zh-CN" dirty="0" smtClean="0"/>
              <a:t>A</a:t>
            </a:r>
            <a:r>
              <a:rPr lang="zh-CN" altLang="en-US" dirty="0" smtClean="0"/>
              <a:t>开始，搜索其临近节点，知道找到目标点</a:t>
            </a:r>
            <a:endParaRPr lang="zh-CN" altLang="en-US" dirty="0"/>
          </a:p>
        </p:txBody>
      </p:sp>
      <p:sp>
        <p:nvSpPr>
          <p:cNvPr id="5" name="TextBox 4"/>
          <p:cNvSpPr txBox="1"/>
          <p:nvPr/>
        </p:nvSpPr>
        <p:spPr>
          <a:xfrm>
            <a:off x="1857356" y="3714752"/>
            <a:ext cx="285752" cy="369332"/>
          </a:xfrm>
          <a:prstGeom prst="rect">
            <a:avLst/>
          </a:prstGeom>
          <a:noFill/>
        </p:spPr>
        <p:txBody>
          <a:bodyPr wrap="square" rtlCol="0">
            <a:spAutoFit/>
          </a:bodyPr>
          <a:lstStyle/>
          <a:p>
            <a:r>
              <a:rPr lang="en-US" altLang="zh-CN" dirty="0" smtClean="0"/>
              <a:t>A</a:t>
            </a:r>
            <a:endParaRPr lang="zh-CN" altLang="en-US" dirty="0"/>
          </a:p>
        </p:txBody>
      </p:sp>
      <p:sp>
        <p:nvSpPr>
          <p:cNvPr id="6" name="TextBox 5"/>
          <p:cNvSpPr txBox="1"/>
          <p:nvPr/>
        </p:nvSpPr>
        <p:spPr>
          <a:xfrm>
            <a:off x="3857620" y="3643314"/>
            <a:ext cx="285752" cy="369332"/>
          </a:xfrm>
          <a:prstGeom prst="rect">
            <a:avLst/>
          </a:prstGeom>
          <a:noFill/>
        </p:spPr>
        <p:txBody>
          <a:bodyPr wrap="square" rtlCol="0">
            <a:spAutoFit/>
          </a:bodyPr>
          <a:lstStyle/>
          <a:p>
            <a:r>
              <a:rPr lang="en-US" altLang="zh-CN" dirty="0" smtClean="0"/>
              <a:t>B</a:t>
            </a:r>
            <a:endParaRPr lang="zh-CN" altLang="en-US" dirty="0"/>
          </a:p>
        </p:txBody>
      </p:sp>
      <p:sp>
        <p:nvSpPr>
          <p:cNvPr id="7" name="TextBox 6"/>
          <p:cNvSpPr txBox="1"/>
          <p:nvPr/>
        </p:nvSpPr>
        <p:spPr>
          <a:xfrm>
            <a:off x="2857488" y="3429000"/>
            <a:ext cx="285752" cy="646331"/>
          </a:xfrm>
          <a:prstGeom prst="rect">
            <a:avLst/>
          </a:prstGeom>
          <a:noFill/>
        </p:spPr>
        <p:txBody>
          <a:bodyPr wrap="square" rtlCol="0">
            <a:spAutoFit/>
          </a:bodyPr>
          <a:lstStyle/>
          <a:p>
            <a:r>
              <a:rPr lang="zh-CN" altLang="en-US" dirty="0" smtClean="0">
                <a:solidFill>
                  <a:srgbClr val="FFFF00"/>
                </a:solidFill>
              </a:rPr>
              <a:t>障碍</a:t>
            </a:r>
            <a:endParaRPr lang="zh-CN" altLang="en-US" dirty="0">
              <a:solidFill>
                <a:srgbClr val="FFFF00"/>
              </a:solidFill>
            </a:endParaRPr>
          </a:p>
        </p:txBody>
      </p:sp>
      <p:sp>
        <p:nvSpPr>
          <p:cNvPr id="8" name="矩形 7"/>
          <p:cNvSpPr/>
          <p:nvPr/>
        </p:nvSpPr>
        <p:spPr>
          <a:xfrm>
            <a:off x="1285852" y="5857892"/>
            <a:ext cx="5786478" cy="369332"/>
          </a:xfrm>
          <a:prstGeom prst="rect">
            <a:avLst/>
          </a:prstGeom>
        </p:spPr>
        <p:txBody>
          <a:bodyPr wrap="square">
            <a:spAutoFit/>
          </a:bodyPr>
          <a:lstStyle/>
          <a:p>
            <a:r>
              <a:rPr lang="en-US" altLang="zh-CN" dirty="0" smtClean="0"/>
              <a:t>http://www.policyalmanac.org/games/aStarTutorial.htm</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566</TotalTime>
  <Words>1169</Words>
  <PresentationFormat>全屏显示(4:3)</PresentationFormat>
  <Paragraphs>182</Paragraphs>
  <Slides>34</Slides>
  <Notes>1</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夏至</vt:lpstr>
      <vt:lpstr>机器人路径规划研究综述</vt:lpstr>
      <vt:lpstr>幻灯片 2</vt:lpstr>
      <vt:lpstr>1.什么是路径规划</vt:lpstr>
      <vt:lpstr>1.什么是路径规划</vt:lpstr>
      <vt:lpstr>1.路径规划技术分类</vt:lpstr>
      <vt:lpstr>2.路径规划算法分类</vt:lpstr>
      <vt:lpstr>2.路径规划算法分类</vt:lpstr>
      <vt:lpstr>3.A* 、D*算法</vt:lpstr>
      <vt:lpstr>3.A* 、D*算法</vt:lpstr>
      <vt:lpstr>3.A* 、D*算法</vt:lpstr>
      <vt:lpstr>3.A* 、D*算法</vt:lpstr>
      <vt:lpstr>3.A* 、D*算法</vt:lpstr>
      <vt:lpstr>3.A* 、D*算法</vt:lpstr>
      <vt:lpstr>3.A* 、D*算法</vt:lpstr>
      <vt:lpstr>3.A* 、D*算法</vt:lpstr>
      <vt:lpstr>3.A* 、D*算法</vt:lpstr>
      <vt:lpstr>3.A* 、D*算法</vt:lpstr>
      <vt:lpstr>3.A* 、D*算法</vt:lpstr>
      <vt:lpstr>3.A* 、D*算法</vt:lpstr>
      <vt:lpstr>3.A* 、D*算法</vt:lpstr>
      <vt:lpstr>4.人工势场法</vt:lpstr>
      <vt:lpstr>4.人工势场法</vt:lpstr>
      <vt:lpstr>4.人工势场法</vt:lpstr>
      <vt:lpstr>4.人工势场法</vt:lpstr>
      <vt:lpstr>4.人工势场法</vt:lpstr>
      <vt:lpstr>4.人工势场法</vt:lpstr>
      <vt:lpstr>5.快速搜索随机树（RRT）</vt:lpstr>
      <vt:lpstr>5.快速搜索随机树（RRT）</vt:lpstr>
      <vt:lpstr>5.快速搜索随机树（RRT）</vt:lpstr>
      <vt:lpstr>5.快速搜索随机树（RRT）</vt:lpstr>
      <vt:lpstr>5.快速搜索随机树（RRT）</vt:lpstr>
      <vt:lpstr>5.快速搜索随机树（RRT）</vt:lpstr>
      <vt:lpstr>6.当前研究</vt:lpstr>
      <vt:lpstr>幻灯片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机器人路径规划研究综述</dc:title>
  <dc:creator>Chaoqun</dc:creator>
  <cp:lastModifiedBy>Chaoqun</cp:lastModifiedBy>
  <cp:revision>61</cp:revision>
  <dcterms:created xsi:type="dcterms:W3CDTF">2016-06-23T13:53:37Z</dcterms:created>
  <dcterms:modified xsi:type="dcterms:W3CDTF">2016-06-27T11:51:01Z</dcterms:modified>
</cp:coreProperties>
</file>