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基于神经网络</a:t>
            </a:r>
            <a:r>
              <a:rPr lang="zh-CN" altLang="en-US" dirty="0"/>
              <a:t>的黑白棋算法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报告人：王泽坤，陈涵宇</a:t>
            </a:r>
          </a:p>
        </p:txBody>
      </p:sp>
    </p:spTree>
    <p:extLst>
      <p:ext uri="{BB962C8B-B14F-4D97-AF65-F5344CB8AC3E}">
        <p14:creationId xmlns:p14="http://schemas.microsoft.com/office/powerpoint/2010/main" val="16676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logistello</a:t>
            </a:r>
            <a:r>
              <a:rPr lang="zh-CN" altLang="en-US" dirty="0"/>
              <a:t>上获取了近</a:t>
            </a:r>
            <a:r>
              <a:rPr lang="en-US" altLang="zh-CN" dirty="0"/>
              <a:t>12</a:t>
            </a:r>
            <a:r>
              <a:rPr lang="zh-CN" altLang="en-US" dirty="0"/>
              <a:t>万盘黑白棋棋谱</a:t>
            </a:r>
            <a:endParaRPr lang="en-US" altLang="zh-CN" dirty="0"/>
          </a:p>
          <a:p>
            <a:r>
              <a:rPr lang="zh-CN" altLang="en-US" dirty="0"/>
              <a:t>预处理后得到了近</a:t>
            </a:r>
            <a:r>
              <a:rPr lang="en-US" altLang="zh-CN" dirty="0"/>
              <a:t>300</a:t>
            </a:r>
            <a:r>
              <a:rPr lang="zh-CN" altLang="en-US" dirty="0"/>
              <a:t>万的数据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227" y="3441680"/>
            <a:ext cx="53738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pt-BR" sz="2400" dirty="0"/>
              <a:t>原始：</a:t>
            </a:r>
          </a:p>
          <a:p>
            <a:r>
              <a:rPr lang="pt-BR" altLang="zh-CN" sz="2400" dirty="0"/>
              <a:t>+d3-c3+c4-e3+c2-b3+d2-e1+d1-c1+f4-d6+e6-g4+b2-f6+d7-c8+e7-d8+f3-f5+g5-h4+h6-f2+f7-h5+g6-c6+c5-c7+b6-b5+b4-e8+h3-g3+h2-e2+h7-g2+b1-a1+h1-a2+a3-g7+f8-h8+g8-a4+g1-f1+a6-a5+a7-a8+b8-b7</a:t>
            </a:r>
          </a:p>
          <a:p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104185" y="563969"/>
            <a:ext cx="26587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/>
          </a:p>
          <a:p>
            <a:r>
              <a:rPr lang="zh-CN" altLang="en-US" sz="2800" dirty="0"/>
              <a:t>预处理：</a:t>
            </a:r>
            <a:endParaRPr lang="en-US" altLang="zh-CN" sz="2800" dirty="0"/>
          </a:p>
          <a:p>
            <a:r>
              <a:rPr lang="zh-CN" altLang="en-US" sz="2800" dirty="0"/>
              <a:t>输入：</a:t>
            </a:r>
          </a:p>
          <a:p>
            <a:r>
              <a:rPr lang="en-US" altLang="zh-CN" sz="2800" dirty="0"/>
              <a:t>0 0 0 0 0 0 0 0 0 0 0 0 0 0 0 0 0 0 0 0 0 0 0 0 0 0 0 1 2 0 0 0 0 0 0 2 1 0 0 0 0 0 0 0 0 0 0 0 0 0 0 0 0 0 0 0 0 0 0 0 0 0 0 0</a:t>
            </a:r>
          </a:p>
          <a:p>
            <a:r>
              <a:rPr lang="zh-CN" altLang="en-US" sz="2800" dirty="0"/>
              <a:t>输出：</a:t>
            </a:r>
            <a:endParaRPr lang="en-US" altLang="zh-CN" sz="2800" dirty="0"/>
          </a:p>
          <a:p>
            <a:r>
              <a:rPr lang="en-US" altLang="zh-CN" sz="2800" dirty="0"/>
              <a:t>26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17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738" y="1674054"/>
            <a:ext cx="10564837" cy="4895557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Adobe Caslon Pro" panose="0205050205050A020403" pitchFamily="18" charset="0"/>
              </a:rPr>
              <a:t>network = 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tl.layers.InputLayer</a:t>
            </a:r>
            <a:r>
              <a:rPr lang="en-US" altLang="zh-CN" sz="2000" dirty="0">
                <a:latin typeface="Adobe Caslon Pro" panose="0205050205050A020403" pitchFamily="18" charset="0"/>
              </a:rPr>
              <a:t>(</a:t>
            </a:r>
            <a:r>
              <a:rPr lang="en-US" altLang="zh-CN" sz="2000" dirty="0" err="1">
                <a:latin typeface="Adobe Caslon Pro" panose="0205050205050A020403" pitchFamily="18" charset="0"/>
              </a:rPr>
              <a:t>x,name</a:t>
            </a:r>
            <a:r>
              <a:rPr lang="en-US" altLang="zh-CN" sz="2000" dirty="0">
                <a:latin typeface="Adobe Caslon Pro" panose="0205050205050A020403" pitchFamily="18" charset="0"/>
              </a:rPr>
              <a:t> = "</a:t>
            </a:r>
            <a:r>
              <a:rPr lang="en-US" altLang="zh-CN" sz="2000" dirty="0" err="1">
                <a:latin typeface="Adobe Caslon Pro" panose="0205050205050A020403" pitchFamily="18" charset="0"/>
              </a:rPr>
              <a:t>input_layer</a:t>
            </a:r>
            <a:r>
              <a:rPr lang="en-US" altLang="zh-CN" sz="2000" dirty="0">
                <a:latin typeface="Adobe Caslon Pro" panose="0205050205050A020403" pitchFamily="18" charset="0"/>
              </a:rPr>
              <a:t>")</a:t>
            </a:r>
          </a:p>
          <a:p>
            <a:r>
              <a:rPr lang="en-US" altLang="zh-CN" sz="2000" dirty="0">
                <a:latin typeface="Adobe Caslon Pro" panose="0205050205050A020403" pitchFamily="18" charset="0"/>
              </a:rPr>
              <a:t>network = tl.layers.Conv2dLayer(</a:t>
            </a:r>
            <a:r>
              <a:rPr lang="en-US" altLang="zh-CN" sz="2000" dirty="0" err="1">
                <a:latin typeface="Adobe Caslon Pro" panose="0205050205050A020403" pitchFamily="18" charset="0"/>
              </a:rPr>
              <a:t>network,act</a:t>
            </a:r>
            <a:r>
              <a:rPr lang="en-US" altLang="zh-CN" sz="2000" dirty="0">
                <a:latin typeface="Adobe Caslon Pro" panose="0205050205050A020403" pitchFamily="18" charset="0"/>
              </a:rPr>
              <a:t> = 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tf.nn.relu,shape</a:t>
            </a:r>
            <a:r>
              <a:rPr lang="en-US" altLang="zh-CN" sz="2000" dirty="0">
                <a:latin typeface="Adobe Caslon Pro" panose="0205050205050A020403" pitchFamily="18" charset="0"/>
              </a:rPr>
              <a:t>=[3,3,1,16],strides=[1,1,1,1],padding="</a:t>
            </a:r>
            <a:r>
              <a:rPr lang="en-US" altLang="zh-CN" sz="2000" dirty="0" err="1">
                <a:latin typeface="Adobe Caslon Pro" panose="0205050205050A020403" pitchFamily="18" charset="0"/>
              </a:rPr>
              <a:t>SAME",name</a:t>
            </a:r>
            <a:r>
              <a:rPr lang="en-US" altLang="zh-CN" sz="2000" dirty="0">
                <a:latin typeface="Adobe Caslon Pro" panose="0205050205050A020403" pitchFamily="18" charset="0"/>
              </a:rPr>
              <a:t>="cnn_layer1")#output:(?,6,6,16)</a:t>
            </a:r>
          </a:p>
          <a:p>
            <a:r>
              <a:rPr lang="en-US" altLang="zh-CN" sz="2000" dirty="0">
                <a:latin typeface="Adobe Caslon Pro" panose="0205050205050A020403" pitchFamily="18" charset="0"/>
              </a:rPr>
              <a:t>network = 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tl.layers.PoolLayer</a:t>
            </a:r>
            <a:r>
              <a:rPr lang="en-US" altLang="zh-CN" sz="2000" dirty="0">
                <a:latin typeface="Adobe Caslon Pro" panose="0205050205050A020403" pitchFamily="18" charset="0"/>
              </a:rPr>
              <a:t>(</a:t>
            </a:r>
            <a:r>
              <a:rPr lang="en-US" altLang="zh-CN" sz="2000" dirty="0" err="1">
                <a:latin typeface="Adobe Caslon Pro" panose="0205050205050A020403" pitchFamily="18" charset="0"/>
              </a:rPr>
              <a:t>network,ksize</a:t>
            </a:r>
            <a:r>
              <a:rPr lang="en-US" altLang="zh-CN" sz="2000" dirty="0">
                <a:latin typeface="Adobe Caslon Pro" panose="0205050205050A020403" pitchFamily="18" charset="0"/>
              </a:rPr>
              <a:t>=[1,2,2,1],strides = [1,2,2,1],padding="</a:t>
            </a:r>
            <a:r>
              <a:rPr lang="en-US" altLang="zh-CN" sz="2000" dirty="0" err="1">
                <a:latin typeface="Adobe Caslon Pro" panose="0205050205050A020403" pitchFamily="18" charset="0"/>
              </a:rPr>
              <a:t>SAME",pool</a:t>
            </a:r>
            <a:r>
              <a:rPr lang="en-US" altLang="zh-CN" sz="2000" dirty="0">
                <a:latin typeface="Adobe Caslon Pro" panose="0205050205050A020403" pitchFamily="18" charset="0"/>
              </a:rPr>
              <a:t>=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tf.nn.max_pool,name</a:t>
            </a:r>
            <a:r>
              <a:rPr lang="en-US" altLang="zh-CN" sz="2000" dirty="0">
                <a:latin typeface="Adobe Caslon Pro" panose="0205050205050A020403" pitchFamily="18" charset="0"/>
              </a:rPr>
              <a:t>="pool_layer1")#output:(?,3,3,16)</a:t>
            </a:r>
          </a:p>
          <a:p>
            <a:r>
              <a:rPr lang="en-US" altLang="zh-CN" sz="2000" dirty="0">
                <a:latin typeface="Adobe Caslon Pro" panose="0205050205050A020403" pitchFamily="18" charset="0"/>
              </a:rPr>
              <a:t>network = 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tl.layers.FlattenLayer</a:t>
            </a:r>
            <a:r>
              <a:rPr lang="en-US" altLang="zh-CN" sz="2000" dirty="0">
                <a:latin typeface="Adobe Caslon Pro" panose="0205050205050A020403" pitchFamily="18" charset="0"/>
              </a:rPr>
              <a:t>(</a:t>
            </a:r>
            <a:r>
              <a:rPr lang="en-US" altLang="zh-CN" sz="2000" dirty="0" err="1">
                <a:latin typeface="Adobe Caslon Pro" panose="0205050205050A020403" pitchFamily="18" charset="0"/>
              </a:rPr>
              <a:t>network,name</a:t>
            </a:r>
            <a:r>
              <a:rPr lang="en-US" altLang="zh-CN" sz="2000" dirty="0">
                <a:latin typeface="Adobe Caslon Pro" panose="0205050205050A020403" pitchFamily="18" charset="0"/>
              </a:rPr>
              <a:t>="</a:t>
            </a:r>
            <a:r>
              <a:rPr lang="en-US" altLang="zh-CN" sz="2000" dirty="0" err="1">
                <a:latin typeface="Adobe Caslon Pro" panose="0205050205050A020403" pitchFamily="18" charset="0"/>
              </a:rPr>
              <a:t>faltten_layer</a:t>
            </a:r>
            <a:r>
              <a:rPr lang="en-US" altLang="zh-CN" sz="2000" dirty="0">
                <a:latin typeface="Adobe Caslon Pro" panose="0205050205050A020403" pitchFamily="18" charset="0"/>
              </a:rPr>
              <a:t>")#output:(?,128)</a:t>
            </a:r>
          </a:p>
          <a:p>
            <a:r>
              <a:rPr lang="en-US" altLang="zh-CN" sz="2000" dirty="0">
                <a:latin typeface="Adobe Caslon Pro" panose="0205050205050A020403" pitchFamily="18" charset="0"/>
              </a:rPr>
              <a:t>network = 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tl.layers.DropoutLayer</a:t>
            </a:r>
            <a:r>
              <a:rPr lang="en-US" altLang="zh-CN" sz="2000" dirty="0">
                <a:latin typeface="Adobe Caslon Pro" panose="0205050205050A020403" pitchFamily="18" charset="0"/>
              </a:rPr>
              <a:t>(</a:t>
            </a:r>
            <a:r>
              <a:rPr lang="en-US" altLang="zh-CN" sz="2000" dirty="0" err="1">
                <a:latin typeface="Adobe Caslon Pro" panose="0205050205050A020403" pitchFamily="18" charset="0"/>
              </a:rPr>
              <a:t>network,keep</a:t>
            </a:r>
            <a:r>
              <a:rPr lang="en-US" altLang="zh-CN" sz="2000" dirty="0">
                <a:latin typeface="Adobe Caslon Pro" panose="0205050205050A020403" pitchFamily="18" charset="0"/>
              </a:rPr>
              <a:t>=0.5,name="drop1")</a:t>
            </a:r>
          </a:p>
          <a:p>
            <a:r>
              <a:rPr lang="en-US" altLang="zh-CN" sz="2000" dirty="0">
                <a:latin typeface="Adobe Caslon Pro" panose="0205050205050A020403" pitchFamily="18" charset="0"/>
              </a:rPr>
              <a:t>network = 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tl.layers.DenseLayer</a:t>
            </a:r>
            <a:r>
              <a:rPr lang="en-US" altLang="zh-CN" sz="2000" dirty="0">
                <a:latin typeface="Adobe Caslon Pro" panose="0205050205050A020403" pitchFamily="18" charset="0"/>
              </a:rPr>
              <a:t>(</a:t>
            </a:r>
            <a:r>
              <a:rPr lang="en-US" altLang="zh-CN" sz="2000" dirty="0" err="1">
                <a:latin typeface="Adobe Caslon Pro" panose="0205050205050A020403" pitchFamily="18" charset="0"/>
              </a:rPr>
              <a:t>network,n_units</a:t>
            </a:r>
            <a:r>
              <a:rPr lang="en-US" altLang="zh-CN" sz="2000" dirty="0">
                <a:latin typeface="Adobe Caslon Pro" panose="0205050205050A020403" pitchFamily="18" charset="0"/>
              </a:rPr>
              <a:t>=256,act=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tf.nn.relu,name</a:t>
            </a:r>
            <a:r>
              <a:rPr lang="en-US" altLang="zh-CN" sz="2000" dirty="0">
                <a:latin typeface="Adobe Caslon Pro" panose="0205050205050A020403" pitchFamily="18" charset="0"/>
              </a:rPr>
              <a:t>="</a:t>
            </a:r>
            <a:r>
              <a:rPr lang="en-US" altLang="zh-CN" sz="2000" dirty="0" err="1">
                <a:latin typeface="Adobe Caslon Pro" panose="0205050205050A020403" pitchFamily="18" charset="0"/>
              </a:rPr>
              <a:t>relu</a:t>
            </a:r>
            <a:r>
              <a:rPr lang="en-US" altLang="zh-CN" sz="2000" dirty="0">
                <a:latin typeface="Adobe Caslon Pro" panose="0205050205050A020403" pitchFamily="18" charset="0"/>
              </a:rPr>
              <a:t>")</a:t>
            </a:r>
          </a:p>
          <a:p>
            <a:r>
              <a:rPr lang="en-US" altLang="zh-CN" sz="2000" dirty="0">
                <a:latin typeface="Adobe Caslon Pro" panose="0205050205050A020403" pitchFamily="18" charset="0"/>
              </a:rPr>
              <a:t>network = 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tl.layers.DropoutLayer</a:t>
            </a:r>
            <a:r>
              <a:rPr lang="en-US" altLang="zh-CN" sz="2000" dirty="0">
                <a:latin typeface="Adobe Caslon Pro" panose="0205050205050A020403" pitchFamily="18" charset="0"/>
              </a:rPr>
              <a:t>(</a:t>
            </a:r>
            <a:r>
              <a:rPr lang="en-US" altLang="zh-CN" sz="2000" dirty="0" err="1">
                <a:latin typeface="Adobe Caslon Pro" panose="0205050205050A020403" pitchFamily="18" charset="0"/>
              </a:rPr>
              <a:t>network,keep</a:t>
            </a:r>
            <a:r>
              <a:rPr lang="en-US" altLang="zh-CN" sz="2000" dirty="0">
                <a:latin typeface="Adobe Caslon Pro" panose="0205050205050A020403" pitchFamily="18" charset="0"/>
              </a:rPr>
              <a:t>=0.5,name="drop2")</a:t>
            </a:r>
          </a:p>
          <a:p>
            <a:r>
              <a:rPr lang="en-US" altLang="zh-CN" sz="2000" dirty="0">
                <a:latin typeface="Adobe Caslon Pro" panose="0205050205050A020403" pitchFamily="18" charset="0"/>
              </a:rPr>
              <a:t>network = 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tl.layers.DenseLayer</a:t>
            </a:r>
            <a:r>
              <a:rPr lang="en-US" altLang="zh-CN" sz="2000" dirty="0">
                <a:latin typeface="Adobe Caslon Pro" panose="0205050205050A020403" pitchFamily="18" charset="0"/>
              </a:rPr>
              <a:t>(</a:t>
            </a:r>
            <a:r>
              <a:rPr lang="en-US" altLang="zh-CN" sz="2000" dirty="0" err="1">
                <a:latin typeface="Adobe Caslon Pro" panose="0205050205050A020403" pitchFamily="18" charset="0"/>
              </a:rPr>
              <a:t>network,n_units</a:t>
            </a:r>
            <a:r>
              <a:rPr lang="en-US" altLang="zh-CN" sz="2000" dirty="0">
                <a:latin typeface="Adobe Caslon Pro" panose="0205050205050A020403" pitchFamily="18" charset="0"/>
              </a:rPr>
              <a:t>=64,act=</a:t>
            </a:r>
            <a:r>
              <a:rPr lang="en-US" altLang="zh-CN" sz="2000" dirty="0" err="1">
                <a:latin typeface="Adobe Caslon Pro" panose="0205050205050A020403" pitchFamily="18" charset="0"/>
              </a:rPr>
              <a:t>tf.identity,name</a:t>
            </a:r>
            <a:r>
              <a:rPr lang="en-US" altLang="zh-CN" sz="2000" dirty="0">
                <a:latin typeface="Adobe Caslon Pro" panose="0205050205050A020403" pitchFamily="18" charset="0"/>
              </a:rPr>
              <a:t>="</a:t>
            </a:r>
            <a:r>
              <a:rPr lang="en-US" altLang="zh-CN" sz="2000" dirty="0" err="1">
                <a:latin typeface="Adobe Caslon Pro" panose="0205050205050A020403" pitchFamily="18" charset="0"/>
              </a:rPr>
              <a:t>output_layer</a:t>
            </a:r>
            <a:r>
              <a:rPr lang="en-US" altLang="zh-CN" sz="2000" dirty="0">
                <a:latin typeface="Adobe Caslon Pro" panose="0205050205050A020403" pitchFamily="18" charset="0"/>
              </a:rPr>
              <a:t>")</a:t>
            </a:r>
            <a:endParaRPr lang="zh-CN" altLang="en-US" sz="20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82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外部程序设置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因为模型训练很不完整，所以模型处理需要做的东西有很多</a:t>
            </a:r>
          </a:p>
        </p:txBody>
      </p:sp>
    </p:spTree>
    <p:extLst>
      <p:ext uri="{BB962C8B-B14F-4D97-AF65-F5344CB8AC3E}">
        <p14:creationId xmlns:p14="http://schemas.microsoft.com/office/powerpoint/2010/main" val="276743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还没有解决的问题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模型依旧不完善</a:t>
            </a:r>
            <a:endParaRPr lang="en-US" altLang="zh-CN" dirty="0"/>
          </a:p>
          <a:p>
            <a:r>
              <a:rPr lang="zh-CN" altLang="en-US" dirty="0"/>
              <a:t>模型的架构不够好</a:t>
            </a:r>
            <a:endParaRPr lang="en-US" altLang="zh-CN" dirty="0"/>
          </a:p>
          <a:p>
            <a:r>
              <a:rPr lang="zh-CN" altLang="en-US" dirty="0"/>
              <a:t>没有服务器！！！！！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411890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11</TotalTime>
  <Words>421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Adobe Caslon Pro</vt:lpstr>
      <vt:lpstr>Arial</vt:lpstr>
      <vt:lpstr>Trebuchet MS</vt:lpstr>
      <vt:lpstr>Tw Cen MT</vt:lpstr>
      <vt:lpstr>电路</vt:lpstr>
      <vt:lpstr>基于神经网络的黑白棋算法</vt:lpstr>
      <vt:lpstr>数据预处理</vt:lpstr>
      <vt:lpstr>模型定义</vt:lpstr>
      <vt:lpstr>外部程序设置</vt:lpstr>
      <vt:lpstr>还没有解决的问题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基于卷积神经网络的黑白棋算法</dc:title>
  <dc:creator>zekin wang</dc:creator>
  <cp:lastModifiedBy>zekin wang</cp:lastModifiedBy>
  <cp:revision>6</cp:revision>
  <dcterms:created xsi:type="dcterms:W3CDTF">2017-02-06T15:20:18Z</dcterms:created>
  <dcterms:modified xsi:type="dcterms:W3CDTF">2017-02-07T14:52:25Z</dcterms:modified>
</cp:coreProperties>
</file>