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Lst>
  <p:sldSz cy="32404050" cx="216027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718">
          <p15:clr>
            <a:srgbClr val="A4A3A4"/>
          </p15:clr>
        </p15:guide>
        <p15:guide id="2" pos="68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4718" orient="horz"/>
        <p:guide pos="680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286000" y="685800"/>
            <a:ext cx="228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2286000" y="685800"/>
            <a:ext cx="228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87" name="Google Shape;87;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幻灯片"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620203" y="10066261"/>
            <a:ext cx="18362296" cy="6945868"/>
          </a:xfrm>
          <a:prstGeom prst="rect">
            <a:avLst/>
          </a:prstGeom>
          <a:noFill/>
          <a:ln>
            <a:noFill/>
          </a:ln>
        </p:spPr>
        <p:txBody>
          <a:bodyPr anchorCtr="0" anchor="ctr" bIns="154300" lIns="308600" spcFirstLastPara="1" rIns="308600" wrap="square" tIns="154300"/>
          <a:lstStyle>
            <a:lvl1pPr lvl="0" marR="0" rtl="0" algn="ctr">
              <a:spcBef>
                <a:spcPts val="0"/>
              </a:spcBef>
              <a:spcAft>
                <a:spcPts val="0"/>
              </a:spcAft>
              <a:buClr>
                <a:schemeClr val="dk1"/>
              </a:buClr>
              <a:buSzPts val="14900"/>
              <a:buFont typeface="Calibri"/>
              <a:buNone/>
              <a:defRPr b="0" i="0" sz="149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2"/>
          <p:cNvSpPr txBox="1"/>
          <p:nvPr>
            <p:ph idx="1" type="subTitle"/>
          </p:nvPr>
        </p:nvSpPr>
        <p:spPr>
          <a:xfrm>
            <a:off x="3240405" y="18362295"/>
            <a:ext cx="15121890" cy="8281035"/>
          </a:xfrm>
          <a:prstGeom prst="rect">
            <a:avLst/>
          </a:prstGeom>
          <a:noFill/>
          <a:ln>
            <a:noFill/>
          </a:ln>
        </p:spPr>
        <p:txBody>
          <a:bodyPr anchorCtr="0" anchor="t" bIns="154300" lIns="308600" spcFirstLastPara="1" rIns="308600" wrap="square" tIns="154300"/>
          <a:lstStyle>
            <a:lvl1pPr lvl="0" marR="0" rtl="0" algn="ctr">
              <a:spcBef>
                <a:spcPts val="2160"/>
              </a:spcBef>
              <a:spcAft>
                <a:spcPts val="0"/>
              </a:spcAft>
              <a:buClr>
                <a:srgbClr val="888888"/>
              </a:buClr>
              <a:buSzPts val="10800"/>
              <a:buFont typeface="Arial"/>
              <a:buNone/>
              <a:defRPr b="0" i="0" sz="10800" u="none" cap="none" strike="noStrike">
                <a:solidFill>
                  <a:srgbClr val="888888"/>
                </a:solidFill>
                <a:latin typeface="Calibri"/>
                <a:ea typeface="Calibri"/>
                <a:cs typeface="Calibri"/>
                <a:sym typeface="Calibri"/>
              </a:defRPr>
            </a:lvl1pPr>
            <a:lvl2pPr lvl="1" marR="0" rtl="0" algn="ctr">
              <a:spcBef>
                <a:spcPts val="1900"/>
              </a:spcBef>
              <a:spcAft>
                <a:spcPts val="0"/>
              </a:spcAft>
              <a:buClr>
                <a:srgbClr val="888888"/>
              </a:buClr>
              <a:buSzPts val="9500"/>
              <a:buFont typeface="Arial"/>
              <a:buNone/>
              <a:defRPr b="0" i="0" sz="9500" u="none" cap="none" strike="noStrike">
                <a:solidFill>
                  <a:srgbClr val="888888"/>
                </a:solidFill>
                <a:latin typeface="Calibri"/>
                <a:ea typeface="Calibri"/>
                <a:cs typeface="Calibri"/>
                <a:sym typeface="Calibri"/>
              </a:defRPr>
            </a:lvl2pPr>
            <a:lvl3pPr lvl="2" marR="0" rtl="0" algn="ctr">
              <a:spcBef>
                <a:spcPts val="1620"/>
              </a:spcBef>
              <a:spcAft>
                <a:spcPts val="0"/>
              </a:spcAft>
              <a:buClr>
                <a:srgbClr val="888888"/>
              </a:buClr>
              <a:buSzPts val="8100"/>
              <a:buFont typeface="Arial"/>
              <a:buNone/>
              <a:defRPr b="0" i="0" sz="8100" u="none" cap="none" strike="noStrike">
                <a:solidFill>
                  <a:srgbClr val="888888"/>
                </a:solidFill>
                <a:latin typeface="Calibri"/>
                <a:ea typeface="Calibri"/>
                <a:cs typeface="Calibri"/>
                <a:sym typeface="Calibri"/>
              </a:defRPr>
            </a:lvl3pPr>
            <a:lvl4pPr lvl="3" marR="0" rtl="0" algn="ctr">
              <a:spcBef>
                <a:spcPts val="1360"/>
              </a:spcBef>
              <a:spcAft>
                <a:spcPts val="0"/>
              </a:spcAft>
              <a:buClr>
                <a:srgbClr val="888888"/>
              </a:buClr>
              <a:buSzPts val="6800"/>
              <a:buFont typeface="Arial"/>
              <a:buNone/>
              <a:defRPr b="0" i="0" sz="6800" u="none" cap="none" strike="noStrike">
                <a:solidFill>
                  <a:srgbClr val="888888"/>
                </a:solidFill>
                <a:latin typeface="Calibri"/>
                <a:ea typeface="Calibri"/>
                <a:cs typeface="Calibri"/>
                <a:sym typeface="Calibri"/>
              </a:defRPr>
            </a:lvl4pPr>
            <a:lvl5pPr lvl="4" marR="0" rtl="0" algn="ctr">
              <a:spcBef>
                <a:spcPts val="1360"/>
              </a:spcBef>
              <a:spcAft>
                <a:spcPts val="0"/>
              </a:spcAft>
              <a:buClr>
                <a:srgbClr val="888888"/>
              </a:buClr>
              <a:buSzPts val="6800"/>
              <a:buFont typeface="Arial"/>
              <a:buNone/>
              <a:defRPr b="0" i="0" sz="6800" u="none" cap="none" strike="noStrike">
                <a:solidFill>
                  <a:srgbClr val="888888"/>
                </a:solidFill>
                <a:latin typeface="Calibri"/>
                <a:ea typeface="Calibri"/>
                <a:cs typeface="Calibri"/>
                <a:sym typeface="Calibri"/>
              </a:defRPr>
            </a:lvl5pPr>
            <a:lvl6pPr lvl="5" marR="0" rtl="0" algn="ctr">
              <a:spcBef>
                <a:spcPts val="1360"/>
              </a:spcBef>
              <a:spcAft>
                <a:spcPts val="0"/>
              </a:spcAft>
              <a:buClr>
                <a:srgbClr val="888888"/>
              </a:buClr>
              <a:buSzPts val="6800"/>
              <a:buFont typeface="Arial"/>
              <a:buNone/>
              <a:defRPr b="0" i="0" sz="6800" u="none" cap="none" strike="noStrike">
                <a:solidFill>
                  <a:srgbClr val="888888"/>
                </a:solidFill>
                <a:latin typeface="Calibri"/>
                <a:ea typeface="Calibri"/>
                <a:cs typeface="Calibri"/>
                <a:sym typeface="Calibri"/>
              </a:defRPr>
            </a:lvl6pPr>
            <a:lvl7pPr lvl="6" marR="0" rtl="0" algn="ctr">
              <a:spcBef>
                <a:spcPts val="1360"/>
              </a:spcBef>
              <a:spcAft>
                <a:spcPts val="0"/>
              </a:spcAft>
              <a:buClr>
                <a:srgbClr val="888888"/>
              </a:buClr>
              <a:buSzPts val="6800"/>
              <a:buFont typeface="Arial"/>
              <a:buNone/>
              <a:defRPr b="0" i="0" sz="6800" u="none" cap="none" strike="noStrike">
                <a:solidFill>
                  <a:srgbClr val="888888"/>
                </a:solidFill>
                <a:latin typeface="Calibri"/>
                <a:ea typeface="Calibri"/>
                <a:cs typeface="Calibri"/>
                <a:sym typeface="Calibri"/>
              </a:defRPr>
            </a:lvl7pPr>
            <a:lvl8pPr lvl="7" marR="0" rtl="0" algn="ctr">
              <a:spcBef>
                <a:spcPts val="1360"/>
              </a:spcBef>
              <a:spcAft>
                <a:spcPts val="0"/>
              </a:spcAft>
              <a:buClr>
                <a:srgbClr val="888888"/>
              </a:buClr>
              <a:buSzPts val="6800"/>
              <a:buFont typeface="Arial"/>
              <a:buNone/>
              <a:defRPr b="0" i="0" sz="6800" u="none" cap="none" strike="noStrike">
                <a:solidFill>
                  <a:srgbClr val="888888"/>
                </a:solidFill>
                <a:latin typeface="Calibri"/>
                <a:ea typeface="Calibri"/>
                <a:cs typeface="Calibri"/>
                <a:sym typeface="Calibri"/>
              </a:defRPr>
            </a:lvl8pPr>
            <a:lvl9pPr lvl="8" marR="0" rtl="0" algn="ctr">
              <a:spcBef>
                <a:spcPts val="1360"/>
              </a:spcBef>
              <a:spcAft>
                <a:spcPts val="0"/>
              </a:spcAft>
              <a:buClr>
                <a:srgbClr val="888888"/>
              </a:buClr>
              <a:buSzPts val="6800"/>
              <a:buFont typeface="Arial"/>
              <a:buNone/>
              <a:defRPr b="0" i="0" sz="6800" u="none" cap="none" strike="noStrike">
                <a:solidFill>
                  <a:srgbClr val="888888"/>
                </a:solidFill>
                <a:latin typeface="Calibri"/>
                <a:ea typeface="Calibri"/>
                <a:cs typeface="Calibri"/>
                <a:sym typeface="Calibri"/>
              </a:defRPr>
            </a:lvl9pPr>
          </a:lstStyle>
          <a:p/>
        </p:txBody>
      </p:sp>
      <p:sp>
        <p:nvSpPr>
          <p:cNvPr id="18" name="Google Shape;18;p2"/>
          <p:cNvSpPr txBox="1"/>
          <p:nvPr>
            <p:ph idx="10" type="dt"/>
          </p:nvPr>
        </p:nvSpPr>
        <p:spPr>
          <a:xfrm>
            <a:off x="1080135" y="30033756"/>
            <a:ext cx="5040630" cy="1725216"/>
          </a:xfrm>
          <a:prstGeom prst="rect">
            <a:avLst/>
          </a:prstGeom>
          <a:noFill/>
          <a:ln>
            <a:noFill/>
          </a:ln>
        </p:spPr>
        <p:txBody>
          <a:bodyPr anchorCtr="0" anchor="ctr" bIns="154300" lIns="308600" spcFirstLastPara="1" rIns="308600" wrap="square" tIns="154300"/>
          <a:lstStyle>
            <a:lvl1pPr lvl="0" marR="0" rtl="0" algn="l">
              <a:spcBef>
                <a:spcPts val="0"/>
              </a:spcBef>
              <a:spcAft>
                <a:spcPts val="0"/>
              </a:spcAft>
              <a:buSzPts val="1400"/>
              <a:buNone/>
              <a:defRPr b="0" i="0" sz="41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9pPr>
          </a:lstStyle>
          <a:p/>
        </p:txBody>
      </p:sp>
      <p:sp>
        <p:nvSpPr>
          <p:cNvPr id="19" name="Google Shape;19;p2"/>
          <p:cNvSpPr txBox="1"/>
          <p:nvPr>
            <p:ph idx="11" type="ftr"/>
          </p:nvPr>
        </p:nvSpPr>
        <p:spPr>
          <a:xfrm>
            <a:off x="7380923" y="30033756"/>
            <a:ext cx="6840855" cy="1725216"/>
          </a:xfrm>
          <a:prstGeom prst="rect">
            <a:avLst/>
          </a:prstGeom>
          <a:noFill/>
          <a:ln>
            <a:noFill/>
          </a:ln>
        </p:spPr>
        <p:txBody>
          <a:bodyPr anchorCtr="0" anchor="ctr" bIns="154300" lIns="308600" spcFirstLastPara="1" rIns="308600" wrap="square" tIns="154300"/>
          <a:lstStyle>
            <a:lvl1pPr lvl="0" marR="0" rtl="0" algn="ctr">
              <a:spcBef>
                <a:spcPts val="0"/>
              </a:spcBef>
              <a:spcAft>
                <a:spcPts val="0"/>
              </a:spcAft>
              <a:buSzPts val="1400"/>
              <a:buNone/>
              <a:defRPr b="0" i="0" sz="41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9pPr>
          </a:lstStyle>
          <a:p/>
        </p:txBody>
      </p:sp>
      <p:sp>
        <p:nvSpPr>
          <p:cNvPr id="20" name="Google Shape;20;p2"/>
          <p:cNvSpPr txBox="1"/>
          <p:nvPr>
            <p:ph idx="12" type="sldNum"/>
          </p:nvPr>
        </p:nvSpPr>
        <p:spPr>
          <a:xfrm>
            <a:off x="15481934" y="30033756"/>
            <a:ext cx="5040630" cy="1725216"/>
          </a:xfrm>
          <a:prstGeom prst="rect">
            <a:avLst/>
          </a:prstGeom>
          <a:noFill/>
          <a:ln>
            <a:noFill/>
          </a:ln>
        </p:spPr>
        <p:txBody>
          <a:bodyPr anchorCtr="0" anchor="ctr" bIns="154300" lIns="308600" spcFirstLastPara="1" rIns="308600" wrap="square" tIns="154300">
            <a:noAutofit/>
          </a:bodyPr>
          <a:lstStyle>
            <a:lvl1pPr indent="0" lvl="0" marL="0" marR="0" rtl="0" algn="r">
              <a:spcBef>
                <a:spcPts val="0"/>
              </a:spcBef>
              <a:buNone/>
              <a:defRPr b="0" i="0" sz="4100" u="none" cap="none" strike="noStrike">
                <a:solidFill>
                  <a:srgbClr val="888888"/>
                </a:solidFill>
                <a:latin typeface="Calibri"/>
                <a:ea typeface="Calibri"/>
                <a:cs typeface="Calibri"/>
                <a:sym typeface="Calibri"/>
              </a:defRPr>
            </a:lvl1pPr>
            <a:lvl2pPr indent="0" lvl="1" marL="0" marR="0" rtl="0" algn="r">
              <a:spcBef>
                <a:spcPts val="0"/>
              </a:spcBef>
              <a:buNone/>
              <a:defRPr b="0" i="0" sz="4100" u="none" cap="none" strike="noStrike">
                <a:solidFill>
                  <a:srgbClr val="888888"/>
                </a:solidFill>
                <a:latin typeface="Calibri"/>
                <a:ea typeface="Calibri"/>
                <a:cs typeface="Calibri"/>
                <a:sym typeface="Calibri"/>
              </a:defRPr>
            </a:lvl2pPr>
            <a:lvl3pPr indent="0" lvl="2" marL="0" marR="0" rtl="0" algn="r">
              <a:spcBef>
                <a:spcPts val="0"/>
              </a:spcBef>
              <a:buNone/>
              <a:defRPr b="0" i="0" sz="4100" u="none" cap="none" strike="noStrike">
                <a:solidFill>
                  <a:srgbClr val="888888"/>
                </a:solidFill>
                <a:latin typeface="Calibri"/>
                <a:ea typeface="Calibri"/>
                <a:cs typeface="Calibri"/>
                <a:sym typeface="Calibri"/>
              </a:defRPr>
            </a:lvl3pPr>
            <a:lvl4pPr indent="0" lvl="3" marL="0" marR="0" rtl="0" algn="r">
              <a:spcBef>
                <a:spcPts val="0"/>
              </a:spcBef>
              <a:buNone/>
              <a:defRPr b="0" i="0" sz="4100" u="none" cap="none" strike="noStrike">
                <a:solidFill>
                  <a:srgbClr val="888888"/>
                </a:solidFill>
                <a:latin typeface="Calibri"/>
                <a:ea typeface="Calibri"/>
                <a:cs typeface="Calibri"/>
                <a:sym typeface="Calibri"/>
              </a:defRPr>
            </a:lvl4pPr>
            <a:lvl5pPr indent="0" lvl="4" marL="0" marR="0" rtl="0" algn="r">
              <a:spcBef>
                <a:spcPts val="0"/>
              </a:spcBef>
              <a:buNone/>
              <a:defRPr b="0" i="0" sz="4100" u="none" cap="none" strike="noStrike">
                <a:solidFill>
                  <a:srgbClr val="888888"/>
                </a:solidFill>
                <a:latin typeface="Calibri"/>
                <a:ea typeface="Calibri"/>
                <a:cs typeface="Calibri"/>
                <a:sym typeface="Calibri"/>
              </a:defRPr>
            </a:lvl5pPr>
            <a:lvl6pPr indent="0" lvl="5" marL="0" marR="0" rtl="0" algn="r">
              <a:spcBef>
                <a:spcPts val="0"/>
              </a:spcBef>
              <a:buNone/>
              <a:defRPr b="0" i="0" sz="4100" u="none" cap="none" strike="noStrike">
                <a:solidFill>
                  <a:srgbClr val="888888"/>
                </a:solidFill>
                <a:latin typeface="Calibri"/>
                <a:ea typeface="Calibri"/>
                <a:cs typeface="Calibri"/>
                <a:sym typeface="Calibri"/>
              </a:defRPr>
            </a:lvl6pPr>
            <a:lvl7pPr indent="0" lvl="6" marL="0" marR="0" rtl="0" algn="r">
              <a:spcBef>
                <a:spcPts val="0"/>
              </a:spcBef>
              <a:buNone/>
              <a:defRPr b="0" i="0" sz="4100" u="none" cap="none" strike="noStrike">
                <a:solidFill>
                  <a:srgbClr val="888888"/>
                </a:solidFill>
                <a:latin typeface="Calibri"/>
                <a:ea typeface="Calibri"/>
                <a:cs typeface="Calibri"/>
                <a:sym typeface="Calibri"/>
              </a:defRPr>
            </a:lvl7pPr>
            <a:lvl8pPr indent="0" lvl="7" marL="0" marR="0" rtl="0" algn="r">
              <a:spcBef>
                <a:spcPts val="0"/>
              </a:spcBef>
              <a:buNone/>
              <a:defRPr b="0" i="0" sz="4100" u="none" cap="none" strike="noStrike">
                <a:solidFill>
                  <a:srgbClr val="888888"/>
                </a:solidFill>
                <a:latin typeface="Calibri"/>
                <a:ea typeface="Calibri"/>
                <a:cs typeface="Calibri"/>
                <a:sym typeface="Calibri"/>
              </a:defRPr>
            </a:lvl8pPr>
            <a:lvl9pPr indent="0" lvl="8" marL="0" marR="0" rtl="0" algn="r">
              <a:spcBef>
                <a:spcPts val="0"/>
              </a:spcBef>
              <a:buNone/>
              <a:defRPr b="0" i="0" sz="41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和竖排文字"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1080135" y="1297665"/>
            <a:ext cx="19442430" cy="5400675"/>
          </a:xfrm>
          <a:prstGeom prst="rect">
            <a:avLst/>
          </a:prstGeom>
          <a:noFill/>
          <a:ln>
            <a:noFill/>
          </a:ln>
        </p:spPr>
        <p:txBody>
          <a:bodyPr anchorCtr="0" anchor="ctr" bIns="154300" lIns="308600" spcFirstLastPara="1" rIns="308600" wrap="square" tIns="154300"/>
          <a:lstStyle>
            <a:lvl1pPr lvl="0" marR="0" rtl="0" algn="ctr">
              <a:spcBef>
                <a:spcPts val="0"/>
              </a:spcBef>
              <a:spcAft>
                <a:spcPts val="0"/>
              </a:spcAft>
              <a:buClr>
                <a:schemeClr val="dk1"/>
              </a:buClr>
              <a:buSzPts val="14900"/>
              <a:buFont typeface="Calibri"/>
              <a:buNone/>
              <a:defRPr b="0" i="0" sz="149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4" name="Google Shape;74;p11"/>
          <p:cNvSpPr txBox="1"/>
          <p:nvPr>
            <p:ph idx="1" type="body"/>
          </p:nvPr>
        </p:nvSpPr>
        <p:spPr>
          <a:xfrm rot="5400000">
            <a:off x="108763" y="8532319"/>
            <a:ext cx="21385175" cy="19442430"/>
          </a:xfrm>
          <a:prstGeom prst="rect">
            <a:avLst/>
          </a:prstGeom>
          <a:noFill/>
          <a:ln>
            <a:noFill/>
          </a:ln>
        </p:spPr>
        <p:txBody>
          <a:bodyPr anchorCtr="0" anchor="t" bIns="154300" lIns="308600" spcFirstLastPara="1" rIns="308600" wrap="square" tIns="154300"/>
          <a:lstStyle>
            <a:lvl1pPr indent="-914400" lvl="0" marL="457200" marR="0" rtl="0" algn="l">
              <a:spcBef>
                <a:spcPts val="2160"/>
              </a:spcBef>
              <a:spcAft>
                <a:spcPts val="0"/>
              </a:spcAft>
              <a:buClr>
                <a:schemeClr val="dk1"/>
              </a:buClr>
              <a:buSzPts val="10800"/>
              <a:buFont typeface="Arial"/>
              <a:buChar char="•"/>
              <a:defRPr b="0" i="0" sz="10800" u="none" cap="none" strike="noStrike">
                <a:solidFill>
                  <a:schemeClr val="dk1"/>
                </a:solidFill>
                <a:latin typeface="Calibri"/>
                <a:ea typeface="Calibri"/>
                <a:cs typeface="Calibri"/>
                <a:sym typeface="Calibri"/>
              </a:defRPr>
            </a:lvl1pPr>
            <a:lvl2pPr indent="-831850" lvl="1" marL="9144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2pPr>
            <a:lvl3pPr indent="-742950" lvl="2" marL="1371600" marR="0" rtl="0" algn="l">
              <a:spcBef>
                <a:spcPts val="1620"/>
              </a:spcBef>
              <a:spcAft>
                <a:spcPts val="0"/>
              </a:spcAft>
              <a:buClr>
                <a:schemeClr val="dk1"/>
              </a:buClr>
              <a:buSzPts val="8100"/>
              <a:buFont typeface="Arial"/>
              <a:buChar char="•"/>
              <a:defRPr b="0" i="0" sz="8100" u="none" cap="none" strike="noStrike">
                <a:solidFill>
                  <a:schemeClr val="dk1"/>
                </a:solidFill>
                <a:latin typeface="Calibri"/>
                <a:ea typeface="Calibri"/>
                <a:cs typeface="Calibri"/>
                <a:sym typeface="Calibri"/>
              </a:defRPr>
            </a:lvl3pPr>
            <a:lvl4pPr indent="-660400" lvl="3" marL="1828800" marR="0" rtl="0" algn="l">
              <a:spcBef>
                <a:spcPts val="1360"/>
              </a:spcBef>
              <a:spcAft>
                <a:spcPts val="0"/>
              </a:spcAft>
              <a:buClr>
                <a:schemeClr val="dk1"/>
              </a:buClr>
              <a:buSzPts val="6800"/>
              <a:buFont typeface="Arial"/>
              <a:buChar char="–"/>
              <a:defRPr b="0" i="0" sz="6800" u="none" cap="none" strike="noStrike">
                <a:solidFill>
                  <a:schemeClr val="dk1"/>
                </a:solidFill>
                <a:latin typeface="Calibri"/>
                <a:ea typeface="Calibri"/>
                <a:cs typeface="Calibri"/>
                <a:sym typeface="Calibri"/>
              </a:defRPr>
            </a:lvl4pPr>
            <a:lvl5pPr indent="-660400" lvl="4" marL="2286000" marR="0" rtl="0" algn="l">
              <a:spcBef>
                <a:spcPts val="1360"/>
              </a:spcBef>
              <a:spcAft>
                <a:spcPts val="0"/>
              </a:spcAft>
              <a:buClr>
                <a:schemeClr val="dk1"/>
              </a:buClr>
              <a:buSzPts val="6800"/>
              <a:buFont typeface="Arial"/>
              <a:buChar char="»"/>
              <a:defRPr b="0" i="0" sz="6800" u="none" cap="none" strike="noStrike">
                <a:solidFill>
                  <a:schemeClr val="dk1"/>
                </a:solidFill>
                <a:latin typeface="Calibri"/>
                <a:ea typeface="Calibri"/>
                <a:cs typeface="Calibri"/>
                <a:sym typeface="Calibri"/>
              </a:defRPr>
            </a:lvl5pPr>
            <a:lvl6pPr indent="-660400" lvl="5" marL="2743200" marR="0" rtl="0" algn="l">
              <a:spcBef>
                <a:spcPts val="1360"/>
              </a:spcBef>
              <a:spcAft>
                <a:spcPts val="0"/>
              </a:spcAft>
              <a:buClr>
                <a:schemeClr val="dk1"/>
              </a:buClr>
              <a:buSzPts val="6800"/>
              <a:buFont typeface="Arial"/>
              <a:buChar char="•"/>
              <a:defRPr b="0" i="0" sz="6800" u="none" cap="none" strike="noStrike">
                <a:solidFill>
                  <a:schemeClr val="dk1"/>
                </a:solidFill>
                <a:latin typeface="Calibri"/>
                <a:ea typeface="Calibri"/>
                <a:cs typeface="Calibri"/>
                <a:sym typeface="Calibri"/>
              </a:defRPr>
            </a:lvl6pPr>
            <a:lvl7pPr indent="-660400" lvl="6" marL="3200400" marR="0" rtl="0" algn="l">
              <a:spcBef>
                <a:spcPts val="1360"/>
              </a:spcBef>
              <a:spcAft>
                <a:spcPts val="0"/>
              </a:spcAft>
              <a:buClr>
                <a:schemeClr val="dk1"/>
              </a:buClr>
              <a:buSzPts val="6800"/>
              <a:buFont typeface="Arial"/>
              <a:buChar char="•"/>
              <a:defRPr b="0" i="0" sz="6800" u="none" cap="none" strike="noStrike">
                <a:solidFill>
                  <a:schemeClr val="dk1"/>
                </a:solidFill>
                <a:latin typeface="Calibri"/>
                <a:ea typeface="Calibri"/>
                <a:cs typeface="Calibri"/>
                <a:sym typeface="Calibri"/>
              </a:defRPr>
            </a:lvl7pPr>
            <a:lvl8pPr indent="-660400" lvl="7" marL="3657600" marR="0" rtl="0" algn="l">
              <a:spcBef>
                <a:spcPts val="1360"/>
              </a:spcBef>
              <a:spcAft>
                <a:spcPts val="0"/>
              </a:spcAft>
              <a:buClr>
                <a:schemeClr val="dk1"/>
              </a:buClr>
              <a:buSzPts val="6800"/>
              <a:buFont typeface="Arial"/>
              <a:buChar char="•"/>
              <a:defRPr b="0" i="0" sz="6800" u="none" cap="none" strike="noStrike">
                <a:solidFill>
                  <a:schemeClr val="dk1"/>
                </a:solidFill>
                <a:latin typeface="Calibri"/>
                <a:ea typeface="Calibri"/>
                <a:cs typeface="Calibri"/>
                <a:sym typeface="Calibri"/>
              </a:defRPr>
            </a:lvl8pPr>
            <a:lvl9pPr indent="-660400" lvl="8" marL="4114800" marR="0" rtl="0" algn="l">
              <a:spcBef>
                <a:spcPts val="1360"/>
              </a:spcBef>
              <a:spcAft>
                <a:spcPts val="0"/>
              </a:spcAft>
              <a:buClr>
                <a:schemeClr val="dk1"/>
              </a:buClr>
              <a:buSzPts val="6800"/>
              <a:buFont typeface="Arial"/>
              <a:buChar char="•"/>
              <a:defRPr b="0" i="0" sz="6800" u="none" cap="none" strike="noStrike">
                <a:solidFill>
                  <a:schemeClr val="dk1"/>
                </a:solidFill>
                <a:latin typeface="Calibri"/>
                <a:ea typeface="Calibri"/>
                <a:cs typeface="Calibri"/>
                <a:sym typeface="Calibri"/>
              </a:defRPr>
            </a:lvl9pPr>
          </a:lstStyle>
          <a:p/>
        </p:txBody>
      </p:sp>
      <p:sp>
        <p:nvSpPr>
          <p:cNvPr id="75" name="Google Shape;75;p11"/>
          <p:cNvSpPr txBox="1"/>
          <p:nvPr>
            <p:ph idx="10" type="dt"/>
          </p:nvPr>
        </p:nvSpPr>
        <p:spPr>
          <a:xfrm>
            <a:off x="1080135" y="30033756"/>
            <a:ext cx="5040630" cy="1725216"/>
          </a:xfrm>
          <a:prstGeom prst="rect">
            <a:avLst/>
          </a:prstGeom>
          <a:noFill/>
          <a:ln>
            <a:noFill/>
          </a:ln>
        </p:spPr>
        <p:txBody>
          <a:bodyPr anchorCtr="0" anchor="ctr" bIns="154300" lIns="308600" spcFirstLastPara="1" rIns="308600" wrap="square" tIns="154300"/>
          <a:lstStyle>
            <a:lvl1pPr lvl="0" marR="0" rtl="0" algn="l">
              <a:spcBef>
                <a:spcPts val="0"/>
              </a:spcBef>
              <a:spcAft>
                <a:spcPts val="0"/>
              </a:spcAft>
              <a:buSzPts val="1400"/>
              <a:buNone/>
              <a:defRPr sz="4100">
                <a:solidFill>
                  <a:srgbClr val="888888"/>
                </a:solidFill>
                <a:latin typeface="Calibri"/>
                <a:ea typeface="Calibri"/>
                <a:cs typeface="Calibri"/>
                <a:sym typeface="Calibri"/>
              </a:defRPr>
            </a:lvl1pPr>
            <a:lvl2pPr lvl="1"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9pPr>
          </a:lstStyle>
          <a:p/>
        </p:txBody>
      </p:sp>
      <p:sp>
        <p:nvSpPr>
          <p:cNvPr id="76" name="Google Shape;76;p11"/>
          <p:cNvSpPr txBox="1"/>
          <p:nvPr>
            <p:ph idx="11" type="ftr"/>
          </p:nvPr>
        </p:nvSpPr>
        <p:spPr>
          <a:xfrm>
            <a:off x="7380923" y="30033756"/>
            <a:ext cx="6840855" cy="1725216"/>
          </a:xfrm>
          <a:prstGeom prst="rect">
            <a:avLst/>
          </a:prstGeom>
          <a:noFill/>
          <a:ln>
            <a:noFill/>
          </a:ln>
        </p:spPr>
        <p:txBody>
          <a:bodyPr anchorCtr="0" anchor="ctr" bIns="154300" lIns="308600" spcFirstLastPara="1" rIns="308600" wrap="square" tIns="154300"/>
          <a:lstStyle>
            <a:lvl1pPr lvl="0" marR="0" rtl="0" algn="ctr">
              <a:spcBef>
                <a:spcPts val="0"/>
              </a:spcBef>
              <a:spcAft>
                <a:spcPts val="0"/>
              </a:spcAft>
              <a:buSzPts val="1400"/>
              <a:buNone/>
              <a:defRPr sz="4100">
                <a:solidFill>
                  <a:srgbClr val="888888"/>
                </a:solidFill>
                <a:latin typeface="Calibri"/>
                <a:ea typeface="Calibri"/>
                <a:cs typeface="Calibri"/>
                <a:sym typeface="Calibri"/>
              </a:defRPr>
            </a:lvl1pPr>
            <a:lvl2pPr lvl="1"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9pPr>
          </a:lstStyle>
          <a:p/>
        </p:txBody>
      </p:sp>
      <p:sp>
        <p:nvSpPr>
          <p:cNvPr id="77" name="Google Shape;77;p11"/>
          <p:cNvSpPr txBox="1"/>
          <p:nvPr>
            <p:ph idx="12" type="sldNum"/>
          </p:nvPr>
        </p:nvSpPr>
        <p:spPr>
          <a:xfrm>
            <a:off x="15481934" y="30033756"/>
            <a:ext cx="5040630" cy="1725216"/>
          </a:xfrm>
          <a:prstGeom prst="rect">
            <a:avLst/>
          </a:prstGeom>
          <a:noFill/>
          <a:ln>
            <a:noFill/>
          </a:ln>
        </p:spPr>
        <p:txBody>
          <a:bodyPr anchorCtr="0" anchor="ctr" bIns="154300" lIns="308600" spcFirstLastPara="1" rIns="308600" wrap="square" tIns="154300">
            <a:noAutofit/>
          </a:bodyPr>
          <a:lstStyle>
            <a:lvl1pPr indent="0" lvl="0" marL="0" marR="0" rtl="0" algn="r">
              <a:spcBef>
                <a:spcPts val="0"/>
              </a:spcBef>
              <a:buNone/>
              <a:defRPr sz="4100">
                <a:solidFill>
                  <a:srgbClr val="888888"/>
                </a:solidFill>
                <a:latin typeface="Calibri"/>
                <a:ea typeface="Calibri"/>
                <a:cs typeface="Calibri"/>
                <a:sym typeface="Calibri"/>
              </a:defRPr>
            </a:lvl1pPr>
            <a:lvl2pPr indent="0" lvl="1" marL="0" marR="0" rtl="0" algn="r">
              <a:spcBef>
                <a:spcPts val="0"/>
              </a:spcBef>
              <a:buNone/>
              <a:defRPr sz="4100">
                <a:solidFill>
                  <a:srgbClr val="888888"/>
                </a:solidFill>
                <a:latin typeface="Calibri"/>
                <a:ea typeface="Calibri"/>
                <a:cs typeface="Calibri"/>
                <a:sym typeface="Calibri"/>
              </a:defRPr>
            </a:lvl2pPr>
            <a:lvl3pPr indent="0" lvl="2" marL="0" marR="0" rtl="0" algn="r">
              <a:spcBef>
                <a:spcPts val="0"/>
              </a:spcBef>
              <a:buNone/>
              <a:defRPr sz="4100">
                <a:solidFill>
                  <a:srgbClr val="888888"/>
                </a:solidFill>
                <a:latin typeface="Calibri"/>
                <a:ea typeface="Calibri"/>
                <a:cs typeface="Calibri"/>
                <a:sym typeface="Calibri"/>
              </a:defRPr>
            </a:lvl3pPr>
            <a:lvl4pPr indent="0" lvl="3" marL="0" marR="0" rtl="0" algn="r">
              <a:spcBef>
                <a:spcPts val="0"/>
              </a:spcBef>
              <a:buNone/>
              <a:defRPr sz="4100">
                <a:solidFill>
                  <a:srgbClr val="888888"/>
                </a:solidFill>
                <a:latin typeface="Calibri"/>
                <a:ea typeface="Calibri"/>
                <a:cs typeface="Calibri"/>
                <a:sym typeface="Calibri"/>
              </a:defRPr>
            </a:lvl4pPr>
            <a:lvl5pPr indent="0" lvl="4" marL="0" marR="0" rtl="0" algn="r">
              <a:spcBef>
                <a:spcPts val="0"/>
              </a:spcBef>
              <a:buNone/>
              <a:defRPr sz="4100">
                <a:solidFill>
                  <a:srgbClr val="888888"/>
                </a:solidFill>
                <a:latin typeface="Calibri"/>
                <a:ea typeface="Calibri"/>
                <a:cs typeface="Calibri"/>
                <a:sym typeface="Calibri"/>
              </a:defRPr>
            </a:lvl5pPr>
            <a:lvl6pPr indent="0" lvl="5" marL="0" marR="0" rtl="0" algn="r">
              <a:spcBef>
                <a:spcPts val="0"/>
              </a:spcBef>
              <a:buNone/>
              <a:defRPr sz="4100">
                <a:solidFill>
                  <a:srgbClr val="888888"/>
                </a:solidFill>
                <a:latin typeface="Calibri"/>
                <a:ea typeface="Calibri"/>
                <a:cs typeface="Calibri"/>
                <a:sym typeface="Calibri"/>
              </a:defRPr>
            </a:lvl6pPr>
            <a:lvl7pPr indent="0" lvl="6" marL="0" marR="0" rtl="0" algn="r">
              <a:spcBef>
                <a:spcPts val="0"/>
              </a:spcBef>
              <a:buNone/>
              <a:defRPr sz="4100">
                <a:solidFill>
                  <a:srgbClr val="888888"/>
                </a:solidFill>
                <a:latin typeface="Calibri"/>
                <a:ea typeface="Calibri"/>
                <a:cs typeface="Calibri"/>
                <a:sym typeface="Calibri"/>
              </a:defRPr>
            </a:lvl7pPr>
            <a:lvl8pPr indent="0" lvl="7" marL="0" marR="0" rtl="0" algn="r">
              <a:spcBef>
                <a:spcPts val="0"/>
              </a:spcBef>
              <a:buNone/>
              <a:defRPr sz="4100">
                <a:solidFill>
                  <a:srgbClr val="888888"/>
                </a:solidFill>
                <a:latin typeface="Calibri"/>
                <a:ea typeface="Calibri"/>
                <a:cs typeface="Calibri"/>
                <a:sym typeface="Calibri"/>
              </a:defRPr>
            </a:lvl8pPr>
            <a:lvl9pPr indent="0" lvl="8" marL="0" marR="0" rtl="0" algn="r">
              <a:spcBef>
                <a:spcPts val="0"/>
              </a:spcBef>
              <a:buNone/>
              <a:defRPr sz="41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垂直排列标题与文本"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22577820" y="65708218"/>
            <a:ext cx="130643829" cy="11483935"/>
          </a:xfrm>
          <a:prstGeom prst="rect">
            <a:avLst/>
          </a:prstGeom>
          <a:noFill/>
          <a:ln>
            <a:noFill/>
          </a:ln>
        </p:spPr>
        <p:txBody>
          <a:bodyPr anchorCtr="0" anchor="ctr" bIns="154300" lIns="308600" spcFirstLastPara="1" rIns="308600" wrap="square" tIns="154300"/>
          <a:lstStyle>
            <a:lvl1pPr lvl="0" marR="0" rtl="0" algn="ctr">
              <a:spcBef>
                <a:spcPts val="0"/>
              </a:spcBef>
              <a:spcAft>
                <a:spcPts val="0"/>
              </a:spcAft>
              <a:buClr>
                <a:schemeClr val="dk1"/>
              </a:buClr>
              <a:buSzPts val="14900"/>
              <a:buFont typeface="Calibri"/>
              <a:buNone/>
              <a:defRPr b="0" i="0" sz="149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0" name="Google Shape;80;p12"/>
          <p:cNvSpPr txBox="1"/>
          <p:nvPr>
            <p:ph idx="1" type="body"/>
          </p:nvPr>
        </p:nvSpPr>
        <p:spPr>
          <a:xfrm rot="5400000">
            <a:off x="-45725714" y="54404305"/>
            <a:ext cx="130643829" cy="34091761"/>
          </a:xfrm>
          <a:prstGeom prst="rect">
            <a:avLst/>
          </a:prstGeom>
          <a:noFill/>
          <a:ln>
            <a:noFill/>
          </a:ln>
        </p:spPr>
        <p:txBody>
          <a:bodyPr anchorCtr="0" anchor="t" bIns="154300" lIns="308600" spcFirstLastPara="1" rIns="308600" wrap="square" tIns="154300"/>
          <a:lstStyle>
            <a:lvl1pPr indent="-914400" lvl="0" marL="457200" marR="0" rtl="0" algn="l">
              <a:spcBef>
                <a:spcPts val="2160"/>
              </a:spcBef>
              <a:spcAft>
                <a:spcPts val="0"/>
              </a:spcAft>
              <a:buClr>
                <a:schemeClr val="dk1"/>
              </a:buClr>
              <a:buSzPts val="10800"/>
              <a:buFont typeface="Arial"/>
              <a:buChar char="•"/>
              <a:defRPr b="0" i="0" sz="10800" u="none" cap="none" strike="noStrike">
                <a:solidFill>
                  <a:schemeClr val="dk1"/>
                </a:solidFill>
                <a:latin typeface="Calibri"/>
                <a:ea typeface="Calibri"/>
                <a:cs typeface="Calibri"/>
                <a:sym typeface="Calibri"/>
              </a:defRPr>
            </a:lvl1pPr>
            <a:lvl2pPr indent="-831850" lvl="1" marL="9144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2pPr>
            <a:lvl3pPr indent="-742950" lvl="2" marL="1371600" marR="0" rtl="0" algn="l">
              <a:spcBef>
                <a:spcPts val="1620"/>
              </a:spcBef>
              <a:spcAft>
                <a:spcPts val="0"/>
              </a:spcAft>
              <a:buClr>
                <a:schemeClr val="dk1"/>
              </a:buClr>
              <a:buSzPts val="8100"/>
              <a:buFont typeface="Arial"/>
              <a:buChar char="•"/>
              <a:defRPr b="0" i="0" sz="8100" u="none" cap="none" strike="noStrike">
                <a:solidFill>
                  <a:schemeClr val="dk1"/>
                </a:solidFill>
                <a:latin typeface="Calibri"/>
                <a:ea typeface="Calibri"/>
                <a:cs typeface="Calibri"/>
                <a:sym typeface="Calibri"/>
              </a:defRPr>
            </a:lvl3pPr>
            <a:lvl4pPr indent="-660400" lvl="3" marL="1828800" marR="0" rtl="0" algn="l">
              <a:spcBef>
                <a:spcPts val="1360"/>
              </a:spcBef>
              <a:spcAft>
                <a:spcPts val="0"/>
              </a:spcAft>
              <a:buClr>
                <a:schemeClr val="dk1"/>
              </a:buClr>
              <a:buSzPts val="6800"/>
              <a:buFont typeface="Arial"/>
              <a:buChar char="–"/>
              <a:defRPr b="0" i="0" sz="6800" u="none" cap="none" strike="noStrike">
                <a:solidFill>
                  <a:schemeClr val="dk1"/>
                </a:solidFill>
                <a:latin typeface="Calibri"/>
                <a:ea typeface="Calibri"/>
                <a:cs typeface="Calibri"/>
                <a:sym typeface="Calibri"/>
              </a:defRPr>
            </a:lvl4pPr>
            <a:lvl5pPr indent="-660400" lvl="4" marL="2286000" marR="0" rtl="0" algn="l">
              <a:spcBef>
                <a:spcPts val="1360"/>
              </a:spcBef>
              <a:spcAft>
                <a:spcPts val="0"/>
              </a:spcAft>
              <a:buClr>
                <a:schemeClr val="dk1"/>
              </a:buClr>
              <a:buSzPts val="6800"/>
              <a:buFont typeface="Arial"/>
              <a:buChar char="»"/>
              <a:defRPr b="0" i="0" sz="6800" u="none" cap="none" strike="noStrike">
                <a:solidFill>
                  <a:schemeClr val="dk1"/>
                </a:solidFill>
                <a:latin typeface="Calibri"/>
                <a:ea typeface="Calibri"/>
                <a:cs typeface="Calibri"/>
                <a:sym typeface="Calibri"/>
              </a:defRPr>
            </a:lvl5pPr>
            <a:lvl6pPr indent="-660400" lvl="5" marL="2743200" marR="0" rtl="0" algn="l">
              <a:spcBef>
                <a:spcPts val="1360"/>
              </a:spcBef>
              <a:spcAft>
                <a:spcPts val="0"/>
              </a:spcAft>
              <a:buClr>
                <a:schemeClr val="dk1"/>
              </a:buClr>
              <a:buSzPts val="6800"/>
              <a:buFont typeface="Arial"/>
              <a:buChar char="•"/>
              <a:defRPr b="0" i="0" sz="6800" u="none" cap="none" strike="noStrike">
                <a:solidFill>
                  <a:schemeClr val="dk1"/>
                </a:solidFill>
                <a:latin typeface="Calibri"/>
                <a:ea typeface="Calibri"/>
                <a:cs typeface="Calibri"/>
                <a:sym typeface="Calibri"/>
              </a:defRPr>
            </a:lvl6pPr>
            <a:lvl7pPr indent="-660400" lvl="6" marL="3200400" marR="0" rtl="0" algn="l">
              <a:spcBef>
                <a:spcPts val="1360"/>
              </a:spcBef>
              <a:spcAft>
                <a:spcPts val="0"/>
              </a:spcAft>
              <a:buClr>
                <a:schemeClr val="dk1"/>
              </a:buClr>
              <a:buSzPts val="6800"/>
              <a:buFont typeface="Arial"/>
              <a:buChar char="•"/>
              <a:defRPr b="0" i="0" sz="6800" u="none" cap="none" strike="noStrike">
                <a:solidFill>
                  <a:schemeClr val="dk1"/>
                </a:solidFill>
                <a:latin typeface="Calibri"/>
                <a:ea typeface="Calibri"/>
                <a:cs typeface="Calibri"/>
                <a:sym typeface="Calibri"/>
              </a:defRPr>
            </a:lvl7pPr>
            <a:lvl8pPr indent="-660400" lvl="7" marL="3657600" marR="0" rtl="0" algn="l">
              <a:spcBef>
                <a:spcPts val="1360"/>
              </a:spcBef>
              <a:spcAft>
                <a:spcPts val="0"/>
              </a:spcAft>
              <a:buClr>
                <a:schemeClr val="dk1"/>
              </a:buClr>
              <a:buSzPts val="6800"/>
              <a:buFont typeface="Arial"/>
              <a:buChar char="•"/>
              <a:defRPr b="0" i="0" sz="6800" u="none" cap="none" strike="noStrike">
                <a:solidFill>
                  <a:schemeClr val="dk1"/>
                </a:solidFill>
                <a:latin typeface="Calibri"/>
                <a:ea typeface="Calibri"/>
                <a:cs typeface="Calibri"/>
                <a:sym typeface="Calibri"/>
              </a:defRPr>
            </a:lvl8pPr>
            <a:lvl9pPr indent="-660400" lvl="8" marL="4114800" marR="0" rtl="0" algn="l">
              <a:spcBef>
                <a:spcPts val="1360"/>
              </a:spcBef>
              <a:spcAft>
                <a:spcPts val="0"/>
              </a:spcAft>
              <a:buClr>
                <a:schemeClr val="dk1"/>
              </a:buClr>
              <a:buSzPts val="6800"/>
              <a:buFont typeface="Arial"/>
              <a:buChar char="•"/>
              <a:defRPr b="0" i="0" sz="6800" u="none" cap="none" strike="noStrike">
                <a:solidFill>
                  <a:schemeClr val="dk1"/>
                </a:solidFill>
                <a:latin typeface="Calibri"/>
                <a:ea typeface="Calibri"/>
                <a:cs typeface="Calibri"/>
                <a:sym typeface="Calibri"/>
              </a:defRPr>
            </a:lvl9pPr>
          </a:lstStyle>
          <a:p/>
        </p:txBody>
      </p:sp>
      <p:sp>
        <p:nvSpPr>
          <p:cNvPr id="81" name="Google Shape;81;p12"/>
          <p:cNvSpPr txBox="1"/>
          <p:nvPr>
            <p:ph idx="10" type="dt"/>
          </p:nvPr>
        </p:nvSpPr>
        <p:spPr>
          <a:xfrm>
            <a:off x="1080135" y="30033756"/>
            <a:ext cx="5040630" cy="1725216"/>
          </a:xfrm>
          <a:prstGeom prst="rect">
            <a:avLst/>
          </a:prstGeom>
          <a:noFill/>
          <a:ln>
            <a:noFill/>
          </a:ln>
        </p:spPr>
        <p:txBody>
          <a:bodyPr anchorCtr="0" anchor="ctr" bIns="154300" lIns="308600" spcFirstLastPara="1" rIns="308600" wrap="square" tIns="154300"/>
          <a:lstStyle>
            <a:lvl1pPr lvl="0" marR="0" rtl="0" algn="l">
              <a:spcBef>
                <a:spcPts val="0"/>
              </a:spcBef>
              <a:spcAft>
                <a:spcPts val="0"/>
              </a:spcAft>
              <a:buSzPts val="1400"/>
              <a:buNone/>
              <a:defRPr sz="4100">
                <a:solidFill>
                  <a:srgbClr val="888888"/>
                </a:solidFill>
                <a:latin typeface="Calibri"/>
                <a:ea typeface="Calibri"/>
                <a:cs typeface="Calibri"/>
                <a:sym typeface="Calibri"/>
              </a:defRPr>
            </a:lvl1pPr>
            <a:lvl2pPr lvl="1"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9pPr>
          </a:lstStyle>
          <a:p/>
        </p:txBody>
      </p:sp>
      <p:sp>
        <p:nvSpPr>
          <p:cNvPr id="82" name="Google Shape;82;p12"/>
          <p:cNvSpPr txBox="1"/>
          <p:nvPr>
            <p:ph idx="11" type="ftr"/>
          </p:nvPr>
        </p:nvSpPr>
        <p:spPr>
          <a:xfrm>
            <a:off x="7380923" y="30033756"/>
            <a:ext cx="6840855" cy="1725216"/>
          </a:xfrm>
          <a:prstGeom prst="rect">
            <a:avLst/>
          </a:prstGeom>
          <a:noFill/>
          <a:ln>
            <a:noFill/>
          </a:ln>
        </p:spPr>
        <p:txBody>
          <a:bodyPr anchorCtr="0" anchor="ctr" bIns="154300" lIns="308600" spcFirstLastPara="1" rIns="308600" wrap="square" tIns="154300"/>
          <a:lstStyle>
            <a:lvl1pPr lvl="0" marR="0" rtl="0" algn="ctr">
              <a:spcBef>
                <a:spcPts val="0"/>
              </a:spcBef>
              <a:spcAft>
                <a:spcPts val="0"/>
              </a:spcAft>
              <a:buSzPts val="1400"/>
              <a:buNone/>
              <a:defRPr sz="4100">
                <a:solidFill>
                  <a:srgbClr val="888888"/>
                </a:solidFill>
                <a:latin typeface="Calibri"/>
                <a:ea typeface="Calibri"/>
                <a:cs typeface="Calibri"/>
                <a:sym typeface="Calibri"/>
              </a:defRPr>
            </a:lvl1pPr>
            <a:lvl2pPr lvl="1"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9pPr>
          </a:lstStyle>
          <a:p/>
        </p:txBody>
      </p:sp>
      <p:sp>
        <p:nvSpPr>
          <p:cNvPr id="83" name="Google Shape;83;p12"/>
          <p:cNvSpPr txBox="1"/>
          <p:nvPr>
            <p:ph idx="12" type="sldNum"/>
          </p:nvPr>
        </p:nvSpPr>
        <p:spPr>
          <a:xfrm>
            <a:off x="15481934" y="30033756"/>
            <a:ext cx="5040630" cy="1725216"/>
          </a:xfrm>
          <a:prstGeom prst="rect">
            <a:avLst/>
          </a:prstGeom>
          <a:noFill/>
          <a:ln>
            <a:noFill/>
          </a:ln>
        </p:spPr>
        <p:txBody>
          <a:bodyPr anchorCtr="0" anchor="ctr" bIns="154300" lIns="308600" spcFirstLastPara="1" rIns="308600" wrap="square" tIns="154300">
            <a:noAutofit/>
          </a:bodyPr>
          <a:lstStyle>
            <a:lvl1pPr indent="0" lvl="0" marL="0" marR="0" rtl="0" algn="r">
              <a:spcBef>
                <a:spcPts val="0"/>
              </a:spcBef>
              <a:buNone/>
              <a:defRPr sz="4100">
                <a:solidFill>
                  <a:srgbClr val="888888"/>
                </a:solidFill>
                <a:latin typeface="Calibri"/>
                <a:ea typeface="Calibri"/>
                <a:cs typeface="Calibri"/>
                <a:sym typeface="Calibri"/>
              </a:defRPr>
            </a:lvl1pPr>
            <a:lvl2pPr indent="0" lvl="1" marL="0" marR="0" rtl="0" algn="r">
              <a:spcBef>
                <a:spcPts val="0"/>
              </a:spcBef>
              <a:buNone/>
              <a:defRPr sz="4100">
                <a:solidFill>
                  <a:srgbClr val="888888"/>
                </a:solidFill>
                <a:latin typeface="Calibri"/>
                <a:ea typeface="Calibri"/>
                <a:cs typeface="Calibri"/>
                <a:sym typeface="Calibri"/>
              </a:defRPr>
            </a:lvl2pPr>
            <a:lvl3pPr indent="0" lvl="2" marL="0" marR="0" rtl="0" algn="r">
              <a:spcBef>
                <a:spcPts val="0"/>
              </a:spcBef>
              <a:buNone/>
              <a:defRPr sz="4100">
                <a:solidFill>
                  <a:srgbClr val="888888"/>
                </a:solidFill>
                <a:latin typeface="Calibri"/>
                <a:ea typeface="Calibri"/>
                <a:cs typeface="Calibri"/>
                <a:sym typeface="Calibri"/>
              </a:defRPr>
            </a:lvl3pPr>
            <a:lvl4pPr indent="0" lvl="3" marL="0" marR="0" rtl="0" algn="r">
              <a:spcBef>
                <a:spcPts val="0"/>
              </a:spcBef>
              <a:buNone/>
              <a:defRPr sz="4100">
                <a:solidFill>
                  <a:srgbClr val="888888"/>
                </a:solidFill>
                <a:latin typeface="Calibri"/>
                <a:ea typeface="Calibri"/>
                <a:cs typeface="Calibri"/>
                <a:sym typeface="Calibri"/>
              </a:defRPr>
            </a:lvl4pPr>
            <a:lvl5pPr indent="0" lvl="4" marL="0" marR="0" rtl="0" algn="r">
              <a:spcBef>
                <a:spcPts val="0"/>
              </a:spcBef>
              <a:buNone/>
              <a:defRPr sz="4100">
                <a:solidFill>
                  <a:srgbClr val="888888"/>
                </a:solidFill>
                <a:latin typeface="Calibri"/>
                <a:ea typeface="Calibri"/>
                <a:cs typeface="Calibri"/>
                <a:sym typeface="Calibri"/>
              </a:defRPr>
            </a:lvl5pPr>
            <a:lvl6pPr indent="0" lvl="5" marL="0" marR="0" rtl="0" algn="r">
              <a:spcBef>
                <a:spcPts val="0"/>
              </a:spcBef>
              <a:buNone/>
              <a:defRPr sz="4100">
                <a:solidFill>
                  <a:srgbClr val="888888"/>
                </a:solidFill>
                <a:latin typeface="Calibri"/>
                <a:ea typeface="Calibri"/>
                <a:cs typeface="Calibri"/>
                <a:sym typeface="Calibri"/>
              </a:defRPr>
            </a:lvl6pPr>
            <a:lvl7pPr indent="0" lvl="6" marL="0" marR="0" rtl="0" algn="r">
              <a:spcBef>
                <a:spcPts val="0"/>
              </a:spcBef>
              <a:buNone/>
              <a:defRPr sz="4100">
                <a:solidFill>
                  <a:srgbClr val="888888"/>
                </a:solidFill>
                <a:latin typeface="Calibri"/>
                <a:ea typeface="Calibri"/>
                <a:cs typeface="Calibri"/>
                <a:sym typeface="Calibri"/>
              </a:defRPr>
            </a:lvl7pPr>
            <a:lvl8pPr indent="0" lvl="7" marL="0" marR="0" rtl="0" algn="r">
              <a:spcBef>
                <a:spcPts val="0"/>
              </a:spcBef>
              <a:buNone/>
              <a:defRPr sz="4100">
                <a:solidFill>
                  <a:srgbClr val="888888"/>
                </a:solidFill>
                <a:latin typeface="Calibri"/>
                <a:ea typeface="Calibri"/>
                <a:cs typeface="Calibri"/>
                <a:sym typeface="Calibri"/>
              </a:defRPr>
            </a:lvl8pPr>
            <a:lvl9pPr indent="0" lvl="8" marL="0" marR="0" rtl="0" algn="r">
              <a:spcBef>
                <a:spcPts val="0"/>
              </a:spcBef>
              <a:buNone/>
              <a:defRPr sz="41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和内容"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1080135" y="1297665"/>
            <a:ext cx="19442430" cy="5400675"/>
          </a:xfrm>
          <a:prstGeom prst="rect">
            <a:avLst/>
          </a:prstGeom>
          <a:noFill/>
          <a:ln>
            <a:noFill/>
          </a:ln>
        </p:spPr>
        <p:txBody>
          <a:bodyPr anchorCtr="0" anchor="ctr" bIns="154300" lIns="308600" spcFirstLastPara="1" rIns="308600" wrap="square" tIns="154300"/>
          <a:lstStyle>
            <a:lvl1pPr lvl="0" marR="0" rtl="0" algn="ctr">
              <a:spcBef>
                <a:spcPts val="0"/>
              </a:spcBef>
              <a:spcAft>
                <a:spcPts val="0"/>
              </a:spcAft>
              <a:buClr>
                <a:schemeClr val="dk1"/>
              </a:buClr>
              <a:buSzPts val="14900"/>
              <a:buFont typeface="Calibri"/>
              <a:buNone/>
              <a:defRPr b="0" i="0" sz="149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Google Shape;23;p3"/>
          <p:cNvSpPr txBox="1"/>
          <p:nvPr>
            <p:ph idx="1" type="body"/>
          </p:nvPr>
        </p:nvSpPr>
        <p:spPr>
          <a:xfrm>
            <a:off x="1080135" y="7560947"/>
            <a:ext cx="19442430" cy="21385175"/>
          </a:xfrm>
          <a:prstGeom prst="rect">
            <a:avLst/>
          </a:prstGeom>
          <a:noFill/>
          <a:ln>
            <a:noFill/>
          </a:ln>
        </p:spPr>
        <p:txBody>
          <a:bodyPr anchorCtr="0" anchor="t" bIns="154300" lIns="308600" spcFirstLastPara="1" rIns="308600" wrap="square" tIns="154300"/>
          <a:lstStyle>
            <a:lvl1pPr indent="-914400" lvl="0" marL="457200" marR="0" rtl="0" algn="l">
              <a:spcBef>
                <a:spcPts val="2160"/>
              </a:spcBef>
              <a:spcAft>
                <a:spcPts val="0"/>
              </a:spcAft>
              <a:buClr>
                <a:schemeClr val="dk1"/>
              </a:buClr>
              <a:buSzPts val="10800"/>
              <a:buFont typeface="Arial"/>
              <a:buChar char="•"/>
              <a:defRPr b="0" i="0" sz="10800" u="none" cap="none" strike="noStrike">
                <a:solidFill>
                  <a:schemeClr val="dk1"/>
                </a:solidFill>
                <a:latin typeface="Calibri"/>
                <a:ea typeface="Calibri"/>
                <a:cs typeface="Calibri"/>
                <a:sym typeface="Calibri"/>
              </a:defRPr>
            </a:lvl1pPr>
            <a:lvl2pPr indent="-831850" lvl="1" marL="9144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2pPr>
            <a:lvl3pPr indent="-742950" lvl="2" marL="1371600" marR="0" rtl="0" algn="l">
              <a:spcBef>
                <a:spcPts val="1620"/>
              </a:spcBef>
              <a:spcAft>
                <a:spcPts val="0"/>
              </a:spcAft>
              <a:buClr>
                <a:schemeClr val="dk1"/>
              </a:buClr>
              <a:buSzPts val="8100"/>
              <a:buFont typeface="Arial"/>
              <a:buChar char="•"/>
              <a:defRPr b="0" i="0" sz="8100" u="none" cap="none" strike="noStrike">
                <a:solidFill>
                  <a:schemeClr val="dk1"/>
                </a:solidFill>
                <a:latin typeface="Calibri"/>
                <a:ea typeface="Calibri"/>
                <a:cs typeface="Calibri"/>
                <a:sym typeface="Calibri"/>
              </a:defRPr>
            </a:lvl3pPr>
            <a:lvl4pPr indent="-660400" lvl="3" marL="1828800" marR="0" rtl="0" algn="l">
              <a:spcBef>
                <a:spcPts val="1360"/>
              </a:spcBef>
              <a:spcAft>
                <a:spcPts val="0"/>
              </a:spcAft>
              <a:buClr>
                <a:schemeClr val="dk1"/>
              </a:buClr>
              <a:buSzPts val="6800"/>
              <a:buFont typeface="Arial"/>
              <a:buChar char="–"/>
              <a:defRPr b="0" i="0" sz="6800" u="none" cap="none" strike="noStrike">
                <a:solidFill>
                  <a:schemeClr val="dk1"/>
                </a:solidFill>
                <a:latin typeface="Calibri"/>
                <a:ea typeface="Calibri"/>
                <a:cs typeface="Calibri"/>
                <a:sym typeface="Calibri"/>
              </a:defRPr>
            </a:lvl4pPr>
            <a:lvl5pPr indent="-660400" lvl="4" marL="2286000" marR="0" rtl="0" algn="l">
              <a:spcBef>
                <a:spcPts val="1360"/>
              </a:spcBef>
              <a:spcAft>
                <a:spcPts val="0"/>
              </a:spcAft>
              <a:buClr>
                <a:schemeClr val="dk1"/>
              </a:buClr>
              <a:buSzPts val="6800"/>
              <a:buFont typeface="Arial"/>
              <a:buChar char="»"/>
              <a:defRPr b="0" i="0" sz="6800" u="none" cap="none" strike="noStrike">
                <a:solidFill>
                  <a:schemeClr val="dk1"/>
                </a:solidFill>
                <a:latin typeface="Calibri"/>
                <a:ea typeface="Calibri"/>
                <a:cs typeface="Calibri"/>
                <a:sym typeface="Calibri"/>
              </a:defRPr>
            </a:lvl5pPr>
            <a:lvl6pPr indent="-660400" lvl="5" marL="2743200" marR="0" rtl="0" algn="l">
              <a:spcBef>
                <a:spcPts val="1360"/>
              </a:spcBef>
              <a:spcAft>
                <a:spcPts val="0"/>
              </a:spcAft>
              <a:buClr>
                <a:schemeClr val="dk1"/>
              </a:buClr>
              <a:buSzPts val="6800"/>
              <a:buFont typeface="Arial"/>
              <a:buChar char="•"/>
              <a:defRPr b="0" i="0" sz="6800" u="none" cap="none" strike="noStrike">
                <a:solidFill>
                  <a:schemeClr val="dk1"/>
                </a:solidFill>
                <a:latin typeface="Calibri"/>
                <a:ea typeface="Calibri"/>
                <a:cs typeface="Calibri"/>
                <a:sym typeface="Calibri"/>
              </a:defRPr>
            </a:lvl6pPr>
            <a:lvl7pPr indent="-660400" lvl="6" marL="3200400" marR="0" rtl="0" algn="l">
              <a:spcBef>
                <a:spcPts val="1360"/>
              </a:spcBef>
              <a:spcAft>
                <a:spcPts val="0"/>
              </a:spcAft>
              <a:buClr>
                <a:schemeClr val="dk1"/>
              </a:buClr>
              <a:buSzPts val="6800"/>
              <a:buFont typeface="Arial"/>
              <a:buChar char="•"/>
              <a:defRPr b="0" i="0" sz="6800" u="none" cap="none" strike="noStrike">
                <a:solidFill>
                  <a:schemeClr val="dk1"/>
                </a:solidFill>
                <a:latin typeface="Calibri"/>
                <a:ea typeface="Calibri"/>
                <a:cs typeface="Calibri"/>
                <a:sym typeface="Calibri"/>
              </a:defRPr>
            </a:lvl7pPr>
            <a:lvl8pPr indent="-660400" lvl="7" marL="3657600" marR="0" rtl="0" algn="l">
              <a:spcBef>
                <a:spcPts val="1360"/>
              </a:spcBef>
              <a:spcAft>
                <a:spcPts val="0"/>
              </a:spcAft>
              <a:buClr>
                <a:schemeClr val="dk1"/>
              </a:buClr>
              <a:buSzPts val="6800"/>
              <a:buFont typeface="Arial"/>
              <a:buChar char="•"/>
              <a:defRPr b="0" i="0" sz="6800" u="none" cap="none" strike="noStrike">
                <a:solidFill>
                  <a:schemeClr val="dk1"/>
                </a:solidFill>
                <a:latin typeface="Calibri"/>
                <a:ea typeface="Calibri"/>
                <a:cs typeface="Calibri"/>
                <a:sym typeface="Calibri"/>
              </a:defRPr>
            </a:lvl8pPr>
            <a:lvl9pPr indent="-660400" lvl="8" marL="4114800" marR="0" rtl="0" algn="l">
              <a:spcBef>
                <a:spcPts val="1360"/>
              </a:spcBef>
              <a:spcAft>
                <a:spcPts val="0"/>
              </a:spcAft>
              <a:buClr>
                <a:schemeClr val="dk1"/>
              </a:buClr>
              <a:buSzPts val="6800"/>
              <a:buFont typeface="Arial"/>
              <a:buChar char="•"/>
              <a:defRPr b="0" i="0" sz="6800" u="none" cap="none" strike="noStrike">
                <a:solidFill>
                  <a:schemeClr val="dk1"/>
                </a:solidFill>
                <a:latin typeface="Calibri"/>
                <a:ea typeface="Calibri"/>
                <a:cs typeface="Calibri"/>
                <a:sym typeface="Calibri"/>
              </a:defRPr>
            </a:lvl9pPr>
          </a:lstStyle>
          <a:p/>
        </p:txBody>
      </p:sp>
      <p:sp>
        <p:nvSpPr>
          <p:cNvPr id="24" name="Google Shape;24;p3"/>
          <p:cNvSpPr txBox="1"/>
          <p:nvPr>
            <p:ph idx="10" type="dt"/>
          </p:nvPr>
        </p:nvSpPr>
        <p:spPr>
          <a:xfrm>
            <a:off x="1080135" y="30033756"/>
            <a:ext cx="5040630" cy="1725216"/>
          </a:xfrm>
          <a:prstGeom prst="rect">
            <a:avLst/>
          </a:prstGeom>
          <a:noFill/>
          <a:ln>
            <a:noFill/>
          </a:ln>
        </p:spPr>
        <p:txBody>
          <a:bodyPr anchorCtr="0" anchor="ctr" bIns="154300" lIns="308600" spcFirstLastPara="1" rIns="308600" wrap="square" tIns="154300"/>
          <a:lstStyle>
            <a:lvl1pPr lvl="0" marR="0" rtl="0" algn="l">
              <a:spcBef>
                <a:spcPts val="0"/>
              </a:spcBef>
              <a:spcAft>
                <a:spcPts val="0"/>
              </a:spcAft>
              <a:buSzPts val="1400"/>
              <a:buNone/>
              <a:defRPr sz="4100">
                <a:solidFill>
                  <a:srgbClr val="888888"/>
                </a:solidFill>
                <a:latin typeface="Calibri"/>
                <a:ea typeface="Calibri"/>
                <a:cs typeface="Calibri"/>
                <a:sym typeface="Calibri"/>
              </a:defRPr>
            </a:lvl1pPr>
            <a:lvl2pPr lvl="1"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9pPr>
          </a:lstStyle>
          <a:p/>
        </p:txBody>
      </p:sp>
      <p:sp>
        <p:nvSpPr>
          <p:cNvPr id="25" name="Google Shape;25;p3"/>
          <p:cNvSpPr txBox="1"/>
          <p:nvPr>
            <p:ph idx="11" type="ftr"/>
          </p:nvPr>
        </p:nvSpPr>
        <p:spPr>
          <a:xfrm>
            <a:off x="7380923" y="30033756"/>
            <a:ext cx="6840855" cy="1725216"/>
          </a:xfrm>
          <a:prstGeom prst="rect">
            <a:avLst/>
          </a:prstGeom>
          <a:noFill/>
          <a:ln>
            <a:noFill/>
          </a:ln>
        </p:spPr>
        <p:txBody>
          <a:bodyPr anchorCtr="0" anchor="ctr" bIns="154300" lIns="308600" spcFirstLastPara="1" rIns="308600" wrap="square" tIns="154300"/>
          <a:lstStyle>
            <a:lvl1pPr lvl="0" marR="0" rtl="0" algn="ctr">
              <a:spcBef>
                <a:spcPts val="0"/>
              </a:spcBef>
              <a:spcAft>
                <a:spcPts val="0"/>
              </a:spcAft>
              <a:buSzPts val="1400"/>
              <a:buNone/>
              <a:defRPr sz="4100">
                <a:solidFill>
                  <a:srgbClr val="888888"/>
                </a:solidFill>
                <a:latin typeface="Calibri"/>
                <a:ea typeface="Calibri"/>
                <a:cs typeface="Calibri"/>
                <a:sym typeface="Calibri"/>
              </a:defRPr>
            </a:lvl1pPr>
            <a:lvl2pPr lvl="1"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9pPr>
          </a:lstStyle>
          <a:p/>
        </p:txBody>
      </p:sp>
      <p:sp>
        <p:nvSpPr>
          <p:cNvPr id="26" name="Google Shape;26;p3"/>
          <p:cNvSpPr txBox="1"/>
          <p:nvPr>
            <p:ph idx="12" type="sldNum"/>
          </p:nvPr>
        </p:nvSpPr>
        <p:spPr>
          <a:xfrm>
            <a:off x="15481934" y="30033756"/>
            <a:ext cx="5040630" cy="1725216"/>
          </a:xfrm>
          <a:prstGeom prst="rect">
            <a:avLst/>
          </a:prstGeom>
          <a:noFill/>
          <a:ln>
            <a:noFill/>
          </a:ln>
        </p:spPr>
        <p:txBody>
          <a:bodyPr anchorCtr="0" anchor="ctr" bIns="154300" lIns="308600" spcFirstLastPara="1" rIns="308600" wrap="square" tIns="154300">
            <a:noAutofit/>
          </a:bodyPr>
          <a:lstStyle>
            <a:lvl1pPr indent="0" lvl="0" marL="0" marR="0" rtl="0" algn="r">
              <a:spcBef>
                <a:spcPts val="0"/>
              </a:spcBef>
              <a:buNone/>
              <a:defRPr sz="4100">
                <a:solidFill>
                  <a:srgbClr val="888888"/>
                </a:solidFill>
                <a:latin typeface="Calibri"/>
                <a:ea typeface="Calibri"/>
                <a:cs typeface="Calibri"/>
                <a:sym typeface="Calibri"/>
              </a:defRPr>
            </a:lvl1pPr>
            <a:lvl2pPr indent="0" lvl="1" marL="0" marR="0" rtl="0" algn="r">
              <a:spcBef>
                <a:spcPts val="0"/>
              </a:spcBef>
              <a:buNone/>
              <a:defRPr sz="4100">
                <a:solidFill>
                  <a:srgbClr val="888888"/>
                </a:solidFill>
                <a:latin typeface="Calibri"/>
                <a:ea typeface="Calibri"/>
                <a:cs typeface="Calibri"/>
                <a:sym typeface="Calibri"/>
              </a:defRPr>
            </a:lvl2pPr>
            <a:lvl3pPr indent="0" lvl="2" marL="0" marR="0" rtl="0" algn="r">
              <a:spcBef>
                <a:spcPts val="0"/>
              </a:spcBef>
              <a:buNone/>
              <a:defRPr sz="4100">
                <a:solidFill>
                  <a:srgbClr val="888888"/>
                </a:solidFill>
                <a:latin typeface="Calibri"/>
                <a:ea typeface="Calibri"/>
                <a:cs typeface="Calibri"/>
                <a:sym typeface="Calibri"/>
              </a:defRPr>
            </a:lvl3pPr>
            <a:lvl4pPr indent="0" lvl="3" marL="0" marR="0" rtl="0" algn="r">
              <a:spcBef>
                <a:spcPts val="0"/>
              </a:spcBef>
              <a:buNone/>
              <a:defRPr sz="4100">
                <a:solidFill>
                  <a:srgbClr val="888888"/>
                </a:solidFill>
                <a:latin typeface="Calibri"/>
                <a:ea typeface="Calibri"/>
                <a:cs typeface="Calibri"/>
                <a:sym typeface="Calibri"/>
              </a:defRPr>
            </a:lvl4pPr>
            <a:lvl5pPr indent="0" lvl="4" marL="0" marR="0" rtl="0" algn="r">
              <a:spcBef>
                <a:spcPts val="0"/>
              </a:spcBef>
              <a:buNone/>
              <a:defRPr sz="4100">
                <a:solidFill>
                  <a:srgbClr val="888888"/>
                </a:solidFill>
                <a:latin typeface="Calibri"/>
                <a:ea typeface="Calibri"/>
                <a:cs typeface="Calibri"/>
                <a:sym typeface="Calibri"/>
              </a:defRPr>
            </a:lvl5pPr>
            <a:lvl6pPr indent="0" lvl="5" marL="0" marR="0" rtl="0" algn="r">
              <a:spcBef>
                <a:spcPts val="0"/>
              </a:spcBef>
              <a:buNone/>
              <a:defRPr sz="4100">
                <a:solidFill>
                  <a:srgbClr val="888888"/>
                </a:solidFill>
                <a:latin typeface="Calibri"/>
                <a:ea typeface="Calibri"/>
                <a:cs typeface="Calibri"/>
                <a:sym typeface="Calibri"/>
              </a:defRPr>
            </a:lvl6pPr>
            <a:lvl7pPr indent="0" lvl="6" marL="0" marR="0" rtl="0" algn="r">
              <a:spcBef>
                <a:spcPts val="0"/>
              </a:spcBef>
              <a:buNone/>
              <a:defRPr sz="4100">
                <a:solidFill>
                  <a:srgbClr val="888888"/>
                </a:solidFill>
                <a:latin typeface="Calibri"/>
                <a:ea typeface="Calibri"/>
                <a:cs typeface="Calibri"/>
                <a:sym typeface="Calibri"/>
              </a:defRPr>
            </a:lvl7pPr>
            <a:lvl8pPr indent="0" lvl="7" marL="0" marR="0" rtl="0" algn="r">
              <a:spcBef>
                <a:spcPts val="0"/>
              </a:spcBef>
              <a:buNone/>
              <a:defRPr sz="4100">
                <a:solidFill>
                  <a:srgbClr val="888888"/>
                </a:solidFill>
                <a:latin typeface="Calibri"/>
                <a:ea typeface="Calibri"/>
                <a:cs typeface="Calibri"/>
                <a:sym typeface="Calibri"/>
              </a:defRPr>
            </a:lvl8pPr>
            <a:lvl9pPr indent="0" lvl="8" marL="0" marR="0" rtl="0" algn="r">
              <a:spcBef>
                <a:spcPts val="0"/>
              </a:spcBef>
              <a:buNone/>
              <a:defRPr sz="41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节标题"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1706464" y="20822605"/>
            <a:ext cx="18362296" cy="6435804"/>
          </a:xfrm>
          <a:prstGeom prst="rect">
            <a:avLst/>
          </a:prstGeom>
          <a:noFill/>
          <a:ln>
            <a:noFill/>
          </a:ln>
        </p:spPr>
        <p:txBody>
          <a:bodyPr anchorCtr="0" anchor="t" bIns="154300" lIns="308600" spcFirstLastPara="1" rIns="308600" wrap="square" tIns="154300"/>
          <a:lstStyle>
            <a:lvl1pPr lvl="0" marR="0" rtl="0" algn="l">
              <a:spcBef>
                <a:spcPts val="0"/>
              </a:spcBef>
              <a:spcAft>
                <a:spcPts val="0"/>
              </a:spcAft>
              <a:buClr>
                <a:schemeClr val="dk1"/>
              </a:buClr>
              <a:buSzPts val="13500"/>
              <a:buFont typeface="Calibri"/>
              <a:buNone/>
              <a:defRPr b="1" i="0" sz="135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 name="Google Shape;29;p4"/>
          <p:cNvSpPr txBox="1"/>
          <p:nvPr>
            <p:ph idx="1" type="body"/>
          </p:nvPr>
        </p:nvSpPr>
        <p:spPr>
          <a:xfrm>
            <a:off x="1706464" y="13734220"/>
            <a:ext cx="18362296" cy="7088384"/>
          </a:xfrm>
          <a:prstGeom prst="rect">
            <a:avLst/>
          </a:prstGeom>
          <a:noFill/>
          <a:ln>
            <a:noFill/>
          </a:ln>
        </p:spPr>
        <p:txBody>
          <a:bodyPr anchorCtr="0" anchor="b" bIns="154300" lIns="308600" spcFirstLastPara="1" rIns="308600" wrap="square" tIns="154300"/>
          <a:lstStyle>
            <a:lvl1pPr indent="-228600" lvl="0" marL="457200" marR="0" rtl="0" algn="l">
              <a:spcBef>
                <a:spcPts val="1360"/>
              </a:spcBef>
              <a:spcAft>
                <a:spcPts val="0"/>
              </a:spcAft>
              <a:buClr>
                <a:srgbClr val="888888"/>
              </a:buClr>
              <a:buSzPts val="6800"/>
              <a:buFont typeface="Arial"/>
              <a:buNone/>
              <a:defRPr b="0" i="0" sz="6800" u="none" cap="none" strike="noStrike">
                <a:solidFill>
                  <a:srgbClr val="888888"/>
                </a:solidFill>
                <a:latin typeface="Calibri"/>
                <a:ea typeface="Calibri"/>
                <a:cs typeface="Calibri"/>
                <a:sym typeface="Calibri"/>
              </a:defRPr>
            </a:lvl1pPr>
            <a:lvl2pPr indent="-228600" lvl="1" marL="914400" marR="0" rtl="0" algn="l">
              <a:spcBef>
                <a:spcPts val="1220"/>
              </a:spcBef>
              <a:spcAft>
                <a:spcPts val="0"/>
              </a:spcAft>
              <a:buClr>
                <a:srgbClr val="888888"/>
              </a:buClr>
              <a:buSzPts val="6100"/>
              <a:buFont typeface="Arial"/>
              <a:buNone/>
              <a:defRPr b="0" i="0" sz="6100" u="none" cap="none" strike="noStrike">
                <a:solidFill>
                  <a:srgbClr val="888888"/>
                </a:solidFill>
                <a:latin typeface="Calibri"/>
                <a:ea typeface="Calibri"/>
                <a:cs typeface="Calibri"/>
                <a:sym typeface="Calibri"/>
              </a:defRPr>
            </a:lvl2pPr>
            <a:lvl3pPr indent="-228600" lvl="2" marL="1371600" marR="0" rtl="0" algn="l">
              <a:spcBef>
                <a:spcPts val="1080"/>
              </a:spcBef>
              <a:spcAft>
                <a:spcPts val="0"/>
              </a:spcAft>
              <a:buClr>
                <a:srgbClr val="888888"/>
              </a:buClr>
              <a:buSzPts val="5400"/>
              <a:buFont typeface="Arial"/>
              <a:buNone/>
              <a:defRPr b="0" i="0" sz="5400" u="none" cap="none" strike="noStrike">
                <a:solidFill>
                  <a:srgbClr val="888888"/>
                </a:solidFill>
                <a:latin typeface="Calibri"/>
                <a:ea typeface="Calibri"/>
                <a:cs typeface="Calibri"/>
                <a:sym typeface="Calibri"/>
              </a:defRPr>
            </a:lvl3pPr>
            <a:lvl4pPr indent="-228600" lvl="3" marL="1828800" marR="0" rtl="0" algn="l">
              <a:spcBef>
                <a:spcPts val="940"/>
              </a:spcBef>
              <a:spcAft>
                <a:spcPts val="0"/>
              </a:spcAft>
              <a:buClr>
                <a:srgbClr val="888888"/>
              </a:buClr>
              <a:buSzPts val="4700"/>
              <a:buFont typeface="Arial"/>
              <a:buNone/>
              <a:defRPr b="0" i="0" sz="4700" u="none" cap="none" strike="noStrike">
                <a:solidFill>
                  <a:srgbClr val="888888"/>
                </a:solidFill>
                <a:latin typeface="Calibri"/>
                <a:ea typeface="Calibri"/>
                <a:cs typeface="Calibri"/>
                <a:sym typeface="Calibri"/>
              </a:defRPr>
            </a:lvl4pPr>
            <a:lvl5pPr indent="-228600" lvl="4" marL="2286000" marR="0" rtl="0" algn="l">
              <a:spcBef>
                <a:spcPts val="940"/>
              </a:spcBef>
              <a:spcAft>
                <a:spcPts val="0"/>
              </a:spcAft>
              <a:buClr>
                <a:srgbClr val="888888"/>
              </a:buClr>
              <a:buSzPts val="4700"/>
              <a:buFont typeface="Arial"/>
              <a:buNone/>
              <a:defRPr b="0" i="0" sz="4700" u="none" cap="none" strike="noStrike">
                <a:solidFill>
                  <a:srgbClr val="888888"/>
                </a:solidFill>
                <a:latin typeface="Calibri"/>
                <a:ea typeface="Calibri"/>
                <a:cs typeface="Calibri"/>
                <a:sym typeface="Calibri"/>
              </a:defRPr>
            </a:lvl5pPr>
            <a:lvl6pPr indent="-228600" lvl="5" marL="2743200" marR="0" rtl="0" algn="l">
              <a:spcBef>
                <a:spcPts val="940"/>
              </a:spcBef>
              <a:spcAft>
                <a:spcPts val="0"/>
              </a:spcAft>
              <a:buClr>
                <a:srgbClr val="888888"/>
              </a:buClr>
              <a:buSzPts val="4700"/>
              <a:buFont typeface="Arial"/>
              <a:buNone/>
              <a:defRPr b="0" i="0" sz="4700" u="none" cap="none" strike="noStrike">
                <a:solidFill>
                  <a:srgbClr val="888888"/>
                </a:solidFill>
                <a:latin typeface="Calibri"/>
                <a:ea typeface="Calibri"/>
                <a:cs typeface="Calibri"/>
                <a:sym typeface="Calibri"/>
              </a:defRPr>
            </a:lvl6pPr>
            <a:lvl7pPr indent="-228600" lvl="6" marL="3200400" marR="0" rtl="0" algn="l">
              <a:spcBef>
                <a:spcPts val="940"/>
              </a:spcBef>
              <a:spcAft>
                <a:spcPts val="0"/>
              </a:spcAft>
              <a:buClr>
                <a:srgbClr val="888888"/>
              </a:buClr>
              <a:buSzPts val="4700"/>
              <a:buFont typeface="Arial"/>
              <a:buNone/>
              <a:defRPr b="0" i="0" sz="4700" u="none" cap="none" strike="noStrike">
                <a:solidFill>
                  <a:srgbClr val="888888"/>
                </a:solidFill>
                <a:latin typeface="Calibri"/>
                <a:ea typeface="Calibri"/>
                <a:cs typeface="Calibri"/>
                <a:sym typeface="Calibri"/>
              </a:defRPr>
            </a:lvl7pPr>
            <a:lvl8pPr indent="-228600" lvl="7" marL="3657600" marR="0" rtl="0" algn="l">
              <a:spcBef>
                <a:spcPts val="940"/>
              </a:spcBef>
              <a:spcAft>
                <a:spcPts val="0"/>
              </a:spcAft>
              <a:buClr>
                <a:srgbClr val="888888"/>
              </a:buClr>
              <a:buSzPts val="4700"/>
              <a:buFont typeface="Arial"/>
              <a:buNone/>
              <a:defRPr b="0" i="0" sz="4700" u="none" cap="none" strike="noStrike">
                <a:solidFill>
                  <a:srgbClr val="888888"/>
                </a:solidFill>
                <a:latin typeface="Calibri"/>
                <a:ea typeface="Calibri"/>
                <a:cs typeface="Calibri"/>
                <a:sym typeface="Calibri"/>
              </a:defRPr>
            </a:lvl8pPr>
            <a:lvl9pPr indent="-228600" lvl="8" marL="4114800" marR="0" rtl="0" algn="l">
              <a:spcBef>
                <a:spcPts val="940"/>
              </a:spcBef>
              <a:spcAft>
                <a:spcPts val="0"/>
              </a:spcAft>
              <a:buClr>
                <a:srgbClr val="888888"/>
              </a:buClr>
              <a:buSzPts val="4700"/>
              <a:buFont typeface="Arial"/>
              <a:buNone/>
              <a:defRPr b="0" i="0" sz="4700" u="none" cap="none" strike="noStrike">
                <a:solidFill>
                  <a:srgbClr val="888888"/>
                </a:solidFill>
                <a:latin typeface="Calibri"/>
                <a:ea typeface="Calibri"/>
                <a:cs typeface="Calibri"/>
                <a:sym typeface="Calibri"/>
              </a:defRPr>
            </a:lvl9pPr>
          </a:lstStyle>
          <a:p/>
        </p:txBody>
      </p:sp>
      <p:sp>
        <p:nvSpPr>
          <p:cNvPr id="30" name="Google Shape;30;p4"/>
          <p:cNvSpPr txBox="1"/>
          <p:nvPr>
            <p:ph idx="10" type="dt"/>
          </p:nvPr>
        </p:nvSpPr>
        <p:spPr>
          <a:xfrm>
            <a:off x="1080135" y="30033756"/>
            <a:ext cx="5040630" cy="1725216"/>
          </a:xfrm>
          <a:prstGeom prst="rect">
            <a:avLst/>
          </a:prstGeom>
          <a:noFill/>
          <a:ln>
            <a:noFill/>
          </a:ln>
        </p:spPr>
        <p:txBody>
          <a:bodyPr anchorCtr="0" anchor="ctr" bIns="154300" lIns="308600" spcFirstLastPara="1" rIns="308600" wrap="square" tIns="154300"/>
          <a:lstStyle>
            <a:lvl1pPr lvl="0" marR="0" rtl="0" algn="l">
              <a:spcBef>
                <a:spcPts val="0"/>
              </a:spcBef>
              <a:spcAft>
                <a:spcPts val="0"/>
              </a:spcAft>
              <a:buSzPts val="1400"/>
              <a:buNone/>
              <a:defRPr sz="4100">
                <a:solidFill>
                  <a:srgbClr val="888888"/>
                </a:solidFill>
                <a:latin typeface="Calibri"/>
                <a:ea typeface="Calibri"/>
                <a:cs typeface="Calibri"/>
                <a:sym typeface="Calibri"/>
              </a:defRPr>
            </a:lvl1pPr>
            <a:lvl2pPr lvl="1"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9pPr>
          </a:lstStyle>
          <a:p/>
        </p:txBody>
      </p:sp>
      <p:sp>
        <p:nvSpPr>
          <p:cNvPr id="31" name="Google Shape;31;p4"/>
          <p:cNvSpPr txBox="1"/>
          <p:nvPr>
            <p:ph idx="11" type="ftr"/>
          </p:nvPr>
        </p:nvSpPr>
        <p:spPr>
          <a:xfrm>
            <a:off x="7380923" y="30033756"/>
            <a:ext cx="6840855" cy="1725216"/>
          </a:xfrm>
          <a:prstGeom prst="rect">
            <a:avLst/>
          </a:prstGeom>
          <a:noFill/>
          <a:ln>
            <a:noFill/>
          </a:ln>
        </p:spPr>
        <p:txBody>
          <a:bodyPr anchorCtr="0" anchor="ctr" bIns="154300" lIns="308600" spcFirstLastPara="1" rIns="308600" wrap="square" tIns="154300"/>
          <a:lstStyle>
            <a:lvl1pPr lvl="0" marR="0" rtl="0" algn="ctr">
              <a:spcBef>
                <a:spcPts val="0"/>
              </a:spcBef>
              <a:spcAft>
                <a:spcPts val="0"/>
              </a:spcAft>
              <a:buSzPts val="1400"/>
              <a:buNone/>
              <a:defRPr sz="4100">
                <a:solidFill>
                  <a:srgbClr val="888888"/>
                </a:solidFill>
                <a:latin typeface="Calibri"/>
                <a:ea typeface="Calibri"/>
                <a:cs typeface="Calibri"/>
                <a:sym typeface="Calibri"/>
              </a:defRPr>
            </a:lvl1pPr>
            <a:lvl2pPr lvl="1"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9pPr>
          </a:lstStyle>
          <a:p/>
        </p:txBody>
      </p:sp>
      <p:sp>
        <p:nvSpPr>
          <p:cNvPr id="32" name="Google Shape;32;p4"/>
          <p:cNvSpPr txBox="1"/>
          <p:nvPr>
            <p:ph idx="12" type="sldNum"/>
          </p:nvPr>
        </p:nvSpPr>
        <p:spPr>
          <a:xfrm>
            <a:off x="15481934" y="30033756"/>
            <a:ext cx="5040630" cy="1725216"/>
          </a:xfrm>
          <a:prstGeom prst="rect">
            <a:avLst/>
          </a:prstGeom>
          <a:noFill/>
          <a:ln>
            <a:noFill/>
          </a:ln>
        </p:spPr>
        <p:txBody>
          <a:bodyPr anchorCtr="0" anchor="ctr" bIns="154300" lIns="308600" spcFirstLastPara="1" rIns="308600" wrap="square" tIns="154300">
            <a:noAutofit/>
          </a:bodyPr>
          <a:lstStyle>
            <a:lvl1pPr indent="0" lvl="0" marL="0" marR="0" rtl="0" algn="r">
              <a:spcBef>
                <a:spcPts val="0"/>
              </a:spcBef>
              <a:buNone/>
              <a:defRPr sz="4100">
                <a:solidFill>
                  <a:srgbClr val="888888"/>
                </a:solidFill>
                <a:latin typeface="Calibri"/>
                <a:ea typeface="Calibri"/>
                <a:cs typeface="Calibri"/>
                <a:sym typeface="Calibri"/>
              </a:defRPr>
            </a:lvl1pPr>
            <a:lvl2pPr indent="0" lvl="1" marL="0" marR="0" rtl="0" algn="r">
              <a:spcBef>
                <a:spcPts val="0"/>
              </a:spcBef>
              <a:buNone/>
              <a:defRPr sz="4100">
                <a:solidFill>
                  <a:srgbClr val="888888"/>
                </a:solidFill>
                <a:latin typeface="Calibri"/>
                <a:ea typeface="Calibri"/>
                <a:cs typeface="Calibri"/>
                <a:sym typeface="Calibri"/>
              </a:defRPr>
            </a:lvl2pPr>
            <a:lvl3pPr indent="0" lvl="2" marL="0" marR="0" rtl="0" algn="r">
              <a:spcBef>
                <a:spcPts val="0"/>
              </a:spcBef>
              <a:buNone/>
              <a:defRPr sz="4100">
                <a:solidFill>
                  <a:srgbClr val="888888"/>
                </a:solidFill>
                <a:latin typeface="Calibri"/>
                <a:ea typeface="Calibri"/>
                <a:cs typeface="Calibri"/>
                <a:sym typeface="Calibri"/>
              </a:defRPr>
            </a:lvl3pPr>
            <a:lvl4pPr indent="0" lvl="3" marL="0" marR="0" rtl="0" algn="r">
              <a:spcBef>
                <a:spcPts val="0"/>
              </a:spcBef>
              <a:buNone/>
              <a:defRPr sz="4100">
                <a:solidFill>
                  <a:srgbClr val="888888"/>
                </a:solidFill>
                <a:latin typeface="Calibri"/>
                <a:ea typeface="Calibri"/>
                <a:cs typeface="Calibri"/>
                <a:sym typeface="Calibri"/>
              </a:defRPr>
            </a:lvl4pPr>
            <a:lvl5pPr indent="0" lvl="4" marL="0" marR="0" rtl="0" algn="r">
              <a:spcBef>
                <a:spcPts val="0"/>
              </a:spcBef>
              <a:buNone/>
              <a:defRPr sz="4100">
                <a:solidFill>
                  <a:srgbClr val="888888"/>
                </a:solidFill>
                <a:latin typeface="Calibri"/>
                <a:ea typeface="Calibri"/>
                <a:cs typeface="Calibri"/>
                <a:sym typeface="Calibri"/>
              </a:defRPr>
            </a:lvl5pPr>
            <a:lvl6pPr indent="0" lvl="5" marL="0" marR="0" rtl="0" algn="r">
              <a:spcBef>
                <a:spcPts val="0"/>
              </a:spcBef>
              <a:buNone/>
              <a:defRPr sz="4100">
                <a:solidFill>
                  <a:srgbClr val="888888"/>
                </a:solidFill>
                <a:latin typeface="Calibri"/>
                <a:ea typeface="Calibri"/>
                <a:cs typeface="Calibri"/>
                <a:sym typeface="Calibri"/>
              </a:defRPr>
            </a:lvl6pPr>
            <a:lvl7pPr indent="0" lvl="6" marL="0" marR="0" rtl="0" algn="r">
              <a:spcBef>
                <a:spcPts val="0"/>
              </a:spcBef>
              <a:buNone/>
              <a:defRPr sz="4100">
                <a:solidFill>
                  <a:srgbClr val="888888"/>
                </a:solidFill>
                <a:latin typeface="Calibri"/>
                <a:ea typeface="Calibri"/>
                <a:cs typeface="Calibri"/>
                <a:sym typeface="Calibri"/>
              </a:defRPr>
            </a:lvl7pPr>
            <a:lvl8pPr indent="0" lvl="7" marL="0" marR="0" rtl="0" algn="r">
              <a:spcBef>
                <a:spcPts val="0"/>
              </a:spcBef>
              <a:buNone/>
              <a:defRPr sz="4100">
                <a:solidFill>
                  <a:srgbClr val="888888"/>
                </a:solidFill>
                <a:latin typeface="Calibri"/>
                <a:ea typeface="Calibri"/>
                <a:cs typeface="Calibri"/>
                <a:sym typeface="Calibri"/>
              </a:defRPr>
            </a:lvl8pPr>
            <a:lvl9pPr indent="0" lvl="8" marL="0" marR="0" rtl="0" algn="r">
              <a:spcBef>
                <a:spcPts val="0"/>
              </a:spcBef>
              <a:buNone/>
              <a:defRPr sz="41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两栏内容"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1080135" y="1297665"/>
            <a:ext cx="19442430" cy="5400675"/>
          </a:xfrm>
          <a:prstGeom prst="rect">
            <a:avLst/>
          </a:prstGeom>
          <a:noFill/>
          <a:ln>
            <a:noFill/>
          </a:ln>
        </p:spPr>
        <p:txBody>
          <a:bodyPr anchorCtr="0" anchor="ctr" bIns="154300" lIns="308600" spcFirstLastPara="1" rIns="308600" wrap="square" tIns="154300"/>
          <a:lstStyle>
            <a:lvl1pPr lvl="0" marR="0" rtl="0" algn="ctr">
              <a:spcBef>
                <a:spcPts val="0"/>
              </a:spcBef>
              <a:spcAft>
                <a:spcPts val="0"/>
              </a:spcAft>
              <a:buClr>
                <a:schemeClr val="dk1"/>
              </a:buClr>
              <a:buSzPts val="14900"/>
              <a:buFont typeface="Calibri"/>
              <a:buNone/>
              <a:defRPr b="0" i="0" sz="149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5" name="Google Shape;35;p5"/>
          <p:cNvSpPr txBox="1"/>
          <p:nvPr>
            <p:ph idx="1" type="body"/>
          </p:nvPr>
        </p:nvSpPr>
        <p:spPr>
          <a:xfrm>
            <a:off x="2550319" y="35726969"/>
            <a:ext cx="22787848" cy="101045128"/>
          </a:xfrm>
          <a:prstGeom prst="rect">
            <a:avLst/>
          </a:prstGeom>
          <a:noFill/>
          <a:ln>
            <a:noFill/>
          </a:ln>
        </p:spPr>
        <p:txBody>
          <a:bodyPr anchorCtr="0" anchor="t" bIns="154300" lIns="308600" spcFirstLastPara="1" rIns="308600" wrap="square" tIns="154300"/>
          <a:lstStyle>
            <a:lvl1pPr indent="-831850" lvl="0" marL="4572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1pPr>
            <a:lvl2pPr indent="-742950" lvl="1" marL="914400" marR="0" rtl="0" algn="l">
              <a:spcBef>
                <a:spcPts val="1620"/>
              </a:spcBef>
              <a:spcAft>
                <a:spcPts val="0"/>
              </a:spcAft>
              <a:buClr>
                <a:schemeClr val="dk1"/>
              </a:buClr>
              <a:buSzPts val="8100"/>
              <a:buFont typeface="Arial"/>
              <a:buChar char="–"/>
              <a:defRPr b="0" i="0" sz="8100" u="none" cap="none" strike="noStrike">
                <a:solidFill>
                  <a:schemeClr val="dk1"/>
                </a:solidFill>
                <a:latin typeface="Calibri"/>
                <a:ea typeface="Calibri"/>
                <a:cs typeface="Calibri"/>
                <a:sym typeface="Calibri"/>
              </a:defRPr>
            </a:lvl2pPr>
            <a:lvl3pPr indent="-660400" lvl="2" marL="1371600" marR="0" rtl="0" algn="l">
              <a:spcBef>
                <a:spcPts val="1360"/>
              </a:spcBef>
              <a:spcAft>
                <a:spcPts val="0"/>
              </a:spcAft>
              <a:buClr>
                <a:schemeClr val="dk1"/>
              </a:buClr>
              <a:buSzPts val="6800"/>
              <a:buFont typeface="Arial"/>
              <a:buChar char="•"/>
              <a:defRPr b="0" i="0" sz="6800" u="none" cap="none" strike="noStrike">
                <a:solidFill>
                  <a:schemeClr val="dk1"/>
                </a:solidFill>
                <a:latin typeface="Calibri"/>
                <a:ea typeface="Calibri"/>
                <a:cs typeface="Calibri"/>
                <a:sym typeface="Calibri"/>
              </a:defRPr>
            </a:lvl3pPr>
            <a:lvl4pPr indent="-615950" lvl="3" marL="1828800" marR="0" rtl="0" algn="l">
              <a:spcBef>
                <a:spcPts val="1220"/>
              </a:spcBef>
              <a:spcAft>
                <a:spcPts val="0"/>
              </a:spcAft>
              <a:buClr>
                <a:schemeClr val="dk1"/>
              </a:buClr>
              <a:buSzPts val="6100"/>
              <a:buFont typeface="Arial"/>
              <a:buChar char="–"/>
              <a:defRPr b="0" i="0" sz="6100" u="none" cap="none" strike="noStrike">
                <a:solidFill>
                  <a:schemeClr val="dk1"/>
                </a:solidFill>
                <a:latin typeface="Calibri"/>
                <a:ea typeface="Calibri"/>
                <a:cs typeface="Calibri"/>
                <a:sym typeface="Calibri"/>
              </a:defRPr>
            </a:lvl4pPr>
            <a:lvl5pPr indent="-615950" lvl="4" marL="2286000" marR="0" rtl="0" algn="l">
              <a:spcBef>
                <a:spcPts val="1220"/>
              </a:spcBef>
              <a:spcAft>
                <a:spcPts val="0"/>
              </a:spcAft>
              <a:buClr>
                <a:schemeClr val="dk1"/>
              </a:buClr>
              <a:buSzPts val="6100"/>
              <a:buFont typeface="Arial"/>
              <a:buChar char="»"/>
              <a:defRPr b="0" i="0" sz="6100" u="none" cap="none" strike="noStrike">
                <a:solidFill>
                  <a:schemeClr val="dk1"/>
                </a:solidFill>
                <a:latin typeface="Calibri"/>
                <a:ea typeface="Calibri"/>
                <a:cs typeface="Calibri"/>
                <a:sym typeface="Calibri"/>
              </a:defRPr>
            </a:lvl5pPr>
            <a:lvl6pPr indent="-615950" lvl="5" marL="2743200" marR="0" rtl="0" algn="l">
              <a:spcBef>
                <a:spcPts val="1220"/>
              </a:spcBef>
              <a:spcAft>
                <a:spcPts val="0"/>
              </a:spcAft>
              <a:buClr>
                <a:schemeClr val="dk1"/>
              </a:buClr>
              <a:buSzPts val="6100"/>
              <a:buFont typeface="Arial"/>
              <a:buChar char="•"/>
              <a:defRPr b="0" i="0" sz="6100" u="none" cap="none" strike="noStrike">
                <a:solidFill>
                  <a:schemeClr val="dk1"/>
                </a:solidFill>
                <a:latin typeface="Calibri"/>
                <a:ea typeface="Calibri"/>
                <a:cs typeface="Calibri"/>
                <a:sym typeface="Calibri"/>
              </a:defRPr>
            </a:lvl6pPr>
            <a:lvl7pPr indent="-615950" lvl="6" marL="3200400" marR="0" rtl="0" algn="l">
              <a:spcBef>
                <a:spcPts val="1220"/>
              </a:spcBef>
              <a:spcAft>
                <a:spcPts val="0"/>
              </a:spcAft>
              <a:buClr>
                <a:schemeClr val="dk1"/>
              </a:buClr>
              <a:buSzPts val="6100"/>
              <a:buFont typeface="Arial"/>
              <a:buChar char="•"/>
              <a:defRPr b="0" i="0" sz="6100" u="none" cap="none" strike="noStrike">
                <a:solidFill>
                  <a:schemeClr val="dk1"/>
                </a:solidFill>
                <a:latin typeface="Calibri"/>
                <a:ea typeface="Calibri"/>
                <a:cs typeface="Calibri"/>
                <a:sym typeface="Calibri"/>
              </a:defRPr>
            </a:lvl7pPr>
            <a:lvl8pPr indent="-615950" lvl="7" marL="3657600" marR="0" rtl="0" algn="l">
              <a:spcBef>
                <a:spcPts val="1220"/>
              </a:spcBef>
              <a:spcAft>
                <a:spcPts val="0"/>
              </a:spcAft>
              <a:buClr>
                <a:schemeClr val="dk1"/>
              </a:buClr>
              <a:buSzPts val="6100"/>
              <a:buFont typeface="Arial"/>
              <a:buChar char="•"/>
              <a:defRPr b="0" i="0" sz="6100" u="none" cap="none" strike="noStrike">
                <a:solidFill>
                  <a:schemeClr val="dk1"/>
                </a:solidFill>
                <a:latin typeface="Calibri"/>
                <a:ea typeface="Calibri"/>
                <a:cs typeface="Calibri"/>
                <a:sym typeface="Calibri"/>
              </a:defRPr>
            </a:lvl8pPr>
            <a:lvl9pPr indent="-615950" lvl="8" marL="4114800" marR="0" rtl="0" algn="l">
              <a:spcBef>
                <a:spcPts val="1220"/>
              </a:spcBef>
              <a:spcAft>
                <a:spcPts val="0"/>
              </a:spcAft>
              <a:buClr>
                <a:schemeClr val="dk1"/>
              </a:buClr>
              <a:buSzPts val="6100"/>
              <a:buFont typeface="Arial"/>
              <a:buChar char="•"/>
              <a:defRPr b="0" i="0" sz="6100" u="none" cap="none" strike="noStrike">
                <a:solidFill>
                  <a:schemeClr val="dk1"/>
                </a:solidFill>
                <a:latin typeface="Calibri"/>
                <a:ea typeface="Calibri"/>
                <a:cs typeface="Calibri"/>
                <a:sym typeface="Calibri"/>
              </a:defRPr>
            </a:lvl9pPr>
          </a:lstStyle>
          <a:p/>
        </p:txBody>
      </p:sp>
      <p:sp>
        <p:nvSpPr>
          <p:cNvPr id="36" name="Google Shape;36;p5"/>
          <p:cNvSpPr txBox="1"/>
          <p:nvPr>
            <p:ph idx="2" type="body"/>
          </p:nvPr>
        </p:nvSpPr>
        <p:spPr>
          <a:xfrm>
            <a:off x="25698213" y="35726969"/>
            <a:ext cx="22787848" cy="101045128"/>
          </a:xfrm>
          <a:prstGeom prst="rect">
            <a:avLst/>
          </a:prstGeom>
          <a:noFill/>
          <a:ln>
            <a:noFill/>
          </a:ln>
        </p:spPr>
        <p:txBody>
          <a:bodyPr anchorCtr="0" anchor="t" bIns="154300" lIns="308600" spcFirstLastPara="1" rIns="308600" wrap="square" tIns="154300"/>
          <a:lstStyle>
            <a:lvl1pPr indent="-831850" lvl="0" marL="4572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1pPr>
            <a:lvl2pPr indent="-742950" lvl="1" marL="914400" marR="0" rtl="0" algn="l">
              <a:spcBef>
                <a:spcPts val="1620"/>
              </a:spcBef>
              <a:spcAft>
                <a:spcPts val="0"/>
              </a:spcAft>
              <a:buClr>
                <a:schemeClr val="dk1"/>
              </a:buClr>
              <a:buSzPts val="8100"/>
              <a:buFont typeface="Arial"/>
              <a:buChar char="–"/>
              <a:defRPr b="0" i="0" sz="8100" u="none" cap="none" strike="noStrike">
                <a:solidFill>
                  <a:schemeClr val="dk1"/>
                </a:solidFill>
                <a:latin typeface="Calibri"/>
                <a:ea typeface="Calibri"/>
                <a:cs typeface="Calibri"/>
                <a:sym typeface="Calibri"/>
              </a:defRPr>
            </a:lvl2pPr>
            <a:lvl3pPr indent="-660400" lvl="2" marL="1371600" marR="0" rtl="0" algn="l">
              <a:spcBef>
                <a:spcPts val="1360"/>
              </a:spcBef>
              <a:spcAft>
                <a:spcPts val="0"/>
              </a:spcAft>
              <a:buClr>
                <a:schemeClr val="dk1"/>
              </a:buClr>
              <a:buSzPts val="6800"/>
              <a:buFont typeface="Arial"/>
              <a:buChar char="•"/>
              <a:defRPr b="0" i="0" sz="6800" u="none" cap="none" strike="noStrike">
                <a:solidFill>
                  <a:schemeClr val="dk1"/>
                </a:solidFill>
                <a:latin typeface="Calibri"/>
                <a:ea typeface="Calibri"/>
                <a:cs typeface="Calibri"/>
                <a:sym typeface="Calibri"/>
              </a:defRPr>
            </a:lvl3pPr>
            <a:lvl4pPr indent="-615950" lvl="3" marL="1828800" marR="0" rtl="0" algn="l">
              <a:spcBef>
                <a:spcPts val="1220"/>
              </a:spcBef>
              <a:spcAft>
                <a:spcPts val="0"/>
              </a:spcAft>
              <a:buClr>
                <a:schemeClr val="dk1"/>
              </a:buClr>
              <a:buSzPts val="6100"/>
              <a:buFont typeface="Arial"/>
              <a:buChar char="–"/>
              <a:defRPr b="0" i="0" sz="6100" u="none" cap="none" strike="noStrike">
                <a:solidFill>
                  <a:schemeClr val="dk1"/>
                </a:solidFill>
                <a:latin typeface="Calibri"/>
                <a:ea typeface="Calibri"/>
                <a:cs typeface="Calibri"/>
                <a:sym typeface="Calibri"/>
              </a:defRPr>
            </a:lvl4pPr>
            <a:lvl5pPr indent="-615950" lvl="4" marL="2286000" marR="0" rtl="0" algn="l">
              <a:spcBef>
                <a:spcPts val="1220"/>
              </a:spcBef>
              <a:spcAft>
                <a:spcPts val="0"/>
              </a:spcAft>
              <a:buClr>
                <a:schemeClr val="dk1"/>
              </a:buClr>
              <a:buSzPts val="6100"/>
              <a:buFont typeface="Arial"/>
              <a:buChar char="»"/>
              <a:defRPr b="0" i="0" sz="6100" u="none" cap="none" strike="noStrike">
                <a:solidFill>
                  <a:schemeClr val="dk1"/>
                </a:solidFill>
                <a:latin typeface="Calibri"/>
                <a:ea typeface="Calibri"/>
                <a:cs typeface="Calibri"/>
                <a:sym typeface="Calibri"/>
              </a:defRPr>
            </a:lvl5pPr>
            <a:lvl6pPr indent="-615950" lvl="5" marL="2743200" marR="0" rtl="0" algn="l">
              <a:spcBef>
                <a:spcPts val="1220"/>
              </a:spcBef>
              <a:spcAft>
                <a:spcPts val="0"/>
              </a:spcAft>
              <a:buClr>
                <a:schemeClr val="dk1"/>
              </a:buClr>
              <a:buSzPts val="6100"/>
              <a:buFont typeface="Arial"/>
              <a:buChar char="•"/>
              <a:defRPr b="0" i="0" sz="6100" u="none" cap="none" strike="noStrike">
                <a:solidFill>
                  <a:schemeClr val="dk1"/>
                </a:solidFill>
                <a:latin typeface="Calibri"/>
                <a:ea typeface="Calibri"/>
                <a:cs typeface="Calibri"/>
                <a:sym typeface="Calibri"/>
              </a:defRPr>
            </a:lvl6pPr>
            <a:lvl7pPr indent="-615950" lvl="6" marL="3200400" marR="0" rtl="0" algn="l">
              <a:spcBef>
                <a:spcPts val="1220"/>
              </a:spcBef>
              <a:spcAft>
                <a:spcPts val="0"/>
              </a:spcAft>
              <a:buClr>
                <a:schemeClr val="dk1"/>
              </a:buClr>
              <a:buSzPts val="6100"/>
              <a:buFont typeface="Arial"/>
              <a:buChar char="•"/>
              <a:defRPr b="0" i="0" sz="6100" u="none" cap="none" strike="noStrike">
                <a:solidFill>
                  <a:schemeClr val="dk1"/>
                </a:solidFill>
                <a:latin typeface="Calibri"/>
                <a:ea typeface="Calibri"/>
                <a:cs typeface="Calibri"/>
                <a:sym typeface="Calibri"/>
              </a:defRPr>
            </a:lvl7pPr>
            <a:lvl8pPr indent="-615950" lvl="7" marL="3657600" marR="0" rtl="0" algn="l">
              <a:spcBef>
                <a:spcPts val="1220"/>
              </a:spcBef>
              <a:spcAft>
                <a:spcPts val="0"/>
              </a:spcAft>
              <a:buClr>
                <a:schemeClr val="dk1"/>
              </a:buClr>
              <a:buSzPts val="6100"/>
              <a:buFont typeface="Arial"/>
              <a:buChar char="•"/>
              <a:defRPr b="0" i="0" sz="6100" u="none" cap="none" strike="noStrike">
                <a:solidFill>
                  <a:schemeClr val="dk1"/>
                </a:solidFill>
                <a:latin typeface="Calibri"/>
                <a:ea typeface="Calibri"/>
                <a:cs typeface="Calibri"/>
                <a:sym typeface="Calibri"/>
              </a:defRPr>
            </a:lvl8pPr>
            <a:lvl9pPr indent="-615950" lvl="8" marL="4114800" marR="0" rtl="0" algn="l">
              <a:spcBef>
                <a:spcPts val="1220"/>
              </a:spcBef>
              <a:spcAft>
                <a:spcPts val="0"/>
              </a:spcAft>
              <a:buClr>
                <a:schemeClr val="dk1"/>
              </a:buClr>
              <a:buSzPts val="6100"/>
              <a:buFont typeface="Arial"/>
              <a:buChar char="•"/>
              <a:defRPr b="0" i="0" sz="6100" u="none" cap="none" strike="noStrike">
                <a:solidFill>
                  <a:schemeClr val="dk1"/>
                </a:solidFill>
                <a:latin typeface="Calibri"/>
                <a:ea typeface="Calibri"/>
                <a:cs typeface="Calibri"/>
                <a:sym typeface="Calibri"/>
              </a:defRPr>
            </a:lvl9pPr>
          </a:lstStyle>
          <a:p/>
        </p:txBody>
      </p:sp>
      <p:sp>
        <p:nvSpPr>
          <p:cNvPr id="37" name="Google Shape;37;p5"/>
          <p:cNvSpPr txBox="1"/>
          <p:nvPr>
            <p:ph idx="10" type="dt"/>
          </p:nvPr>
        </p:nvSpPr>
        <p:spPr>
          <a:xfrm>
            <a:off x="1080135" y="30033756"/>
            <a:ext cx="5040630" cy="1725216"/>
          </a:xfrm>
          <a:prstGeom prst="rect">
            <a:avLst/>
          </a:prstGeom>
          <a:noFill/>
          <a:ln>
            <a:noFill/>
          </a:ln>
        </p:spPr>
        <p:txBody>
          <a:bodyPr anchorCtr="0" anchor="ctr" bIns="154300" lIns="308600" spcFirstLastPara="1" rIns="308600" wrap="square" tIns="154300"/>
          <a:lstStyle>
            <a:lvl1pPr lvl="0" marR="0" rtl="0" algn="l">
              <a:spcBef>
                <a:spcPts val="0"/>
              </a:spcBef>
              <a:spcAft>
                <a:spcPts val="0"/>
              </a:spcAft>
              <a:buSzPts val="1400"/>
              <a:buNone/>
              <a:defRPr sz="4100">
                <a:solidFill>
                  <a:srgbClr val="888888"/>
                </a:solidFill>
                <a:latin typeface="Calibri"/>
                <a:ea typeface="Calibri"/>
                <a:cs typeface="Calibri"/>
                <a:sym typeface="Calibri"/>
              </a:defRPr>
            </a:lvl1pPr>
            <a:lvl2pPr lvl="1"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9pPr>
          </a:lstStyle>
          <a:p/>
        </p:txBody>
      </p:sp>
      <p:sp>
        <p:nvSpPr>
          <p:cNvPr id="38" name="Google Shape;38;p5"/>
          <p:cNvSpPr txBox="1"/>
          <p:nvPr>
            <p:ph idx="11" type="ftr"/>
          </p:nvPr>
        </p:nvSpPr>
        <p:spPr>
          <a:xfrm>
            <a:off x="7380923" y="30033756"/>
            <a:ext cx="6840855" cy="1725216"/>
          </a:xfrm>
          <a:prstGeom prst="rect">
            <a:avLst/>
          </a:prstGeom>
          <a:noFill/>
          <a:ln>
            <a:noFill/>
          </a:ln>
        </p:spPr>
        <p:txBody>
          <a:bodyPr anchorCtr="0" anchor="ctr" bIns="154300" lIns="308600" spcFirstLastPara="1" rIns="308600" wrap="square" tIns="154300"/>
          <a:lstStyle>
            <a:lvl1pPr lvl="0" marR="0" rtl="0" algn="ctr">
              <a:spcBef>
                <a:spcPts val="0"/>
              </a:spcBef>
              <a:spcAft>
                <a:spcPts val="0"/>
              </a:spcAft>
              <a:buSzPts val="1400"/>
              <a:buNone/>
              <a:defRPr sz="4100">
                <a:solidFill>
                  <a:srgbClr val="888888"/>
                </a:solidFill>
                <a:latin typeface="Calibri"/>
                <a:ea typeface="Calibri"/>
                <a:cs typeface="Calibri"/>
                <a:sym typeface="Calibri"/>
              </a:defRPr>
            </a:lvl1pPr>
            <a:lvl2pPr lvl="1"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9pPr>
          </a:lstStyle>
          <a:p/>
        </p:txBody>
      </p:sp>
      <p:sp>
        <p:nvSpPr>
          <p:cNvPr id="39" name="Google Shape;39;p5"/>
          <p:cNvSpPr txBox="1"/>
          <p:nvPr>
            <p:ph idx="12" type="sldNum"/>
          </p:nvPr>
        </p:nvSpPr>
        <p:spPr>
          <a:xfrm>
            <a:off x="15481934" y="30033756"/>
            <a:ext cx="5040630" cy="1725216"/>
          </a:xfrm>
          <a:prstGeom prst="rect">
            <a:avLst/>
          </a:prstGeom>
          <a:noFill/>
          <a:ln>
            <a:noFill/>
          </a:ln>
        </p:spPr>
        <p:txBody>
          <a:bodyPr anchorCtr="0" anchor="ctr" bIns="154300" lIns="308600" spcFirstLastPara="1" rIns="308600" wrap="square" tIns="154300">
            <a:noAutofit/>
          </a:bodyPr>
          <a:lstStyle>
            <a:lvl1pPr indent="0" lvl="0" marL="0" marR="0" rtl="0" algn="r">
              <a:spcBef>
                <a:spcPts val="0"/>
              </a:spcBef>
              <a:buNone/>
              <a:defRPr sz="4100">
                <a:solidFill>
                  <a:srgbClr val="888888"/>
                </a:solidFill>
                <a:latin typeface="Calibri"/>
                <a:ea typeface="Calibri"/>
                <a:cs typeface="Calibri"/>
                <a:sym typeface="Calibri"/>
              </a:defRPr>
            </a:lvl1pPr>
            <a:lvl2pPr indent="0" lvl="1" marL="0" marR="0" rtl="0" algn="r">
              <a:spcBef>
                <a:spcPts val="0"/>
              </a:spcBef>
              <a:buNone/>
              <a:defRPr sz="4100">
                <a:solidFill>
                  <a:srgbClr val="888888"/>
                </a:solidFill>
                <a:latin typeface="Calibri"/>
                <a:ea typeface="Calibri"/>
                <a:cs typeface="Calibri"/>
                <a:sym typeface="Calibri"/>
              </a:defRPr>
            </a:lvl2pPr>
            <a:lvl3pPr indent="0" lvl="2" marL="0" marR="0" rtl="0" algn="r">
              <a:spcBef>
                <a:spcPts val="0"/>
              </a:spcBef>
              <a:buNone/>
              <a:defRPr sz="4100">
                <a:solidFill>
                  <a:srgbClr val="888888"/>
                </a:solidFill>
                <a:latin typeface="Calibri"/>
                <a:ea typeface="Calibri"/>
                <a:cs typeface="Calibri"/>
                <a:sym typeface="Calibri"/>
              </a:defRPr>
            </a:lvl3pPr>
            <a:lvl4pPr indent="0" lvl="3" marL="0" marR="0" rtl="0" algn="r">
              <a:spcBef>
                <a:spcPts val="0"/>
              </a:spcBef>
              <a:buNone/>
              <a:defRPr sz="4100">
                <a:solidFill>
                  <a:srgbClr val="888888"/>
                </a:solidFill>
                <a:latin typeface="Calibri"/>
                <a:ea typeface="Calibri"/>
                <a:cs typeface="Calibri"/>
                <a:sym typeface="Calibri"/>
              </a:defRPr>
            </a:lvl4pPr>
            <a:lvl5pPr indent="0" lvl="4" marL="0" marR="0" rtl="0" algn="r">
              <a:spcBef>
                <a:spcPts val="0"/>
              </a:spcBef>
              <a:buNone/>
              <a:defRPr sz="4100">
                <a:solidFill>
                  <a:srgbClr val="888888"/>
                </a:solidFill>
                <a:latin typeface="Calibri"/>
                <a:ea typeface="Calibri"/>
                <a:cs typeface="Calibri"/>
                <a:sym typeface="Calibri"/>
              </a:defRPr>
            </a:lvl5pPr>
            <a:lvl6pPr indent="0" lvl="5" marL="0" marR="0" rtl="0" algn="r">
              <a:spcBef>
                <a:spcPts val="0"/>
              </a:spcBef>
              <a:buNone/>
              <a:defRPr sz="4100">
                <a:solidFill>
                  <a:srgbClr val="888888"/>
                </a:solidFill>
                <a:latin typeface="Calibri"/>
                <a:ea typeface="Calibri"/>
                <a:cs typeface="Calibri"/>
                <a:sym typeface="Calibri"/>
              </a:defRPr>
            </a:lvl6pPr>
            <a:lvl7pPr indent="0" lvl="6" marL="0" marR="0" rtl="0" algn="r">
              <a:spcBef>
                <a:spcPts val="0"/>
              </a:spcBef>
              <a:buNone/>
              <a:defRPr sz="4100">
                <a:solidFill>
                  <a:srgbClr val="888888"/>
                </a:solidFill>
                <a:latin typeface="Calibri"/>
                <a:ea typeface="Calibri"/>
                <a:cs typeface="Calibri"/>
                <a:sym typeface="Calibri"/>
              </a:defRPr>
            </a:lvl7pPr>
            <a:lvl8pPr indent="0" lvl="7" marL="0" marR="0" rtl="0" algn="r">
              <a:spcBef>
                <a:spcPts val="0"/>
              </a:spcBef>
              <a:buNone/>
              <a:defRPr sz="4100">
                <a:solidFill>
                  <a:srgbClr val="888888"/>
                </a:solidFill>
                <a:latin typeface="Calibri"/>
                <a:ea typeface="Calibri"/>
                <a:cs typeface="Calibri"/>
                <a:sym typeface="Calibri"/>
              </a:defRPr>
            </a:lvl8pPr>
            <a:lvl9pPr indent="0" lvl="8" marL="0" marR="0" rtl="0" algn="r">
              <a:spcBef>
                <a:spcPts val="0"/>
              </a:spcBef>
              <a:buNone/>
              <a:defRPr sz="41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比较"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1080135" y="1297665"/>
            <a:ext cx="19442430" cy="5400675"/>
          </a:xfrm>
          <a:prstGeom prst="rect">
            <a:avLst/>
          </a:prstGeom>
          <a:noFill/>
          <a:ln>
            <a:noFill/>
          </a:ln>
        </p:spPr>
        <p:txBody>
          <a:bodyPr anchorCtr="0" anchor="ctr" bIns="154300" lIns="308600" spcFirstLastPara="1" rIns="308600" wrap="square" tIns="154300"/>
          <a:lstStyle>
            <a:lvl1pPr lvl="0" marR="0" rtl="0" algn="ctr">
              <a:spcBef>
                <a:spcPts val="0"/>
              </a:spcBef>
              <a:spcAft>
                <a:spcPts val="0"/>
              </a:spcAft>
              <a:buClr>
                <a:schemeClr val="dk1"/>
              </a:buClr>
              <a:buSzPts val="14900"/>
              <a:buFont typeface="Calibri"/>
              <a:buNone/>
              <a:defRPr b="0" i="0" sz="149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2" name="Google Shape;42;p6"/>
          <p:cNvSpPr txBox="1"/>
          <p:nvPr>
            <p:ph idx="1" type="body"/>
          </p:nvPr>
        </p:nvSpPr>
        <p:spPr>
          <a:xfrm>
            <a:off x="1080135" y="7253409"/>
            <a:ext cx="9544944" cy="3022875"/>
          </a:xfrm>
          <a:prstGeom prst="rect">
            <a:avLst/>
          </a:prstGeom>
          <a:noFill/>
          <a:ln>
            <a:noFill/>
          </a:ln>
        </p:spPr>
        <p:txBody>
          <a:bodyPr anchorCtr="0" anchor="b" bIns="154300" lIns="308600" spcFirstLastPara="1" rIns="308600" wrap="square" tIns="154300"/>
          <a:lstStyle>
            <a:lvl1pPr indent="-228600" lvl="0" marL="457200" marR="0" rtl="0" algn="l">
              <a:spcBef>
                <a:spcPts val="1620"/>
              </a:spcBef>
              <a:spcAft>
                <a:spcPts val="0"/>
              </a:spcAft>
              <a:buClr>
                <a:schemeClr val="dk1"/>
              </a:buClr>
              <a:buSzPts val="8100"/>
              <a:buFont typeface="Arial"/>
              <a:buNone/>
              <a:defRPr b="1" i="0" sz="8100" u="none" cap="none" strike="noStrike">
                <a:solidFill>
                  <a:schemeClr val="dk1"/>
                </a:solidFill>
                <a:latin typeface="Calibri"/>
                <a:ea typeface="Calibri"/>
                <a:cs typeface="Calibri"/>
                <a:sym typeface="Calibri"/>
              </a:defRPr>
            </a:lvl1pPr>
            <a:lvl2pPr indent="-228600" lvl="1" marL="914400" marR="0" rtl="0" algn="l">
              <a:spcBef>
                <a:spcPts val="1360"/>
              </a:spcBef>
              <a:spcAft>
                <a:spcPts val="0"/>
              </a:spcAft>
              <a:buClr>
                <a:schemeClr val="dk1"/>
              </a:buClr>
              <a:buSzPts val="6800"/>
              <a:buFont typeface="Arial"/>
              <a:buNone/>
              <a:defRPr b="1" i="0" sz="6800" u="none" cap="none" strike="noStrike">
                <a:solidFill>
                  <a:schemeClr val="dk1"/>
                </a:solidFill>
                <a:latin typeface="Calibri"/>
                <a:ea typeface="Calibri"/>
                <a:cs typeface="Calibri"/>
                <a:sym typeface="Calibri"/>
              </a:defRPr>
            </a:lvl2pPr>
            <a:lvl3pPr indent="-228600" lvl="2" marL="1371600" marR="0" rtl="0" algn="l">
              <a:spcBef>
                <a:spcPts val="1220"/>
              </a:spcBef>
              <a:spcAft>
                <a:spcPts val="0"/>
              </a:spcAft>
              <a:buClr>
                <a:schemeClr val="dk1"/>
              </a:buClr>
              <a:buSzPts val="6100"/>
              <a:buFont typeface="Arial"/>
              <a:buNone/>
              <a:defRPr b="1" i="0" sz="6100" u="none" cap="none" strike="noStrike">
                <a:solidFill>
                  <a:schemeClr val="dk1"/>
                </a:solidFill>
                <a:latin typeface="Calibri"/>
                <a:ea typeface="Calibri"/>
                <a:cs typeface="Calibri"/>
                <a:sym typeface="Calibri"/>
              </a:defRPr>
            </a:lvl3pPr>
            <a:lvl4pPr indent="-228600" lvl="3" marL="1828800" marR="0" rtl="0" algn="l">
              <a:spcBef>
                <a:spcPts val="1080"/>
              </a:spcBef>
              <a:spcAft>
                <a:spcPts val="0"/>
              </a:spcAft>
              <a:buClr>
                <a:schemeClr val="dk1"/>
              </a:buClr>
              <a:buSzPts val="5400"/>
              <a:buFont typeface="Arial"/>
              <a:buNone/>
              <a:defRPr b="1" i="0" sz="5400" u="none" cap="none" strike="noStrike">
                <a:solidFill>
                  <a:schemeClr val="dk1"/>
                </a:solidFill>
                <a:latin typeface="Calibri"/>
                <a:ea typeface="Calibri"/>
                <a:cs typeface="Calibri"/>
                <a:sym typeface="Calibri"/>
              </a:defRPr>
            </a:lvl4pPr>
            <a:lvl5pPr indent="-228600" lvl="4" marL="2286000" marR="0" rtl="0" algn="l">
              <a:spcBef>
                <a:spcPts val="1080"/>
              </a:spcBef>
              <a:spcAft>
                <a:spcPts val="0"/>
              </a:spcAft>
              <a:buClr>
                <a:schemeClr val="dk1"/>
              </a:buClr>
              <a:buSzPts val="5400"/>
              <a:buFont typeface="Arial"/>
              <a:buNone/>
              <a:defRPr b="1" i="0" sz="5400" u="none" cap="none" strike="noStrike">
                <a:solidFill>
                  <a:schemeClr val="dk1"/>
                </a:solidFill>
                <a:latin typeface="Calibri"/>
                <a:ea typeface="Calibri"/>
                <a:cs typeface="Calibri"/>
                <a:sym typeface="Calibri"/>
              </a:defRPr>
            </a:lvl5pPr>
            <a:lvl6pPr indent="-228600" lvl="5" marL="2743200" marR="0" rtl="0" algn="l">
              <a:spcBef>
                <a:spcPts val="1080"/>
              </a:spcBef>
              <a:spcAft>
                <a:spcPts val="0"/>
              </a:spcAft>
              <a:buClr>
                <a:schemeClr val="dk1"/>
              </a:buClr>
              <a:buSzPts val="5400"/>
              <a:buFont typeface="Arial"/>
              <a:buNone/>
              <a:defRPr b="1" i="0" sz="5400" u="none" cap="none" strike="noStrike">
                <a:solidFill>
                  <a:schemeClr val="dk1"/>
                </a:solidFill>
                <a:latin typeface="Calibri"/>
                <a:ea typeface="Calibri"/>
                <a:cs typeface="Calibri"/>
                <a:sym typeface="Calibri"/>
              </a:defRPr>
            </a:lvl6pPr>
            <a:lvl7pPr indent="-228600" lvl="6" marL="3200400" marR="0" rtl="0" algn="l">
              <a:spcBef>
                <a:spcPts val="1080"/>
              </a:spcBef>
              <a:spcAft>
                <a:spcPts val="0"/>
              </a:spcAft>
              <a:buClr>
                <a:schemeClr val="dk1"/>
              </a:buClr>
              <a:buSzPts val="5400"/>
              <a:buFont typeface="Arial"/>
              <a:buNone/>
              <a:defRPr b="1" i="0" sz="5400" u="none" cap="none" strike="noStrike">
                <a:solidFill>
                  <a:schemeClr val="dk1"/>
                </a:solidFill>
                <a:latin typeface="Calibri"/>
                <a:ea typeface="Calibri"/>
                <a:cs typeface="Calibri"/>
                <a:sym typeface="Calibri"/>
              </a:defRPr>
            </a:lvl7pPr>
            <a:lvl8pPr indent="-228600" lvl="7" marL="3657600" marR="0" rtl="0" algn="l">
              <a:spcBef>
                <a:spcPts val="1080"/>
              </a:spcBef>
              <a:spcAft>
                <a:spcPts val="0"/>
              </a:spcAft>
              <a:buClr>
                <a:schemeClr val="dk1"/>
              </a:buClr>
              <a:buSzPts val="5400"/>
              <a:buFont typeface="Arial"/>
              <a:buNone/>
              <a:defRPr b="1" i="0" sz="5400" u="none" cap="none" strike="noStrike">
                <a:solidFill>
                  <a:schemeClr val="dk1"/>
                </a:solidFill>
                <a:latin typeface="Calibri"/>
                <a:ea typeface="Calibri"/>
                <a:cs typeface="Calibri"/>
                <a:sym typeface="Calibri"/>
              </a:defRPr>
            </a:lvl8pPr>
            <a:lvl9pPr indent="-228600" lvl="8" marL="4114800" marR="0" rtl="0" algn="l">
              <a:spcBef>
                <a:spcPts val="1080"/>
              </a:spcBef>
              <a:spcAft>
                <a:spcPts val="0"/>
              </a:spcAft>
              <a:buClr>
                <a:schemeClr val="dk1"/>
              </a:buClr>
              <a:buSzPts val="5400"/>
              <a:buFont typeface="Arial"/>
              <a:buNone/>
              <a:defRPr b="1" i="0" sz="5400" u="none" cap="none" strike="noStrike">
                <a:solidFill>
                  <a:schemeClr val="dk1"/>
                </a:solidFill>
                <a:latin typeface="Calibri"/>
                <a:ea typeface="Calibri"/>
                <a:cs typeface="Calibri"/>
                <a:sym typeface="Calibri"/>
              </a:defRPr>
            </a:lvl9pPr>
          </a:lstStyle>
          <a:p/>
        </p:txBody>
      </p:sp>
      <p:sp>
        <p:nvSpPr>
          <p:cNvPr id="43" name="Google Shape;43;p6"/>
          <p:cNvSpPr txBox="1"/>
          <p:nvPr>
            <p:ph idx="2" type="body"/>
          </p:nvPr>
        </p:nvSpPr>
        <p:spPr>
          <a:xfrm>
            <a:off x="1080135" y="10276284"/>
            <a:ext cx="9544944" cy="18669836"/>
          </a:xfrm>
          <a:prstGeom prst="rect">
            <a:avLst/>
          </a:prstGeom>
          <a:noFill/>
          <a:ln>
            <a:noFill/>
          </a:ln>
        </p:spPr>
        <p:txBody>
          <a:bodyPr anchorCtr="0" anchor="t" bIns="154300" lIns="308600" spcFirstLastPara="1" rIns="308600" wrap="square" tIns="154300"/>
          <a:lstStyle>
            <a:lvl1pPr indent="-742950" lvl="0" marL="457200" marR="0" rtl="0" algn="l">
              <a:spcBef>
                <a:spcPts val="1620"/>
              </a:spcBef>
              <a:spcAft>
                <a:spcPts val="0"/>
              </a:spcAft>
              <a:buClr>
                <a:schemeClr val="dk1"/>
              </a:buClr>
              <a:buSzPts val="8100"/>
              <a:buFont typeface="Arial"/>
              <a:buChar char="•"/>
              <a:defRPr b="0" i="0" sz="8100" u="none" cap="none" strike="noStrike">
                <a:solidFill>
                  <a:schemeClr val="dk1"/>
                </a:solidFill>
                <a:latin typeface="Calibri"/>
                <a:ea typeface="Calibri"/>
                <a:cs typeface="Calibri"/>
                <a:sym typeface="Calibri"/>
              </a:defRPr>
            </a:lvl1pPr>
            <a:lvl2pPr indent="-660400" lvl="1" marL="914400" marR="0" rtl="0" algn="l">
              <a:spcBef>
                <a:spcPts val="1360"/>
              </a:spcBef>
              <a:spcAft>
                <a:spcPts val="0"/>
              </a:spcAft>
              <a:buClr>
                <a:schemeClr val="dk1"/>
              </a:buClr>
              <a:buSzPts val="6800"/>
              <a:buFont typeface="Arial"/>
              <a:buChar char="–"/>
              <a:defRPr b="0" i="0" sz="6800" u="none" cap="none" strike="noStrike">
                <a:solidFill>
                  <a:schemeClr val="dk1"/>
                </a:solidFill>
                <a:latin typeface="Calibri"/>
                <a:ea typeface="Calibri"/>
                <a:cs typeface="Calibri"/>
                <a:sym typeface="Calibri"/>
              </a:defRPr>
            </a:lvl2pPr>
            <a:lvl3pPr indent="-615950" lvl="2" marL="1371600" marR="0" rtl="0" algn="l">
              <a:spcBef>
                <a:spcPts val="1220"/>
              </a:spcBef>
              <a:spcAft>
                <a:spcPts val="0"/>
              </a:spcAft>
              <a:buClr>
                <a:schemeClr val="dk1"/>
              </a:buClr>
              <a:buSzPts val="6100"/>
              <a:buFont typeface="Arial"/>
              <a:buChar char="•"/>
              <a:defRPr b="0" i="0" sz="6100" u="none" cap="none" strike="noStrike">
                <a:solidFill>
                  <a:schemeClr val="dk1"/>
                </a:solidFill>
                <a:latin typeface="Calibri"/>
                <a:ea typeface="Calibri"/>
                <a:cs typeface="Calibri"/>
                <a:sym typeface="Calibri"/>
              </a:defRPr>
            </a:lvl3pPr>
            <a:lvl4pPr indent="-571500" lvl="3" marL="1828800" marR="0" rtl="0" algn="l">
              <a:spcBef>
                <a:spcPts val="1080"/>
              </a:spcBef>
              <a:spcAft>
                <a:spcPts val="0"/>
              </a:spcAft>
              <a:buClr>
                <a:schemeClr val="dk1"/>
              </a:buClr>
              <a:buSzPts val="5400"/>
              <a:buFont typeface="Arial"/>
              <a:buChar char="–"/>
              <a:defRPr b="0" i="0" sz="5400" u="none" cap="none" strike="noStrike">
                <a:solidFill>
                  <a:schemeClr val="dk1"/>
                </a:solidFill>
                <a:latin typeface="Calibri"/>
                <a:ea typeface="Calibri"/>
                <a:cs typeface="Calibri"/>
                <a:sym typeface="Calibri"/>
              </a:defRPr>
            </a:lvl4pPr>
            <a:lvl5pPr indent="-571500" lvl="4" marL="2286000" marR="0" rtl="0" algn="l">
              <a:spcBef>
                <a:spcPts val="1080"/>
              </a:spcBef>
              <a:spcAft>
                <a:spcPts val="0"/>
              </a:spcAft>
              <a:buClr>
                <a:schemeClr val="dk1"/>
              </a:buClr>
              <a:buSzPts val="5400"/>
              <a:buFont typeface="Arial"/>
              <a:buChar char="»"/>
              <a:defRPr b="0" i="0" sz="5400" u="none" cap="none" strike="noStrike">
                <a:solidFill>
                  <a:schemeClr val="dk1"/>
                </a:solidFill>
                <a:latin typeface="Calibri"/>
                <a:ea typeface="Calibri"/>
                <a:cs typeface="Calibri"/>
                <a:sym typeface="Calibri"/>
              </a:defRPr>
            </a:lvl5pPr>
            <a:lvl6pPr indent="-571500" lvl="5" marL="2743200" marR="0" rtl="0" algn="l">
              <a:spcBef>
                <a:spcPts val="1080"/>
              </a:spcBef>
              <a:spcAft>
                <a:spcPts val="0"/>
              </a:spcAft>
              <a:buClr>
                <a:schemeClr val="dk1"/>
              </a:buClr>
              <a:buSzPts val="5400"/>
              <a:buFont typeface="Arial"/>
              <a:buChar char="•"/>
              <a:defRPr b="0" i="0" sz="5400" u="none" cap="none" strike="noStrike">
                <a:solidFill>
                  <a:schemeClr val="dk1"/>
                </a:solidFill>
                <a:latin typeface="Calibri"/>
                <a:ea typeface="Calibri"/>
                <a:cs typeface="Calibri"/>
                <a:sym typeface="Calibri"/>
              </a:defRPr>
            </a:lvl6pPr>
            <a:lvl7pPr indent="-571500" lvl="6" marL="3200400" marR="0" rtl="0" algn="l">
              <a:spcBef>
                <a:spcPts val="1080"/>
              </a:spcBef>
              <a:spcAft>
                <a:spcPts val="0"/>
              </a:spcAft>
              <a:buClr>
                <a:schemeClr val="dk1"/>
              </a:buClr>
              <a:buSzPts val="5400"/>
              <a:buFont typeface="Arial"/>
              <a:buChar char="•"/>
              <a:defRPr b="0" i="0" sz="5400" u="none" cap="none" strike="noStrike">
                <a:solidFill>
                  <a:schemeClr val="dk1"/>
                </a:solidFill>
                <a:latin typeface="Calibri"/>
                <a:ea typeface="Calibri"/>
                <a:cs typeface="Calibri"/>
                <a:sym typeface="Calibri"/>
              </a:defRPr>
            </a:lvl7pPr>
            <a:lvl8pPr indent="-571500" lvl="7" marL="3657600" marR="0" rtl="0" algn="l">
              <a:spcBef>
                <a:spcPts val="1080"/>
              </a:spcBef>
              <a:spcAft>
                <a:spcPts val="0"/>
              </a:spcAft>
              <a:buClr>
                <a:schemeClr val="dk1"/>
              </a:buClr>
              <a:buSzPts val="5400"/>
              <a:buFont typeface="Arial"/>
              <a:buChar char="•"/>
              <a:defRPr b="0" i="0" sz="5400" u="none" cap="none" strike="noStrike">
                <a:solidFill>
                  <a:schemeClr val="dk1"/>
                </a:solidFill>
                <a:latin typeface="Calibri"/>
                <a:ea typeface="Calibri"/>
                <a:cs typeface="Calibri"/>
                <a:sym typeface="Calibri"/>
              </a:defRPr>
            </a:lvl8pPr>
            <a:lvl9pPr indent="-571500" lvl="8" marL="4114800" marR="0" rtl="0" algn="l">
              <a:spcBef>
                <a:spcPts val="1080"/>
              </a:spcBef>
              <a:spcAft>
                <a:spcPts val="0"/>
              </a:spcAft>
              <a:buClr>
                <a:schemeClr val="dk1"/>
              </a:buClr>
              <a:buSzPts val="5400"/>
              <a:buFont typeface="Arial"/>
              <a:buChar char="•"/>
              <a:defRPr b="0" i="0" sz="5400" u="none" cap="none" strike="noStrike">
                <a:solidFill>
                  <a:schemeClr val="dk1"/>
                </a:solidFill>
                <a:latin typeface="Calibri"/>
                <a:ea typeface="Calibri"/>
                <a:cs typeface="Calibri"/>
                <a:sym typeface="Calibri"/>
              </a:defRPr>
            </a:lvl9pPr>
          </a:lstStyle>
          <a:p/>
        </p:txBody>
      </p:sp>
      <p:sp>
        <p:nvSpPr>
          <p:cNvPr id="44" name="Google Shape;44;p6"/>
          <p:cNvSpPr txBox="1"/>
          <p:nvPr>
            <p:ph idx="3" type="body"/>
          </p:nvPr>
        </p:nvSpPr>
        <p:spPr>
          <a:xfrm>
            <a:off x="10973873" y="7253409"/>
            <a:ext cx="9548693" cy="3022875"/>
          </a:xfrm>
          <a:prstGeom prst="rect">
            <a:avLst/>
          </a:prstGeom>
          <a:noFill/>
          <a:ln>
            <a:noFill/>
          </a:ln>
        </p:spPr>
        <p:txBody>
          <a:bodyPr anchorCtr="0" anchor="b" bIns="154300" lIns="308600" spcFirstLastPara="1" rIns="308600" wrap="square" tIns="154300"/>
          <a:lstStyle>
            <a:lvl1pPr indent="-228600" lvl="0" marL="457200" marR="0" rtl="0" algn="l">
              <a:spcBef>
                <a:spcPts val="1620"/>
              </a:spcBef>
              <a:spcAft>
                <a:spcPts val="0"/>
              </a:spcAft>
              <a:buClr>
                <a:schemeClr val="dk1"/>
              </a:buClr>
              <a:buSzPts val="8100"/>
              <a:buFont typeface="Arial"/>
              <a:buNone/>
              <a:defRPr b="1" i="0" sz="8100" u="none" cap="none" strike="noStrike">
                <a:solidFill>
                  <a:schemeClr val="dk1"/>
                </a:solidFill>
                <a:latin typeface="Calibri"/>
                <a:ea typeface="Calibri"/>
                <a:cs typeface="Calibri"/>
                <a:sym typeface="Calibri"/>
              </a:defRPr>
            </a:lvl1pPr>
            <a:lvl2pPr indent="-228600" lvl="1" marL="914400" marR="0" rtl="0" algn="l">
              <a:spcBef>
                <a:spcPts val="1360"/>
              </a:spcBef>
              <a:spcAft>
                <a:spcPts val="0"/>
              </a:spcAft>
              <a:buClr>
                <a:schemeClr val="dk1"/>
              </a:buClr>
              <a:buSzPts val="6800"/>
              <a:buFont typeface="Arial"/>
              <a:buNone/>
              <a:defRPr b="1" i="0" sz="6800" u="none" cap="none" strike="noStrike">
                <a:solidFill>
                  <a:schemeClr val="dk1"/>
                </a:solidFill>
                <a:latin typeface="Calibri"/>
                <a:ea typeface="Calibri"/>
                <a:cs typeface="Calibri"/>
                <a:sym typeface="Calibri"/>
              </a:defRPr>
            </a:lvl2pPr>
            <a:lvl3pPr indent="-228600" lvl="2" marL="1371600" marR="0" rtl="0" algn="l">
              <a:spcBef>
                <a:spcPts val="1220"/>
              </a:spcBef>
              <a:spcAft>
                <a:spcPts val="0"/>
              </a:spcAft>
              <a:buClr>
                <a:schemeClr val="dk1"/>
              </a:buClr>
              <a:buSzPts val="6100"/>
              <a:buFont typeface="Arial"/>
              <a:buNone/>
              <a:defRPr b="1" i="0" sz="6100" u="none" cap="none" strike="noStrike">
                <a:solidFill>
                  <a:schemeClr val="dk1"/>
                </a:solidFill>
                <a:latin typeface="Calibri"/>
                <a:ea typeface="Calibri"/>
                <a:cs typeface="Calibri"/>
                <a:sym typeface="Calibri"/>
              </a:defRPr>
            </a:lvl3pPr>
            <a:lvl4pPr indent="-228600" lvl="3" marL="1828800" marR="0" rtl="0" algn="l">
              <a:spcBef>
                <a:spcPts val="1080"/>
              </a:spcBef>
              <a:spcAft>
                <a:spcPts val="0"/>
              </a:spcAft>
              <a:buClr>
                <a:schemeClr val="dk1"/>
              </a:buClr>
              <a:buSzPts val="5400"/>
              <a:buFont typeface="Arial"/>
              <a:buNone/>
              <a:defRPr b="1" i="0" sz="5400" u="none" cap="none" strike="noStrike">
                <a:solidFill>
                  <a:schemeClr val="dk1"/>
                </a:solidFill>
                <a:latin typeface="Calibri"/>
                <a:ea typeface="Calibri"/>
                <a:cs typeface="Calibri"/>
                <a:sym typeface="Calibri"/>
              </a:defRPr>
            </a:lvl4pPr>
            <a:lvl5pPr indent="-228600" lvl="4" marL="2286000" marR="0" rtl="0" algn="l">
              <a:spcBef>
                <a:spcPts val="1080"/>
              </a:spcBef>
              <a:spcAft>
                <a:spcPts val="0"/>
              </a:spcAft>
              <a:buClr>
                <a:schemeClr val="dk1"/>
              </a:buClr>
              <a:buSzPts val="5400"/>
              <a:buFont typeface="Arial"/>
              <a:buNone/>
              <a:defRPr b="1" i="0" sz="5400" u="none" cap="none" strike="noStrike">
                <a:solidFill>
                  <a:schemeClr val="dk1"/>
                </a:solidFill>
                <a:latin typeface="Calibri"/>
                <a:ea typeface="Calibri"/>
                <a:cs typeface="Calibri"/>
                <a:sym typeface="Calibri"/>
              </a:defRPr>
            </a:lvl5pPr>
            <a:lvl6pPr indent="-228600" lvl="5" marL="2743200" marR="0" rtl="0" algn="l">
              <a:spcBef>
                <a:spcPts val="1080"/>
              </a:spcBef>
              <a:spcAft>
                <a:spcPts val="0"/>
              </a:spcAft>
              <a:buClr>
                <a:schemeClr val="dk1"/>
              </a:buClr>
              <a:buSzPts val="5400"/>
              <a:buFont typeface="Arial"/>
              <a:buNone/>
              <a:defRPr b="1" i="0" sz="5400" u="none" cap="none" strike="noStrike">
                <a:solidFill>
                  <a:schemeClr val="dk1"/>
                </a:solidFill>
                <a:latin typeface="Calibri"/>
                <a:ea typeface="Calibri"/>
                <a:cs typeface="Calibri"/>
                <a:sym typeface="Calibri"/>
              </a:defRPr>
            </a:lvl6pPr>
            <a:lvl7pPr indent="-228600" lvl="6" marL="3200400" marR="0" rtl="0" algn="l">
              <a:spcBef>
                <a:spcPts val="1080"/>
              </a:spcBef>
              <a:spcAft>
                <a:spcPts val="0"/>
              </a:spcAft>
              <a:buClr>
                <a:schemeClr val="dk1"/>
              </a:buClr>
              <a:buSzPts val="5400"/>
              <a:buFont typeface="Arial"/>
              <a:buNone/>
              <a:defRPr b="1" i="0" sz="5400" u="none" cap="none" strike="noStrike">
                <a:solidFill>
                  <a:schemeClr val="dk1"/>
                </a:solidFill>
                <a:latin typeface="Calibri"/>
                <a:ea typeface="Calibri"/>
                <a:cs typeface="Calibri"/>
                <a:sym typeface="Calibri"/>
              </a:defRPr>
            </a:lvl7pPr>
            <a:lvl8pPr indent="-228600" lvl="7" marL="3657600" marR="0" rtl="0" algn="l">
              <a:spcBef>
                <a:spcPts val="1080"/>
              </a:spcBef>
              <a:spcAft>
                <a:spcPts val="0"/>
              </a:spcAft>
              <a:buClr>
                <a:schemeClr val="dk1"/>
              </a:buClr>
              <a:buSzPts val="5400"/>
              <a:buFont typeface="Arial"/>
              <a:buNone/>
              <a:defRPr b="1" i="0" sz="5400" u="none" cap="none" strike="noStrike">
                <a:solidFill>
                  <a:schemeClr val="dk1"/>
                </a:solidFill>
                <a:latin typeface="Calibri"/>
                <a:ea typeface="Calibri"/>
                <a:cs typeface="Calibri"/>
                <a:sym typeface="Calibri"/>
              </a:defRPr>
            </a:lvl8pPr>
            <a:lvl9pPr indent="-228600" lvl="8" marL="4114800" marR="0" rtl="0" algn="l">
              <a:spcBef>
                <a:spcPts val="1080"/>
              </a:spcBef>
              <a:spcAft>
                <a:spcPts val="0"/>
              </a:spcAft>
              <a:buClr>
                <a:schemeClr val="dk1"/>
              </a:buClr>
              <a:buSzPts val="5400"/>
              <a:buFont typeface="Arial"/>
              <a:buNone/>
              <a:defRPr b="1" i="0" sz="5400" u="none" cap="none" strike="noStrike">
                <a:solidFill>
                  <a:schemeClr val="dk1"/>
                </a:solidFill>
                <a:latin typeface="Calibri"/>
                <a:ea typeface="Calibri"/>
                <a:cs typeface="Calibri"/>
                <a:sym typeface="Calibri"/>
              </a:defRPr>
            </a:lvl9pPr>
          </a:lstStyle>
          <a:p/>
        </p:txBody>
      </p:sp>
      <p:sp>
        <p:nvSpPr>
          <p:cNvPr id="45" name="Google Shape;45;p6"/>
          <p:cNvSpPr txBox="1"/>
          <p:nvPr>
            <p:ph idx="4" type="body"/>
          </p:nvPr>
        </p:nvSpPr>
        <p:spPr>
          <a:xfrm>
            <a:off x="10973873" y="10276284"/>
            <a:ext cx="9548693" cy="18669836"/>
          </a:xfrm>
          <a:prstGeom prst="rect">
            <a:avLst/>
          </a:prstGeom>
          <a:noFill/>
          <a:ln>
            <a:noFill/>
          </a:ln>
        </p:spPr>
        <p:txBody>
          <a:bodyPr anchorCtr="0" anchor="t" bIns="154300" lIns="308600" spcFirstLastPara="1" rIns="308600" wrap="square" tIns="154300"/>
          <a:lstStyle>
            <a:lvl1pPr indent="-742950" lvl="0" marL="457200" marR="0" rtl="0" algn="l">
              <a:spcBef>
                <a:spcPts val="1620"/>
              </a:spcBef>
              <a:spcAft>
                <a:spcPts val="0"/>
              </a:spcAft>
              <a:buClr>
                <a:schemeClr val="dk1"/>
              </a:buClr>
              <a:buSzPts val="8100"/>
              <a:buFont typeface="Arial"/>
              <a:buChar char="•"/>
              <a:defRPr b="0" i="0" sz="8100" u="none" cap="none" strike="noStrike">
                <a:solidFill>
                  <a:schemeClr val="dk1"/>
                </a:solidFill>
                <a:latin typeface="Calibri"/>
                <a:ea typeface="Calibri"/>
                <a:cs typeface="Calibri"/>
                <a:sym typeface="Calibri"/>
              </a:defRPr>
            </a:lvl1pPr>
            <a:lvl2pPr indent="-660400" lvl="1" marL="914400" marR="0" rtl="0" algn="l">
              <a:spcBef>
                <a:spcPts val="1360"/>
              </a:spcBef>
              <a:spcAft>
                <a:spcPts val="0"/>
              </a:spcAft>
              <a:buClr>
                <a:schemeClr val="dk1"/>
              </a:buClr>
              <a:buSzPts val="6800"/>
              <a:buFont typeface="Arial"/>
              <a:buChar char="–"/>
              <a:defRPr b="0" i="0" sz="6800" u="none" cap="none" strike="noStrike">
                <a:solidFill>
                  <a:schemeClr val="dk1"/>
                </a:solidFill>
                <a:latin typeface="Calibri"/>
                <a:ea typeface="Calibri"/>
                <a:cs typeface="Calibri"/>
                <a:sym typeface="Calibri"/>
              </a:defRPr>
            </a:lvl2pPr>
            <a:lvl3pPr indent="-615950" lvl="2" marL="1371600" marR="0" rtl="0" algn="l">
              <a:spcBef>
                <a:spcPts val="1220"/>
              </a:spcBef>
              <a:spcAft>
                <a:spcPts val="0"/>
              </a:spcAft>
              <a:buClr>
                <a:schemeClr val="dk1"/>
              </a:buClr>
              <a:buSzPts val="6100"/>
              <a:buFont typeface="Arial"/>
              <a:buChar char="•"/>
              <a:defRPr b="0" i="0" sz="6100" u="none" cap="none" strike="noStrike">
                <a:solidFill>
                  <a:schemeClr val="dk1"/>
                </a:solidFill>
                <a:latin typeface="Calibri"/>
                <a:ea typeface="Calibri"/>
                <a:cs typeface="Calibri"/>
                <a:sym typeface="Calibri"/>
              </a:defRPr>
            </a:lvl3pPr>
            <a:lvl4pPr indent="-571500" lvl="3" marL="1828800" marR="0" rtl="0" algn="l">
              <a:spcBef>
                <a:spcPts val="1080"/>
              </a:spcBef>
              <a:spcAft>
                <a:spcPts val="0"/>
              </a:spcAft>
              <a:buClr>
                <a:schemeClr val="dk1"/>
              </a:buClr>
              <a:buSzPts val="5400"/>
              <a:buFont typeface="Arial"/>
              <a:buChar char="–"/>
              <a:defRPr b="0" i="0" sz="5400" u="none" cap="none" strike="noStrike">
                <a:solidFill>
                  <a:schemeClr val="dk1"/>
                </a:solidFill>
                <a:latin typeface="Calibri"/>
                <a:ea typeface="Calibri"/>
                <a:cs typeface="Calibri"/>
                <a:sym typeface="Calibri"/>
              </a:defRPr>
            </a:lvl4pPr>
            <a:lvl5pPr indent="-571500" lvl="4" marL="2286000" marR="0" rtl="0" algn="l">
              <a:spcBef>
                <a:spcPts val="1080"/>
              </a:spcBef>
              <a:spcAft>
                <a:spcPts val="0"/>
              </a:spcAft>
              <a:buClr>
                <a:schemeClr val="dk1"/>
              </a:buClr>
              <a:buSzPts val="5400"/>
              <a:buFont typeface="Arial"/>
              <a:buChar char="»"/>
              <a:defRPr b="0" i="0" sz="5400" u="none" cap="none" strike="noStrike">
                <a:solidFill>
                  <a:schemeClr val="dk1"/>
                </a:solidFill>
                <a:latin typeface="Calibri"/>
                <a:ea typeface="Calibri"/>
                <a:cs typeface="Calibri"/>
                <a:sym typeface="Calibri"/>
              </a:defRPr>
            </a:lvl5pPr>
            <a:lvl6pPr indent="-571500" lvl="5" marL="2743200" marR="0" rtl="0" algn="l">
              <a:spcBef>
                <a:spcPts val="1080"/>
              </a:spcBef>
              <a:spcAft>
                <a:spcPts val="0"/>
              </a:spcAft>
              <a:buClr>
                <a:schemeClr val="dk1"/>
              </a:buClr>
              <a:buSzPts val="5400"/>
              <a:buFont typeface="Arial"/>
              <a:buChar char="•"/>
              <a:defRPr b="0" i="0" sz="5400" u="none" cap="none" strike="noStrike">
                <a:solidFill>
                  <a:schemeClr val="dk1"/>
                </a:solidFill>
                <a:latin typeface="Calibri"/>
                <a:ea typeface="Calibri"/>
                <a:cs typeface="Calibri"/>
                <a:sym typeface="Calibri"/>
              </a:defRPr>
            </a:lvl6pPr>
            <a:lvl7pPr indent="-571500" lvl="6" marL="3200400" marR="0" rtl="0" algn="l">
              <a:spcBef>
                <a:spcPts val="1080"/>
              </a:spcBef>
              <a:spcAft>
                <a:spcPts val="0"/>
              </a:spcAft>
              <a:buClr>
                <a:schemeClr val="dk1"/>
              </a:buClr>
              <a:buSzPts val="5400"/>
              <a:buFont typeface="Arial"/>
              <a:buChar char="•"/>
              <a:defRPr b="0" i="0" sz="5400" u="none" cap="none" strike="noStrike">
                <a:solidFill>
                  <a:schemeClr val="dk1"/>
                </a:solidFill>
                <a:latin typeface="Calibri"/>
                <a:ea typeface="Calibri"/>
                <a:cs typeface="Calibri"/>
                <a:sym typeface="Calibri"/>
              </a:defRPr>
            </a:lvl7pPr>
            <a:lvl8pPr indent="-571500" lvl="7" marL="3657600" marR="0" rtl="0" algn="l">
              <a:spcBef>
                <a:spcPts val="1080"/>
              </a:spcBef>
              <a:spcAft>
                <a:spcPts val="0"/>
              </a:spcAft>
              <a:buClr>
                <a:schemeClr val="dk1"/>
              </a:buClr>
              <a:buSzPts val="5400"/>
              <a:buFont typeface="Arial"/>
              <a:buChar char="•"/>
              <a:defRPr b="0" i="0" sz="5400" u="none" cap="none" strike="noStrike">
                <a:solidFill>
                  <a:schemeClr val="dk1"/>
                </a:solidFill>
                <a:latin typeface="Calibri"/>
                <a:ea typeface="Calibri"/>
                <a:cs typeface="Calibri"/>
                <a:sym typeface="Calibri"/>
              </a:defRPr>
            </a:lvl8pPr>
            <a:lvl9pPr indent="-571500" lvl="8" marL="4114800" marR="0" rtl="0" algn="l">
              <a:spcBef>
                <a:spcPts val="1080"/>
              </a:spcBef>
              <a:spcAft>
                <a:spcPts val="0"/>
              </a:spcAft>
              <a:buClr>
                <a:schemeClr val="dk1"/>
              </a:buClr>
              <a:buSzPts val="5400"/>
              <a:buFont typeface="Arial"/>
              <a:buChar char="•"/>
              <a:defRPr b="0" i="0" sz="5400" u="none" cap="none" strike="noStrike">
                <a:solidFill>
                  <a:schemeClr val="dk1"/>
                </a:solidFill>
                <a:latin typeface="Calibri"/>
                <a:ea typeface="Calibri"/>
                <a:cs typeface="Calibri"/>
                <a:sym typeface="Calibri"/>
              </a:defRPr>
            </a:lvl9pPr>
          </a:lstStyle>
          <a:p/>
        </p:txBody>
      </p:sp>
      <p:sp>
        <p:nvSpPr>
          <p:cNvPr id="46" name="Google Shape;46;p6"/>
          <p:cNvSpPr txBox="1"/>
          <p:nvPr>
            <p:ph idx="10" type="dt"/>
          </p:nvPr>
        </p:nvSpPr>
        <p:spPr>
          <a:xfrm>
            <a:off x="1080135" y="30033756"/>
            <a:ext cx="5040630" cy="1725216"/>
          </a:xfrm>
          <a:prstGeom prst="rect">
            <a:avLst/>
          </a:prstGeom>
          <a:noFill/>
          <a:ln>
            <a:noFill/>
          </a:ln>
        </p:spPr>
        <p:txBody>
          <a:bodyPr anchorCtr="0" anchor="ctr" bIns="154300" lIns="308600" spcFirstLastPara="1" rIns="308600" wrap="square" tIns="154300"/>
          <a:lstStyle>
            <a:lvl1pPr lvl="0" marR="0" rtl="0" algn="l">
              <a:spcBef>
                <a:spcPts val="0"/>
              </a:spcBef>
              <a:spcAft>
                <a:spcPts val="0"/>
              </a:spcAft>
              <a:buSzPts val="1400"/>
              <a:buNone/>
              <a:defRPr sz="4100">
                <a:solidFill>
                  <a:srgbClr val="888888"/>
                </a:solidFill>
                <a:latin typeface="Calibri"/>
                <a:ea typeface="Calibri"/>
                <a:cs typeface="Calibri"/>
                <a:sym typeface="Calibri"/>
              </a:defRPr>
            </a:lvl1pPr>
            <a:lvl2pPr lvl="1"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9pPr>
          </a:lstStyle>
          <a:p/>
        </p:txBody>
      </p:sp>
      <p:sp>
        <p:nvSpPr>
          <p:cNvPr id="47" name="Google Shape;47;p6"/>
          <p:cNvSpPr txBox="1"/>
          <p:nvPr>
            <p:ph idx="11" type="ftr"/>
          </p:nvPr>
        </p:nvSpPr>
        <p:spPr>
          <a:xfrm>
            <a:off x="7380923" y="30033756"/>
            <a:ext cx="6840855" cy="1725216"/>
          </a:xfrm>
          <a:prstGeom prst="rect">
            <a:avLst/>
          </a:prstGeom>
          <a:noFill/>
          <a:ln>
            <a:noFill/>
          </a:ln>
        </p:spPr>
        <p:txBody>
          <a:bodyPr anchorCtr="0" anchor="ctr" bIns="154300" lIns="308600" spcFirstLastPara="1" rIns="308600" wrap="square" tIns="154300"/>
          <a:lstStyle>
            <a:lvl1pPr lvl="0" marR="0" rtl="0" algn="ctr">
              <a:spcBef>
                <a:spcPts val="0"/>
              </a:spcBef>
              <a:spcAft>
                <a:spcPts val="0"/>
              </a:spcAft>
              <a:buSzPts val="1400"/>
              <a:buNone/>
              <a:defRPr sz="4100">
                <a:solidFill>
                  <a:srgbClr val="888888"/>
                </a:solidFill>
                <a:latin typeface="Calibri"/>
                <a:ea typeface="Calibri"/>
                <a:cs typeface="Calibri"/>
                <a:sym typeface="Calibri"/>
              </a:defRPr>
            </a:lvl1pPr>
            <a:lvl2pPr lvl="1"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9pPr>
          </a:lstStyle>
          <a:p/>
        </p:txBody>
      </p:sp>
      <p:sp>
        <p:nvSpPr>
          <p:cNvPr id="48" name="Google Shape;48;p6"/>
          <p:cNvSpPr txBox="1"/>
          <p:nvPr>
            <p:ph idx="12" type="sldNum"/>
          </p:nvPr>
        </p:nvSpPr>
        <p:spPr>
          <a:xfrm>
            <a:off x="15481934" y="30033756"/>
            <a:ext cx="5040630" cy="1725216"/>
          </a:xfrm>
          <a:prstGeom prst="rect">
            <a:avLst/>
          </a:prstGeom>
          <a:noFill/>
          <a:ln>
            <a:noFill/>
          </a:ln>
        </p:spPr>
        <p:txBody>
          <a:bodyPr anchorCtr="0" anchor="ctr" bIns="154300" lIns="308600" spcFirstLastPara="1" rIns="308600" wrap="square" tIns="154300">
            <a:noAutofit/>
          </a:bodyPr>
          <a:lstStyle>
            <a:lvl1pPr indent="0" lvl="0" marL="0" marR="0" rtl="0" algn="r">
              <a:spcBef>
                <a:spcPts val="0"/>
              </a:spcBef>
              <a:buNone/>
              <a:defRPr sz="4100">
                <a:solidFill>
                  <a:srgbClr val="888888"/>
                </a:solidFill>
                <a:latin typeface="Calibri"/>
                <a:ea typeface="Calibri"/>
                <a:cs typeface="Calibri"/>
                <a:sym typeface="Calibri"/>
              </a:defRPr>
            </a:lvl1pPr>
            <a:lvl2pPr indent="0" lvl="1" marL="0" marR="0" rtl="0" algn="r">
              <a:spcBef>
                <a:spcPts val="0"/>
              </a:spcBef>
              <a:buNone/>
              <a:defRPr sz="4100">
                <a:solidFill>
                  <a:srgbClr val="888888"/>
                </a:solidFill>
                <a:latin typeface="Calibri"/>
                <a:ea typeface="Calibri"/>
                <a:cs typeface="Calibri"/>
                <a:sym typeface="Calibri"/>
              </a:defRPr>
            </a:lvl2pPr>
            <a:lvl3pPr indent="0" lvl="2" marL="0" marR="0" rtl="0" algn="r">
              <a:spcBef>
                <a:spcPts val="0"/>
              </a:spcBef>
              <a:buNone/>
              <a:defRPr sz="4100">
                <a:solidFill>
                  <a:srgbClr val="888888"/>
                </a:solidFill>
                <a:latin typeface="Calibri"/>
                <a:ea typeface="Calibri"/>
                <a:cs typeface="Calibri"/>
                <a:sym typeface="Calibri"/>
              </a:defRPr>
            </a:lvl3pPr>
            <a:lvl4pPr indent="0" lvl="3" marL="0" marR="0" rtl="0" algn="r">
              <a:spcBef>
                <a:spcPts val="0"/>
              </a:spcBef>
              <a:buNone/>
              <a:defRPr sz="4100">
                <a:solidFill>
                  <a:srgbClr val="888888"/>
                </a:solidFill>
                <a:latin typeface="Calibri"/>
                <a:ea typeface="Calibri"/>
                <a:cs typeface="Calibri"/>
                <a:sym typeface="Calibri"/>
              </a:defRPr>
            </a:lvl4pPr>
            <a:lvl5pPr indent="0" lvl="4" marL="0" marR="0" rtl="0" algn="r">
              <a:spcBef>
                <a:spcPts val="0"/>
              </a:spcBef>
              <a:buNone/>
              <a:defRPr sz="4100">
                <a:solidFill>
                  <a:srgbClr val="888888"/>
                </a:solidFill>
                <a:latin typeface="Calibri"/>
                <a:ea typeface="Calibri"/>
                <a:cs typeface="Calibri"/>
                <a:sym typeface="Calibri"/>
              </a:defRPr>
            </a:lvl5pPr>
            <a:lvl6pPr indent="0" lvl="5" marL="0" marR="0" rtl="0" algn="r">
              <a:spcBef>
                <a:spcPts val="0"/>
              </a:spcBef>
              <a:buNone/>
              <a:defRPr sz="4100">
                <a:solidFill>
                  <a:srgbClr val="888888"/>
                </a:solidFill>
                <a:latin typeface="Calibri"/>
                <a:ea typeface="Calibri"/>
                <a:cs typeface="Calibri"/>
                <a:sym typeface="Calibri"/>
              </a:defRPr>
            </a:lvl6pPr>
            <a:lvl7pPr indent="0" lvl="6" marL="0" marR="0" rtl="0" algn="r">
              <a:spcBef>
                <a:spcPts val="0"/>
              </a:spcBef>
              <a:buNone/>
              <a:defRPr sz="4100">
                <a:solidFill>
                  <a:srgbClr val="888888"/>
                </a:solidFill>
                <a:latin typeface="Calibri"/>
                <a:ea typeface="Calibri"/>
                <a:cs typeface="Calibri"/>
                <a:sym typeface="Calibri"/>
              </a:defRPr>
            </a:lvl7pPr>
            <a:lvl8pPr indent="0" lvl="7" marL="0" marR="0" rtl="0" algn="r">
              <a:spcBef>
                <a:spcPts val="0"/>
              </a:spcBef>
              <a:buNone/>
              <a:defRPr sz="4100">
                <a:solidFill>
                  <a:srgbClr val="888888"/>
                </a:solidFill>
                <a:latin typeface="Calibri"/>
                <a:ea typeface="Calibri"/>
                <a:cs typeface="Calibri"/>
                <a:sym typeface="Calibri"/>
              </a:defRPr>
            </a:lvl8pPr>
            <a:lvl9pPr indent="0" lvl="8" marL="0" marR="0" rtl="0" algn="r">
              <a:spcBef>
                <a:spcPts val="0"/>
              </a:spcBef>
              <a:buNone/>
              <a:defRPr sz="41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仅标题"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1080135" y="1297665"/>
            <a:ext cx="19442430" cy="5400675"/>
          </a:xfrm>
          <a:prstGeom prst="rect">
            <a:avLst/>
          </a:prstGeom>
          <a:noFill/>
          <a:ln>
            <a:noFill/>
          </a:ln>
        </p:spPr>
        <p:txBody>
          <a:bodyPr anchorCtr="0" anchor="ctr" bIns="154300" lIns="308600" spcFirstLastPara="1" rIns="308600" wrap="square" tIns="154300"/>
          <a:lstStyle>
            <a:lvl1pPr lvl="0" marR="0" rtl="0" algn="ctr">
              <a:spcBef>
                <a:spcPts val="0"/>
              </a:spcBef>
              <a:spcAft>
                <a:spcPts val="0"/>
              </a:spcAft>
              <a:buClr>
                <a:schemeClr val="dk1"/>
              </a:buClr>
              <a:buSzPts val="14900"/>
              <a:buFont typeface="Calibri"/>
              <a:buNone/>
              <a:defRPr b="0" i="0" sz="149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7"/>
          <p:cNvSpPr txBox="1"/>
          <p:nvPr>
            <p:ph idx="10" type="dt"/>
          </p:nvPr>
        </p:nvSpPr>
        <p:spPr>
          <a:xfrm>
            <a:off x="1080135" y="30033756"/>
            <a:ext cx="5040630" cy="1725216"/>
          </a:xfrm>
          <a:prstGeom prst="rect">
            <a:avLst/>
          </a:prstGeom>
          <a:noFill/>
          <a:ln>
            <a:noFill/>
          </a:ln>
        </p:spPr>
        <p:txBody>
          <a:bodyPr anchorCtr="0" anchor="ctr" bIns="154300" lIns="308600" spcFirstLastPara="1" rIns="308600" wrap="square" tIns="154300"/>
          <a:lstStyle>
            <a:lvl1pPr lvl="0" marR="0" rtl="0" algn="l">
              <a:spcBef>
                <a:spcPts val="0"/>
              </a:spcBef>
              <a:spcAft>
                <a:spcPts val="0"/>
              </a:spcAft>
              <a:buSzPts val="1400"/>
              <a:buNone/>
              <a:defRPr sz="4100">
                <a:solidFill>
                  <a:srgbClr val="888888"/>
                </a:solidFill>
                <a:latin typeface="Calibri"/>
                <a:ea typeface="Calibri"/>
                <a:cs typeface="Calibri"/>
                <a:sym typeface="Calibri"/>
              </a:defRPr>
            </a:lvl1pPr>
            <a:lvl2pPr lvl="1"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9pPr>
          </a:lstStyle>
          <a:p/>
        </p:txBody>
      </p:sp>
      <p:sp>
        <p:nvSpPr>
          <p:cNvPr id="52" name="Google Shape;52;p7"/>
          <p:cNvSpPr txBox="1"/>
          <p:nvPr>
            <p:ph idx="11" type="ftr"/>
          </p:nvPr>
        </p:nvSpPr>
        <p:spPr>
          <a:xfrm>
            <a:off x="7380923" y="30033756"/>
            <a:ext cx="6840855" cy="1725216"/>
          </a:xfrm>
          <a:prstGeom prst="rect">
            <a:avLst/>
          </a:prstGeom>
          <a:noFill/>
          <a:ln>
            <a:noFill/>
          </a:ln>
        </p:spPr>
        <p:txBody>
          <a:bodyPr anchorCtr="0" anchor="ctr" bIns="154300" lIns="308600" spcFirstLastPara="1" rIns="308600" wrap="square" tIns="154300"/>
          <a:lstStyle>
            <a:lvl1pPr lvl="0" marR="0" rtl="0" algn="ctr">
              <a:spcBef>
                <a:spcPts val="0"/>
              </a:spcBef>
              <a:spcAft>
                <a:spcPts val="0"/>
              </a:spcAft>
              <a:buSzPts val="1400"/>
              <a:buNone/>
              <a:defRPr sz="4100">
                <a:solidFill>
                  <a:srgbClr val="888888"/>
                </a:solidFill>
                <a:latin typeface="Calibri"/>
                <a:ea typeface="Calibri"/>
                <a:cs typeface="Calibri"/>
                <a:sym typeface="Calibri"/>
              </a:defRPr>
            </a:lvl1pPr>
            <a:lvl2pPr lvl="1"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9pPr>
          </a:lstStyle>
          <a:p/>
        </p:txBody>
      </p:sp>
      <p:sp>
        <p:nvSpPr>
          <p:cNvPr id="53" name="Google Shape;53;p7"/>
          <p:cNvSpPr txBox="1"/>
          <p:nvPr>
            <p:ph idx="12" type="sldNum"/>
          </p:nvPr>
        </p:nvSpPr>
        <p:spPr>
          <a:xfrm>
            <a:off x="15481934" y="30033756"/>
            <a:ext cx="5040630" cy="1725216"/>
          </a:xfrm>
          <a:prstGeom prst="rect">
            <a:avLst/>
          </a:prstGeom>
          <a:noFill/>
          <a:ln>
            <a:noFill/>
          </a:ln>
        </p:spPr>
        <p:txBody>
          <a:bodyPr anchorCtr="0" anchor="ctr" bIns="154300" lIns="308600" spcFirstLastPara="1" rIns="308600" wrap="square" tIns="154300">
            <a:noAutofit/>
          </a:bodyPr>
          <a:lstStyle>
            <a:lvl1pPr indent="0" lvl="0" marL="0" marR="0" rtl="0" algn="r">
              <a:spcBef>
                <a:spcPts val="0"/>
              </a:spcBef>
              <a:buNone/>
              <a:defRPr sz="4100">
                <a:solidFill>
                  <a:srgbClr val="888888"/>
                </a:solidFill>
                <a:latin typeface="Calibri"/>
                <a:ea typeface="Calibri"/>
                <a:cs typeface="Calibri"/>
                <a:sym typeface="Calibri"/>
              </a:defRPr>
            </a:lvl1pPr>
            <a:lvl2pPr indent="0" lvl="1" marL="0" marR="0" rtl="0" algn="r">
              <a:spcBef>
                <a:spcPts val="0"/>
              </a:spcBef>
              <a:buNone/>
              <a:defRPr sz="4100">
                <a:solidFill>
                  <a:srgbClr val="888888"/>
                </a:solidFill>
                <a:latin typeface="Calibri"/>
                <a:ea typeface="Calibri"/>
                <a:cs typeface="Calibri"/>
                <a:sym typeface="Calibri"/>
              </a:defRPr>
            </a:lvl2pPr>
            <a:lvl3pPr indent="0" lvl="2" marL="0" marR="0" rtl="0" algn="r">
              <a:spcBef>
                <a:spcPts val="0"/>
              </a:spcBef>
              <a:buNone/>
              <a:defRPr sz="4100">
                <a:solidFill>
                  <a:srgbClr val="888888"/>
                </a:solidFill>
                <a:latin typeface="Calibri"/>
                <a:ea typeface="Calibri"/>
                <a:cs typeface="Calibri"/>
                <a:sym typeface="Calibri"/>
              </a:defRPr>
            </a:lvl3pPr>
            <a:lvl4pPr indent="0" lvl="3" marL="0" marR="0" rtl="0" algn="r">
              <a:spcBef>
                <a:spcPts val="0"/>
              </a:spcBef>
              <a:buNone/>
              <a:defRPr sz="4100">
                <a:solidFill>
                  <a:srgbClr val="888888"/>
                </a:solidFill>
                <a:latin typeface="Calibri"/>
                <a:ea typeface="Calibri"/>
                <a:cs typeface="Calibri"/>
                <a:sym typeface="Calibri"/>
              </a:defRPr>
            </a:lvl4pPr>
            <a:lvl5pPr indent="0" lvl="4" marL="0" marR="0" rtl="0" algn="r">
              <a:spcBef>
                <a:spcPts val="0"/>
              </a:spcBef>
              <a:buNone/>
              <a:defRPr sz="4100">
                <a:solidFill>
                  <a:srgbClr val="888888"/>
                </a:solidFill>
                <a:latin typeface="Calibri"/>
                <a:ea typeface="Calibri"/>
                <a:cs typeface="Calibri"/>
                <a:sym typeface="Calibri"/>
              </a:defRPr>
            </a:lvl5pPr>
            <a:lvl6pPr indent="0" lvl="5" marL="0" marR="0" rtl="0" algn="r">
              <a:spcBef>
                <a:spcPts val="0"/>
              </a:spcBef>
              <a:buNone/>
              <a:defRPr sz="4100">
                <a:solidFill>
                  <a:srgbClr val="888888"/>
                </a:solidFill>
                <a:latin typeface="Calibri"/>
                <a:ea typeface="Calibri"/>
                <a:cs typeface="Calibri"/>
                <a:sym typeface="Calibri"/>
              </a:defRPr>
            </a:lvl6pPr>
            <a:lvl7pPr indent="0" lvl="6" marL="0" marR="0" rtl="0" algn="r">
              <a:spcBef>
                <a:spcPts val="0"/>
              </a:spcBef>
              <a:buNone/>
              <a:defRPr sz="4100">
                <a:solidFill>
                  <a:srgbClr val="888888"/>
                </a:solidFill>
                <a:latin typeface="Calibri"/>
                <a:ea typeface="Calibri"/>
                <a:cs typeface="Calibri"/>
                <a:sym typeface="Calibri"/>
              </a:defRPr>
            </a:lvl7pPr>
            <a:lvl8pPr indent="0" lvl="7" marL="0" marR="0" rtl="0" algn="r">
              <a:spcBef>
                <a:spcPts val="0"/>
              </a:spcBef>
              <a:buNone/>
              <a:defRPr sz="4100">
                <a:solidFill>
                  <a:srgbClr val="888888"/>
                </a:solidFill>
                <a:latin typeface="Calibri"/>
                <a:ea typeface="Calibri"/>
                <a:cs typeface="Calibri"/>
                <a:sym typeface="Calibri"/>
              </a:defRPr>
            </a:lvl8pPr>
            <a:lvl9pPr indent="0" lvl="8" marL="0" marR="0" rtl="0" algn="r">
              <a:spcBef>
                <a:spcPts val="0"/>
              </a:spcBef>
              <a:buNone/>
              <a:defRPr sz="41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空白"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1080135" y="30033756"/>
            <a:ext cx="5040630" cy="1725216"/>
          </a:xfrm>
          <a:prstGeom prst="rect">
            <a:avLst/>
          </a:prstGeom>
          <a:noFill/>
          <a:ln>
            <a:noFill/>
          </a:ln>
        </p:spPr>
        <p:txBody>
          <a:bodyPr anchorCtr="0" anchor="ctr" bIns="154300" lIns="308600" spcFirstLastPara="1" rIns="308600" wrap="square" tIns="154300"/>
          <a:lstStyle>
            <a:lvl1pPr lvl="0" marR="0" rtl="0" algn="l">
              <a:spcBef>
                <a:spcPts val="0"/>
              </a:spcBef>
              <a:spcAft>
                <a:spcPts val="0"/>
              </a:spcAft>
              <a:buSzPts val="1400"/>
              <a:buNone/>
              <a:defRPr sz="4100">
                <a:solidFill>
                  <a:srgbClr val="888888"/>
                </a:solidFill>
                <a:latin typeface="Calibri"/>
                <a:ea typeface="Calibri"/>
                <a:cs typeface="Calibri"/>
                <a:sym typeface="Calibri"/>
              </a:defRPr>
            </a:lvl1pPr>
            <a:lvl2pPr lvl="1"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9pPr>
          </a:lstStyle>
          <a:p/>
        </p:txBody>
      </p:sp>
      <p:sp>
        <p:nvSpPr>
          <p:cNvPr id="56" name="Google Shape;56;p8"/>
          <p:cNvSpPr txBox="1"/>
          <p:nvPr>
            <p:ph idx="11" type="ftr"/>
          </p:nvPr>
        </p:nvSpPr>
        <p:spPr>
          <a:xfrm>
            <a:off x="7380923" y="30033756"/>
            <a:ext cx="6840855" cy="1725216"/>
          </a:xfrm>
          <a:prstGeom prst="rect">
            <a:avLst/>
          </a:prstGeom>
          <a:noFill/>
          <a:ln>
            <a:noFill/>
          </a:ln>
        </p:spPr>
        <p:txBody>
          <a:bodyPr anchorCtr="0" anchor="ctr" bIns="154300" lIns="308600" spcFirstLastPara="1" rIns="308600" wrap="square" tIns="154300"/>
          <a:lstStyle>
            <a:lvl1pPr lvl="0" marR="0" rtl="0" algn="ctr">
              <a:spcBef>
                <a:spcPts val="0"/>
              </a:spcBef>
              <a:spcAft>
                <a:spcPts val="0"/>
              </a:spcAft>
              <a:buSzPts val="1400"/>
              <a:buNone/>
              <a:defRPr sz="4100">
                <a:solidFill>
                  <a:srgbClr val="888888"/>
                </a:solidFill>
                <a:latin typeface="Calibri"/>
                <a:ea typeface="Calibri"/>
                <a:cs typeface="Calibri"/>
                <a:sym typeface="Calibri"/>
              </a:defRPr>
            </a:lvl1pPr>
            <a:lvl2pPr lvl="1"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9pPr>
          </a:lstStyle>
          <a:p/>
        </p:txBody>
      </p:sp>
      <p:sp>
        <p:nvSpPr>
          <p:cNvPr id="57" name="Google Shape;57;p8"/>
          <p:cNvSpPr txBox="1"/>
          <p:nvPr>
            <p:ph idx="12" type="sldNum"/>
          </p:nvPr>
        </p:nvSpPr>
        <p:spPr>
          <a:xfrm>
            <a:off x="15481934" y="30033756"/>
            <a:ext cx="5040630" cy="1725216"/>
          </a:xfrm>
          <a:prstGeom prst="rect">
            <a:avLst/>
          </a:prstGeom>
          <a:noFill/>
          <a:ln>
            <a:noFill/>
          </a:ln>
        </p:spPr>
        <p:txBody>
          <a:bodyPr anchorCtr="0" anchor="ctr" bIns="154300" lIns="308600" spcFirstLastPara="1" rIns="308600" wrap="square" tIns="154300">
            <a:noAutofit/>
          </a:bodyPr>
          <a:lstStyle>
            <a:lvl1pPr indent="0" lvl="0" marL="0" marR="0" rtl="0" algn="r">
              <a:spcBef>
                <a:spcPts val="0"/>
              </a:spcBef>
              <a:buNone/>
              <a:defRPr sz="4100">
                <a:solidFill>
                  <a:srgbClr val="888888"/>
                </a:solidFill>
                <a:latin typeface="Calibri"/>
                <a:ea typeface="Calibri"/>
                <a:cs typeface="Calibri"/>
                <a:sym typeface="Calibri"/>
              </a:defRPr>
            </a:lvl1pPr>
            <a:lvl2pPr indent="0" lvl="1" marL="0" marR="0" rtl="0" algn="r">
              <a:spcBef>
                <a:spcPts val="0"/>
              </a:spcBef>
              <a:buNone/>
              <a:defRPr sz="4100">
                <a:solidFill>
                  <a:srgbClr val="888888"/>
                </a:solidFill>
                <a:latin typeface="Calibri"/>
                <a:ea typeface="Calibri"/>
                <a:cs typeface="Calibri"/>
                <a:sym typeface="Calibri"/>
              </a:defRPr>
            </a:lvl2pPr>
            <a:lvl3pPr indent="0" lvl="2" marL="0" marR="0" rtl="0" algn="r">
              <a:spcBef>
                <a:spcPts val="0"/>
              </a:spcBef>
              <a:buNone/>
              <a:defRPr sz="4100">
                <a:solidFill>
                  <a:srgbClr val="888888"/>
                </a:solidFill>
                <a:latin typeface="Calibri"/>
                <a:ea typeface="Calibri"/>
                <a:cs typeface="Calibri"/>
                <a:sym typeface="Calibri"/>
              </a:defRPr>
            </a:lvl3pPr>
            <a:lvl4pPr indent="0" lvl="3" marL="0" marR="0" rtl="0" algn="r">
              <a:spcBef>
                <a:spcPts val="0"/>
              </a:spcBef>
              <a:buNone/>
              <a:defRPr sz="4100">
                <a:solidFill>
                  <a:srgbClr val="888888"/>
                </a:solidFill>
                <a:latin typeface="Calibri"/>
                <a:ea typeface="Calibri"/>
                <a:cs typeface="Calibri"/>
                <a:sym typeface="Calibri"/>
              </a:defRPr>
            </a:lvl4pPr>
            <a:lvl5pPr indent="0" lvl="4" marL="0" marR="0" rtl="0" algn="r">
              <a:spcBef>
                <a:spcPts val="0"/>
              </a:spcBef>
              <a:buNone/>
              <a:defRPr sz="4100">
                <a:solidFill>
                  <a:srgbClr val="888888"/>
                </a:solidFill>
                <a:latin typeface="Calibri"/>
                <a:ea typeface="Calibri"/>
                <a:cs typeface="Calibri"/>
                <a:sym typeface="Calibri"/>
              </a:defRPr>
            </a:lvl5pPr>
            <a:lvl6pPr indent="0" lvl="5" marL="0" marR="0" rtl="0" algn="r">
              <a:spcBef>
                <a:spcPts val="0"/>
              </a:spcBef>
              <a:buNone/>
              <a:defRPr sz="4100">
                <a:solidFill>
                  <a:srgbClr val="888888"/>
                </a:solidFill>
                <a:latin typeface="Calibri"/>
                <a:ea typeface="Calibri"/>
                <a:cs typeface="Calibri"/>
                <a:sym typeface="Calibri"/>
              </a:defRPr>
            </a:lvl6pPr>
            <a:lvl7pPr indent="0" lvl="6" marL="0" marR="0" rtl="0" algn="r">
              <a:spcBef>
                <a:spcPts val="0"/>
              </a:spcBef>
              <a:buNone/>
              <a:defRPr sz="4100">
                <a:solidFill>
                  <a:srgbClr val="888888"/>
                </a:solidFill>
                <a:latin typeface="Calibri"/>
                <a:ea typeface="Calibri"/>
                <a:cs typeface="Calibri"/>
                <a:sym typeface="Calibri"/>
              </a:defRPr>
            </a:lvl7pPr>
            <a:lvl8pPr indent="0" lvl="7" marL="0" marR="0" rtl="0" algn="r">
              <a:spcBef>
                <a:spcPts val="0"/>
              </a:spcBef>
              <a:buNone/>
              <a:defRPr sz="4100">
                <a:solidFill>
                  <a:srgbClr val="888888"/>
                </a:solidFill>
                <a:latin typeface="Calibri"/>
                <a:ea typeface="Calibri"/>
                <a:cs typeface="Calibri"/>
                <a:sym typeface="Calibri"/>
              </a:defRPr>
            </a:lvl8pPr>
            <a:lvl9pPr indent="0" lvl="8" marL="0" marR="0" rtl="0" algn="r">
              <a:spcBef>
                <a:spcPts val="0"/>
              </a:spcBef>
              <a:buNone/>
              <a:defRPr sz="41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内容与标题"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1080136" y="1290161"/>
            <a:ext cx="7107139" cy="5490686"/>
          </a:xfrm>
          <a:prstGeom prst="rect">
            <a:avLst/>
          </a:prstGeom>
          <a:noFill/>
          <a:ln>
            <a:noFill/>
          </a:ln>
        </p:spPr>
        <p:txBody>
          <a:bodyPr anchorCtr="0" anchor="b" bIns="154300" lIns="308600" spcFirstLastPara="1" rIns="308600" wrap="square" tIns="154300"/>
          <a:lstStyle>
            <a:lvl1pPr lvl="0" marR="0" rtl="0" algn="l">
              <a:spcBef>
                <a:spcPts val="0"/>
              </a:spcBef>
              <a:spcAft>
                <a:spcPts val="0"/>
              </a:spcAft>
              <a:buClr>
                <a:schemeClr val="dk1"/>
              </a:buClr>
              <a:buSzPts val="6800"/>
              <a:buFont typeface="Calibri"/>
              <a:buNone/>
              <a:defRPr b="1" i="0" sz="68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0" name="Google Shape;60;p9"/>
          <p:cNvSpPr txBox="1"/>
          <p:nvPr>
            <p:ph idx="1" type="body"/>
          </p:nvPr>
        </p:nvSpPr>
        <p:spPr>
          <a:xfrm>
            <a:off x="8446056" y="1290164"/>
            <a:ext cx="12076509" cy="27655958"/>
          </a:xfrm>
          <a:prstGeom prst="rect">
            <a:avLst/>
          </a:prstGeom>
          <a:noFill/>
          <a:ln>
            <a:noFill/>
          </a:ln>
        </p:spPr>
        <p:txBody>
          <a:bodyPr anchorCtr="0" anchor="t" bIns="154300" lIns="308600" spcFirstLastPara="1" rIns="308600" wrap="square" tIns="154300"/>
          <a:lstStyle>
            <a:lvl1pPr indent="-914400" lvl="0" marL="457200" marR="0" rtl="0" algn="l">
              <a:spcBef>
                <a:spcPts val="2160"/>
              </a:spcBef>
              <a:spcAft>
                <a:spcPts val="0"/>
              </a:spcAft>
              <a:buClr>
                <a:schemeClr val="dk1"/>
              </a:buClr>
              <a:buSzPts val="10800"/>
              <a:buFont typeface="Arial"/>
              <a:buChar char="•"/>
              <a:defRPr b="0" i="0" sz="10800" u="none" cap="none" strike="noStrike">
                <a:solidFill>
                  <a:schemeClr val="dk1"/>
                </a:solidFill>
                <a:latin typeface="Calibri"/>
                <a:ea typeface="Calibri"/>
                <a:cs typeface="Calibri"/>
                <a:sym typeface="Calibri"/>
              </a:defRPr>
            </a:lvl1pPr>
            <a:lvl2pPr indent="-831850" lvl="1" marL="9144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2pPr>
            <a:lvl3pPr indent="-742950" lvl="2" marL="1371600" marR="0" rtl="0" algn="l">
              <a:spcBef>
                <a:spcPts val="1620"/>
              </a:spcBef>
              <a:spcAft>
                <a:spcPts val="0"/>
              </a:spcAft>
              <a:buClr>
                <a:schemeClr val="dk1"/>
              </a:buClr>
              <a:buSzPts val="8100"/>
              <a:buFont typeface="Arial"/>
              <a:buChar char="•"/>
              <a:defRPr b="0" i="0" sz="8100" u="none" cap="none" strike="noStrike">
                <a:solidFill>
                  <a:schemeClr val="dk1"/>
                </a:solidFill>
                <a:latin typeface="Calibri"/>
                <a:ea typeface="Calibri"/>
                <a:cs typeface="Calibri"/>
                <a:sym typeface="Calibri"/>
              </a:defRPr>
            </a:lvl3pPr>
            <a:lvl4pPr indent="-660400" lvl="3" marL="1828800" marR="0" rtl="0" algn="l">
              <a:spcBef>
                <a:spcPts val="1360"/>
              </a:spcBef>
              <a:spcAft>
                <a:spcPts val="0"/>
              </a:spcAft>
              <a:buClr>
                <a:schemeClr val="dk1"/>
              </a:buClr>
              <a:buSzPts val="6800"/>
              <a:buFont typeface="Arial"/>
              <a:buChar char="–"/>
              <a:defRPr b="0" i="0" sz="6800" u="none" cap="none" strike="noStrike">
                <a:solidFill>
                  <a:schemeClr val="dk1"/>
                </a:solidFill>
                <a:latin typeface="Calibri"/>
                <a:ea typeface="Calibri"/>
                <a:cs typeface="Calibri"/>
                <a:sym typeface="Calibri"/>
              </a:defRPr>
            </a:lvl4pPr>
            <a:lvl5pPr indent="-660400" lvl="4" marL="2286000" marR="0" rtl="0" algn="l">
              <a:spcBef>
                <a:spcPts val="1360"/>
              </a:spcBef>
              <a:spcAft>
                <a:spcPts val="0"/>
              </a:spcAft>
              <a:buClr>
                <a:schemeClr val="dk1"/>
              </a:buClr>
              <a:buSzPts val="6800"/>
              <a:buFont typeface="Arial"/>
              <a:buChar char="»"/>
              <a:defRPr b="0" i="0" sz="6800" u="none" cap="none" strike="noStrike">
                <a:solidFill>
                  <a:schemeClr val="dk1"/>
                </a:solidFill>
                <a:latin typeface="Calibri"/>
                <a:ea typeface="Calibri"/>
                <a:cs typeface="Calibri"/>
                <a:sym typeface="Calibri"/>
              </a:defRPr>
            </a:lvl5pPr>
            <a:lvl6pPr indent="-660400" lvl="5" marL="2743200" marR="0" rtl="0" algn="l">
              <a:spcBef>
                <a:spcPts val="1360"/>
              </a:spcBef>
              <a:spcAft>
                <a:spcPts val="0"/>
              </a:spcAft>
              <a:buClr>
                <a:schemeClr val="dk1"/>
              </a:buClr>
              <a:buSzPts val="6800"/>
              <a:buFont typeface="Arial"/>
              <a:buChar char="•"/>
              <a:defRPr b="0" i="0" sz="6800" u="none" cap="none" strike="noStrike">
                <a:solidFill>
                  <a:schemeClr val="dk1"/>
                </a:solidFill>
                <a:latin typeface="Calibri"/>
                <a:ea typeface="Calibri"/>
                <a:cs typeface="Calibri"/>
                <a:sym typeface="Calibri"/>
              </a:defRPr>
            </a:lvl6pPr>
            <a:lvl7pPr indent="-660400" lvl="6" marL="3200400" marR="0" rtl="0" algn="l">
              <a:spcBef>
                <a:spcPts val="1360"/>
              </a:spcBef>
              <a:spcAft>
                <a:spcPts val="0"/>
              </a:spcAft>
              <a:buClr>
                <a:schemeClr val="dk1"/>
              </a:buClr>
              <a:buSzPts val="6800"/>
              <a:buFont typeface="Arial"/>
              <a:buChar char="•"/>
              <a:defRPr b="0" i="0" sz="6800" u="none" cap="none" strike="noStrike">
                <a:solidFill>
                  <a:schemeClr val="dk1"/>
                </a:solidFill>
                <a:latin typeface="Calibri"/>
                <a:ea typeface="Calibri"/>
                <a:cs typeface="Calibri"/>
                <a:sym typeface="Calibri"/>
              </a:defRPr>
            </a:lvl7pPr>
            <a:lvl8pPr indent="-660400" lvl="7" marL="3657600" marR="0" rtl="0" algn="l">
              <a:spcBef>
                <a:spcPts val="1360"/>
              </a:spcBef>
              <a:spcAft>
                <a:spcPts val="0"/>
              </a:spcAft>
              <a:buClr>
                <a:schemeClr val="dk1"/>
              </a:buClr>
              <a:buSzPts val="6800"/>
              <a:buFont typeface="Arial"/>
              <a:buChar char="•"/>
              <a:defRPr b="0" i="0" sz="6800" u="none" cap="none" strike="noStrike">
                <a:solidFill>
                  <a:schemeClr val="dk1"/>
                </a:solidFill>
                <a:latin typeface="Calibri"/>
                <a:ea typeface="Calibri"/>
                <a:cs typeface="Calibri"/>
                <a:sym typeface="Calibri"/>
              </a:defRPr>
            </a:lvl8pPr>
            <a:lvl9pPr indent="-660400" lvl="8" marL="4114800" marR="0" rtl="0" algn="l">
              <a:spcBef>
                <a:spcPts val="1360"/>
              </a:spcBef>
              <a:spcAft>
                <a:spcPts val="0"/>
              </a:spcAft>
              <a:buClr>
                <a:schemeClr val="dk1"/>
              </a:buClr>
              <a:buSzPts val="6800"/>
              <a:buFont typeface="Arial"/>
              <a:buChar char="•"/>
              <a:defRPr b="0" i="0" sz="6800" u="none" cap="none" strike="noStrike">
                <a:solidFill>
                  <a:schemeClr val="dk1"/>
                </a:solidFill>
                <a:latin typeface="Calibri"/>
                <a:ea typeface="Calibri"/>
                <a:cs typeface="Calibri"/>
                <a:sym typeface="Calibri"/>
              </a:defRPr>
            </a:lvl9pPr>
          </a:lstStyle>
          <a:p/>
        </p:txBody>
      </p:sp>
      <p:sp>
        <p:nvSpPr>
          <p:cNvPr id="61" name="Google Shape;61;p9"/>
          <p:cNvSpPr txBox="1"/>
          <p:nvPr>
            <p:ph idx="2" type="body"/>
          </p:nvPr>
        </p:nvSpPr>
        <p:spPr>
          <a:xfrm>
            <a:off x="1080136" y="6780850"/>
            <a:ext cx="7107139" cy="22165273"/>
          </a:xfrm>
          <a:prstGeom prst="rect">
            <a:avLst/>
          </a:prstGeom>
          <a:noFill/>
          <a:ln>
            <a:noFill/>
          </a:ln>
        </p:spPr>
        <p:txBody>
          <a:bodyPr anchorCtr="0" anchor="t" bIns="154300" lIns="308600" spcFirstLastPara="1" rIns="308600" wrap="square" tIns="154300"/>
          <a:lstStyle>
            <a:lvl1pPr indent="-228600" lvl="0" marL="457200" marR="0" rtl="0" algn="l">
              <a:spcBef>
                <a:spcPts val="940"/>
              </a:spcBef>
              <a:spcAft>
                <a:spcPts val="0"/>
              </a:spcAft>
              <a:buClr>
                <a:schemeClr val="dk1"/>
              </a:buClr>
              <a:buSzPts val="4700"/>
              <a:buFont typeface="Arial"/>
              <a:buNone/>
              <a:defRPr b="0" i="0" sz="4700" u="none" cap="none" strike="noStrike">
                <a:solidFill>
                  <a:schemeClr val="dk1"/>
                </a:solidFill>
                <a:latin typeface="Calibri"/>
                <a:ea typeface="Calibri"/>
                <a:cs typeface="Calibri"/>
                <a:sym typeface="Calibri"/>
              </a:defRPr>
            </a:lvl1pPr>
            <a:lvl2pPr indent="-228600" lvl="1" marL="914400" marR="0" rtl="0" algn="l">
              <a:spcBef>
                <a:spcPts val="820"/>
              </a:spcBef>
              <a:spcAft>
                <a:spcPts val="0"/>
              </a:spcAft>
              <a:buClr>
                <a:schemeClr val="dk1"/>
              </a:buClr>
              <a:buSzPts val="4100"/>
              <a:buFont typeface="Arial"/>
              <a:buNone/>
              <a:defRPr b="0" i="0" sz="4100" u="none" cap="none" strike="noStrike">
                <a:solidFill>
                  <a:schemeClr val="dk1"/>
                </a:solidFill>
                <a:latin typeface="Calibri"/>
                <a:ea typeface="Calibri"/>
                <a:cs typeface="Calibri"/>
                <a:sym typeface="Calibri"/>
              </a:defRPr>
            </a:lvl2pPr>
            <a:lvl3pPr indent="-228600" lvl="2" marL="1371600" marR="0" rtl="0" algn="l">
              <a:spcBef>
                <a:spcPts val="680"/>
              </a:spcBef>
              <a:spcAft>
                <a:spcPts val="0"/>
              </a:spcAft>
              <a:buClr>
                <a:schemeClr val="dk1"/>
              </a:buClr>
              <a:buSzPts val="3400"/>
              <a:buFont typeface="Arial"/>
              <a:buNone/>
              <a:defRPr b="0" i="0" sz="3400" u="none" cap="none" strike="noStrike">
                <a:solidFill>
                  <a:schemeClr val="dk1"/>
                </a:solidFill>
                <a:latin typeface="Calibri"/>
                <a:ea typeface="Calibri"/>
                <a:cs typeface="Calibri"/>
                <a:sym typeface="Calibri"/>
              </a:defRPr>
            </a:lvl3pPr>
            <a:lvl4pPr indent="-228600" lvl="3" marL="1828800" marR="0" rtl="0" algn="l">
              <a:spcBef>
                <a:spcPts val="600"/>
              </a:spcBef>
              <a:spcAft>
                <a:spcPts val="0"/>
              </a:spcAft>
              <a:buClr>
                <a:schemeClr val="dk1"/>
              </a:buClr>
              <a:buSzPts val="3000"/>
              <a:buFont typeface="Arial"/>
              <a:buNone/>
              <a:defRPr b="0" i="0" sz="3000" u="none" cap="none" strike="noStrike">
                <a:solidFill>
                  <a:schemeClr val="dk1"/>
                </a:solidFill>
                <a:latin typeface="Calibri"/>
                <a:ea typeface="Calibri"/>
                <a:cs typeface="Calibri"/>
                <a:sym typeface="Calibri"/>
              </a:defRPr>
            </a:lvl4pPr>
            <a:lvl5pPr indent="-228600" lvl="4" marL="2286000" marR="0" rtl="0" algn="l">
              <a:spcBef>
                <a:spcPts val="600"/>
              </a:spcBef>
              <a:spcAft>
                <a:spcPts val="0"/>
              </a:spcAft>
              <a:buClr>
                <a:schemeClr val="dk1"/>
              </a:buClr>
              <a:buSzPts val="3000"/>
              <a:buFont typeface="Arial"/>
              <a:buNone/>
              <a:defRPr b="0" i="0" sz="3000" u="none" cap="none" strike="noStrike">
                <a:solidFill>
                  <a:schemeClr val="dk1"/>
                </a:solidFill>
                <a:latin typeface="Calibri"/>
                <a:ea typeface="Calibri"/>
                <a:cs typeface="Calibri"/>
                <a:sym typeface="Calibri"/>
              </a:defRPr>
            </a:lvl5pPr>
            <a:lvl6pPr indent="-228600" lvl="5" marL="2743200" marR="0" rtl="0" algn="l">
              <a:spcBef>
                <a:spcPts val="600"/>
              </a:spcBef>
              <a:spcAft>
                <a:spcPts val="0"/>
              </a:spcAft>
              <a:buClr>
                <a:schemeClr val="dk1"/>
              </a:buClr>
              <a:buSzPts val="3000"/>
              <a:buFont typeface="Arial"/>
              <a:buNone/>
              <a:defRPr b="0" i="0" sz="3000" u="none" cap="none" strike="noStrike">
                <a:solidFill>
                  <a:schemeClr val="dk1"/>
                </a:solidFill>
                <a:latin typeface="Calibri"/>
                <a:ea typeface="Calibri"/>
                <a:cs typeface="Calibri"/>
                <a:sym typeface="Calibri"/>
              </a:defRPr>
            </a:lvl6pPr>
            <a:lvl7pPr indent="-228600" lvl="6" marL="3200400" marR="0" rtl="0" algn="l">
              <a:spcBef>
                <a:spcPts val="600"/>
              </a:spcBef>
              <a:spcAft>
                <a:spcPts val="0"/>
              </a:spcAft>
              <a:buClr>
                <a:schemeClr val="dk1"/>
              </a:buClr>
              <a:buSzPts val="3000"/>
              <a:buFont typeface="Arial"/>
              <a:buNone/>
              <a:defRPr b="0" i="0" sz="3000" u="none" cap="none" strike="noStrike">
                <a:solidFill>
                  <a:schemeClr val="dk1"/>
                </a:solidFill>
                <a:latin typeface="Calibri"/>
                <a:ea typeface="Calibri"/>
                <a:cs typeface="Calibri"/>
                <a:sym typeface="Calibri"/>
              </a:defRPr>
            </a:lvl7pPr>
            <a:lvl8pPr indent="-228600" lvl="7" marL="3657600" marR="0" rtl="0" algn="l">
              <a:spcBef>
                <a:spcPts val="600"/>
              </a:spcBef>
              <a:spcAft>
                <a:spcPts val="0"/>
              </a:spcAft>
              <a:buClr>
                <a:schemeClr val="dk1"/>
              </a:buClr>
              <a:buSzPts val="3000"/>
              <a:buFont typeface="Arial"/>
              <a:buNone/>
              <a:defRPr b="0" i="0" sz="3000" u="none" cap="none" strike="noStrike">
                <a:solidFill>
                  <a:schemeClr val="dk1"/>
                </a:solidFill>
                <a:latin typeface="Calibri"/>
                <a:ea typeface="Calibri"/>
                <a:cs typeface="Calibri"/>
                <a:sym typeface="Calibri"/>
              </a:defRPr>
            </a:lvl8pPr>
            <a:lvl9pPr indent="-228600" lvl="8" marL="4114800" marR="0" rtl="0" algn="l">
              <a:spcBef>
                <a:spcPts val="600"/>
              </a:spcBef>
              <a:spcAft>
                <a:spcPts val="0"/>
              </a:spcAft>
              <a:buClr>
                <a:schemeClr val="dk1"/>
              </a:buClr>
              <a:buSzPts val="3000"/>
              <a:buFont typeface="Arial"/>
              <a:buNone/>
              <a:defRPr b="0" i="0" sz="3000" u="none" cap="none" strike="noStrike">
                <a:solidFill>
                  <a:schemeClr val="dk1"/>
                </a:solidFill>
                <a:latin typeface="Calibri"/>
                <a:ea typeface="Calibri"/>
                <a:cs typeface="Calibri"/>
                <a:sym typeface="Calibri"/>
              </a:defRPr>
            </a:lvl9pPr>
          </a:lstStyle>
          <a:p/>
        </p:txBody>
      </p:sp>
      <p:sp>
        <p:nvSpPr>
          <p:cNvPr id="62" name="Google Shape;62;p9"/>
          <p:cNvSpPr txBox="1"/>
          <p:nvPr>
            <p:ph idx="10" type="dt"/>
          </p:nvPr>
        </p:nvSpPr>
        <p:spPr>
          <a:xfrm>
            <a:off x="1080135" y="30033756"/>
            <a:ext cx="5040630" cy="1725216"/>
          </a:xfrm>
          <a:prstGeom prst="rect">
            <a:avLst/>
          </a:prstGeom>
          <a:noFill/>
          <a:ln>
            <a:noFill/>
          </a:ln>
        </p:spPr>
        <p:txBody>
          <a:bodyPr anchorCtr="0" anchor="ctr" bIns="154300" lIns="308600" spcFirstLastPara="1" rIns="308600" wrap="square" tIns="154300"/>
          <a:lstStyle>
            <a:lvl1pPr lvl="0" marR="0" rtl="0" algn="l">
              <a:spcBef>
                <a:spcPts val="0"/>
              </a:spcBef>
              <a:spcAft>
                <a:spcPts val="0"/>
              </a:spcAft>
              <a:buSzPts val="1400"/>
              <a:buNone/>
              <a:defRPr sz="4100">
                <a:solidFill>
                  <a:srgbClr val="888888"/>
                </a:solidFill>
                <a:latin typeface="Calibri"/>
                <a:ea typeface="Calibri"/>
                <a:cs typeface="Calibri"/>
                <a:sym typeface="Calibri"/>
              </a:defRPr>
            </a:lvl1pPr>
            <a:lvl2pPr lvl="1"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9pPr>
          </a:lstStyle>
          <a:p/>
        </p:txBody>
      </p:sp>
      <p:sp>
        <p:nvSpPr>
          <p:cNvPr id="63" name="Google Shape;63;p9"/>
          <p:cNvSpPr txBox="1"/>
          <p:nvPr>
            <p:ph idx="11" type="ftr"/>
          </p:nvPr>
        </p:nvSpPr>
        <p:spPr>
          <a:xfrm>
            <a:off x="7380923" y="30033756"/>
            <a:ext cx="6840855" cy="1725216"/>
          </a:xfrm>
          <a:prstGeom prst="rect">
            <a:avLst/>
          </a:prstGeom>
          <a:noFill/>
          <a:ln>
            <a:noFill/>
          </a:ln>
        </p:spPr>
        <p:txBody>
          <a:bodyPr anchorCtr="0" anchor="ctr" bIns="154300" lIns="308600" spcFirstLastPara="1" rIns="308600" wrap="square" tIns="154300"/>
          <a:lstStyle>
            <a:lvl1pPr lvl="0" marR="0" rtl="0" algn="ctr">
              <a:spcBef>
                <a:spcPts val="0"/>
              </a:spcBef>
              <a:spcAft>
                <a:spcPts val="0"/>
              </a:spcAft>
              <a:buSzPts val="1400"/>
              <a:buNone/>
              <a:defRPr sz="4100">
                <a:solidFill>
                  <a:srgbClr val="888888"/>
                </a:solidFill>
                <a:latin typeface="Calibri"/>
                <a:ea typeface="Calibri"/>
                <a:cs typeface="Calibri"/>
                <a:sym typeface="Calibri"/>
              </a:defRPr>
            </a:lvl1pPr>
            <a:lvl2pPr lvl="1"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9pPr>
          </a:lstStyle>
          <a:p/>
        </p:txBody>
      </p:sp>
      <p:sp>
        <p:nvSpPr>
          <p:cNvPr id="64" name="Google Shape;64;p9"/>
          <p:cNvSpPr txBox="1"/>
          <p:nvPr>
            <p:ph idx="12" type="sldNum"/>
          </p:nvPr>
        </p:nvSpPr>
        <p:spPr>
          <a:xfrm>
            <a:off x="15481934" y="30033756"/>
            <a:ext cx="5040630" cy="1725216"/>
          </a:xfrm>
          <a:prstGeom prst="rect">
            <a:avLst/>
          </a:prstGeom>
          <a:noFill/>
          <a:ln>
            <a:noFill/>
          </a:ln>
        </p:spPr>
        <p:txBody>
          <a:bodyPr anchorCtr="0" anchor="ctr" bIns="154300" lIns="308600" spcFirstLastPara="1" rIns="308600" wrap="square" tIns="154300">
            <a:noAutofit/>
          </a:bodyPr>
          <a:lstStyle>
            <a:lvl1pPr indent="0" lvl="0" marL="0" marR="0" rtl="0" algn="r">
              <a:spcBef>
                <a:spcPts val="0"/>
              </a:spcBef>
              <a:buNone/>
              <a:defRPr sz="4100">
                <a:solidFill>
                  <a:srgbClr val="888888"/>
                </a:solidFill>
                <a:latin typeface="Calibri"/>
                <a:ea typeface="Calibri"/>
                <a:cs typeface="Calibri"/>
                <a:sym typeface="Calibri"/>
              </a:defRPr>
            </a:lvl1pPr>
            <a:lvl2pPr indent="0" lvl="1" marL="0" marR="0" rtl="0" algn="r">
              <a:spcBef>
                <a:spcPts val="0"/>
              </a:spcBef>
              <a:buNone/>
              <a:defRPr sz="4100">
                <a:solidFill>
                  <a:srgbClr val="888888"/>
                </a:solidFill>
                <a:latin typeface="Calibri"/>
                <a:ea typeface="Calibri"/>
                <a:cs typeface="Calibri"/>
                <a:sym typeface="Calibri"/>
              </a:defRPr>
            </a:lvl2pPr>
            <a:lvl3pPr indent="0" lvl="2" marL="0" marR="0" rtl="0" algn="r">
              <a:spcBef>
                <a:spcPts val="0"/>
              </a:spcBef>
              <a:buNone/>
              <a:defRPr sz="4100">
                <a:solidFill>
                  <a:srgbClr val="888888"/>
                </a:solidFill>
                <a:latin typeface="Calibri"/>
                <a:ea typeface="Calibri"/>
                <a:cs typeface="Calibri"/>
                <a:sym typeface="Calibri"/>
              </a:defRPr>
            </a:lvl3pPr>
            <a:lvl4pPr indent="0" lvl="3" marL="0" marR="0" rtl="0" algn="r">
              <a:spcBef>
                <a:spcPts val="0"/>
              </a:spcBef>
              <a:buNone/>
              <a:defRPr sz="4100">
                <a:solidFill>
                  <a:srgbClr val="888888"/>
                </a:solidFill>
                <a:latin typeface="Calibri"/>
                <a:ea typeface="Calibri"/>
                <a:cs typeface="Calibri"/>
                <a:sym typeface="Calibri"/>
              </a:defRPr>
            </a:lvl4pPr>
            <a:lvl5pPr indent="0" lvl="4" marL="0" marR="0" rtl="0" algn="r">
              <a:spcBef>
                <a:spcPts val="0"/>
              </a:spcBef>
              <a:buNone/>
              <a:defRPr sz="4100">
                <a:solidFill>
                  <a:srgbClr val="888888"/>
                </a:solidFill>
                <a:latin typeface="Calibri"/>
                <a:ea typeface="Calibri"/>
                <a:cs typeface="Calibri"/>
                <a:sym typeface="Calibri"/>
              </a:defRPr>
            </a:lvl5pPr>
            <a:lvl6pPr indent="0" lvl="5" marL="0" marR="0" rtl="0" algn="r">
              <a:spcBef>
                <a:spcPts val="0"/>
              </a:spcBef>
              <a:buNone/>
              <a:defRPr sz="4100">
                <a:solidFill>
                  <a:srgbClr val="888888"/>
                </a:solidFill>
                <a:latin typeface="Calibri"/>
                <a:ea typeface="Calibri"/>
                <a:cs typeface="Calibri"/>
                <a:sym typeface="Calibri"/>
              </a:defRPr>
            </a:lvl6pPr>
            <a:lvl7pPr indent="0" lvl="6" marL="0" marR="0" rtl="0" algn="r">
              <a:spcBef>
                <a:spcPts val="0"/>
              </a:spcBef>
              <a:buNone/>
              <a:defRPr sz="4100">
                <a:solidFill>
                  <a:srgbClr val="888888"/>
                </a:solidFill>
                <a:latin typeface="Calibri"/>
                <a:ea typeface="Calibri"/>
                <a:cs typeface="Calibri"/>
                <a:sym typeface="Calibri"/>
              </a:defRPr>
            </a:lvl7pPr>
            <a:lvl8pPr indent="0" lvl="7" marL="0" marR="0" rtl="0" algn="r">
              <a:spcBef>
                <a:spcPts val="0"/>
              </a:spcBef>
              <a:buNone/>
              <a:defRPr sz="4100">
                <a:solidFill>
                  <a:srgbClr val="888888"/>
                </a:solidFill>
                <a:latin typeface="Calibri"/>
                <a:ea typeface="Calibri"/>
                <a:cs typeface="Calibri"/>
                <a:sym typeface="Calibri"/>
              </a:defRPr>
            </a:lvl8pPr>
            <a:lvl9pPr indent="0" lvl="8" marL="0" marR="0" rtl="0" algn="r">
              <a:spcBef>
                <a:spcPts val="0"/>
              </a:spcBef>
              <a:buNone/>
              <a:defRPr sz="41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图片与标题"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4234280" y="22682834"/>
            <a:ext cx="12961620" cy="2677837"/>
          </a:xfrm>
          <a:prstGeom prst="rect">
            <a:avLst/>
          </a:prstGeom>
          <a:noFill/>
          <a:ln>
            <a:noFill/>
          </a:ln>
        </p:spPr>
        <p:txBody>
          <a:bodyPr anchorCtr="0" anchor="b" bIns="154300" lIns="308600" spcFirstLastPara="1" rIns="308600" wrap="square" tIns="154300"/>
          <a:lstStyle>
            <a:lvl1pPr lvl="0" marR="0" rtl="0" algn="l">
              <a:spcBef>
                <a:spcPts val="0"/>
              </a:spcBef>
              <a:spcAft>
                <a:spcPts val="0"/>
              </a:spcAft>
              <a:buClr>
                <a:schemeClr val="dk1"/>
              </a:buClr>
              <a:buSzPts val="6800"/>
              <a:buFont typeface="Calibri"/>
              <a:buNone/>
              <a:defRPr b="1" i="0" sz="68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7" name="Google Shape;67;p10"/>
          <p:cNvSpPr/>
          <p:nvPr>
            <p:ph idx="2" type="pic"/>
          </p:nvPr>
        </p:nvSpPr>
        <p:spPr>
          <a:xfrm>
            <a:off x="4234280" y="2895362"/>
            <a:ext cx="12961620" cy="19442430"/>
          </a:xfrm>
          <a:prstGeom prst="rect">
            <a:avLst/>
          </a:prstGeom>
          <a:noFill/>
          <a:ln>
            <a:noFill/>
          </a:ln>
        </p:spPr>
        <p:txBody>
          <a:bodyPr anchorCtr="0" anchor="t" bIns="154300" lIns="308600" spcFirstLastPara="1" rIns="308600" wrap="square" tIns="154300"/>
          <a:lstStyle>
            <a:lvl1pPr lvl="0" marR="0" rtl="0" algn="l">
              <a:spcBef>
                <a:spcPts val="2160"/>
              </a:spcBef>
              <a:spcAft>
                <a:spcPts val="0"/>
              </a:spcAft>
              <a:buClr>
                <a:schemeClr val="dk1"/>
              </a:buClr>
              <a:buSzPts val="10800"/>
              <a:buFont typeface="Arial"/>
              <a:buNone/>
              <a:defRPr b="0" i="0" sz="10800" u="none" cap="none" strike="noStrike">
                <a:solidFill>
                  <a:schemeClr val="dk1"/>
                </a:solidFill>
                <a:latin typeface="Calibri"/>
                <a:ea typeface="Calibri"/>
                <a:cs typeface="Calibri"/>
                <a:sym typeface="Calibri"/>
              </a:defRPr>
            </a:lvl1pPr>
            <a:lvl2pPr lvl="1" marR="0" rtl="0" algn="l">
              <a:spcBef>
                <a:spcPts val="1900"/>
              </a:spcBef>
              <a:spcAft>
                <a:spcPts val="0"/>
              </a:spcAft>
              <a:buClr>
                <a:schemeClr val="dk1"/>
              </a:buClr>
              <a:buSzPts val="9500"/>
              <a:buFont typeface="Arial"/>
              <a:buNone/>
              <a:defRPr b="0" i="0" sz="9500" u="none" cap="none" strike="noStrike">
                <a:solidFill>
                  <a:schemeClr val="dk1"/>
                </a:solidFill>
                <a:latin typeface="Calibri"/>
                <a:ea typeface="Calibri"/>
                <a:cs typeface="Calibri"/>
                <a:sym typeface="Calibri"/>
              </a:defRPr>
            </a:lvl2pPr>
            <a:lvl3pPr lvl="2" marR="0" rtl="0" algn="l">
              <a:spcBef>
                <a:spcPts val="1620"/>
              </a:spcBef>
              <a:spcAft>
                <a:spcPts val="0"/>
              </a:spcAft>
              <a:buClr>
                <a:schemeClr val="dk1"/>
              </a:buClr>
              <a:buSzPts val="8100"/>
              <a:buFont typeface="Arial"/>
              <a:buNone/>
              <a:defRPr b="0" i="0" sz="8100" u="none" cap="none" strike="noStrike">
                <a:solidFill>
                  <a:schemeClr val="dk1"/>
                </a:solidFill>
                <a:latin typeface="Calibri"/>
                <a:ea typeface="Calibri"/>
                <a:cs typeface="Calibri"/>
                <a:sym typeface="Calibri"/>
              </a:defRPr>
            </a:lvl3pPr>
            <a:lvl4pPr lvl="3" marR="0" rtl="0" algn="l">
              <a:spcBef>
                <a:spcPts val="1360"/>
              </a:spcBef>
              <a:spcAft>
                <a:spcPts val="0"/>
              </a:spcAft>
              <a:buClr>
                <a:schemeClr val="dk1"/>
              </a:buClr>
              <a:buSzPts val="6800"/>
              <a:buFont typeface="Arial"/>
              <a:buNone/>
              <a:defRPr b="0" i="0" sz="6800" u="none" cap="none" strike="noStrike">
                <a:solidFill>
                  <a:schemeClr val="dk1"/>
                </a:solidFill>
                <a:latin typeface="Calibri"/>
                <a:ea typeface="Calibri"/>
                <a:cs typeface="Calibri"/>
                <a:sym typeface="Calibri"/>
              </a:defRPr>
            </a:lvl4pPr>
            <a:lvl5pPr lvl="4" marR="0" rtl="0" algn="l">
              <a:spcBef>
                <a:spcPts val="1360"/>
              </a:spcBef>
              <a:spcAft>
                <a:spcPts val="0"/>
              </a:spcAft>
              <a:buClr>
                <a:schemeClr val="dk1"/>
              </a:buClr>
              <a:buSzPts val="6800"/>
              <a:buFont typeface="Arial"/>
              <a:buNone/>
              <a:defRPr b="0" i="0" sz="6800" u="none" cap="none" strike="noStrike">
                <a:solidFill>
                  <a:schemeClr val="dk1"/>
                </a:solidFill>
                <a:latin typeface="Calibri"/>
                <a:ea typeface="Calibri"/>
                <a:cs typeface="Calibri"/>
                <a:sym typeface="Calibri"/>
              </a:defRPr>
            </a:lvl5pPr>
            <a:lvl6pPr lvl="5" marR="0" rtl="0" algn="l">
              <a:spcBef>
                <a:spcPts val="1360"/>
              </a:spcBef>
              <a:spcAft>
                <a:spcPts val="0"/>
              </a:spcAft>
              <a:buClr>
                <a:schemeClr val="dk1"/>
              </a:buClr>
              <a:buSzPts val="6800"/>
              <a:buFont typeface="Arial"/>
              <a:buNone/>
              <a:defRPr b="0" i="0" sz="6800" u="none" cap="none" strike="noStrike">
                <a:solidFill>
                  <a:schemeClr val="dk1"/>
                </a:solidFill>
                <a:latin typeface="Calibri"/>
                <a:ea typeface="Calibri"/>
                <a:cs typeface="Calibri"/>
                <a:sym typeface="Calibri"/>
              </a:defRPr>
            </a:lvl6pPr>
            <a:lvl7pPr lvl="6" marR="0" rtl="0" algn="l">
              <a:spcBef>
                <a:spcPts val="1360"/>
              </a:spcBef>
              <a:spcAft>
                <a:spcPts val="0"/>
              </a:spcAft>
              <a:buClr>
                <a:schemeClr val="dk1"/>
              </a:buClr>
              <a:buSzPts val="6800"/>
              <a:buFont typeface="Arial"/>
              <a:buNone/>
              <a:defRPr b="0" i="0" sz="6800" u="none" cap="none" strike="noStrike">
                <a:solidFill>
                  <a:schemeClr val="dk1"/>
                </a:solidFill>
                <a:latin typeface="Calibri"/>
                <a:ea typeface="Calibri"/>
                <a:cs typeface="Calibri"/>
                <a:sym typeface="Calibri"/>
              </a:defRPr>
            </a:lvl7pPr>
            <a:lvl8pPr lvl="7" marR="0" rtl="0" algn="l">
              <a:spcBef>
                <a:spcPts val="1360"/>
              </a:spcBef>
              <a:spcAft>
                <a:spcPts val="0"/>
              </a:spcAft>
              <a:buClr>
                <a:schemeClr val="dk1"/>
              </a:buClr>
              <a:buSzPts val="6800"/>
              <a:buFont typeface="Arial"/>
              <a:buNone/>
              <a:defRPr b="0" i="0" sz="6800" u="none" cap="none" strike="noStrike">
                <a:solidFill>
                  <a:schemeClr val="dk1"/>
                </a:solidFill>
                <a:latin typeface="Calibri"/>
                <a:ea typeface="Calibri"/>
                <a:cs typeface="Calibri"/>
                <a:sym typeface="Calibri"/>
              </a:defRPr>
            </a:lvl8pPr>
            <a:lvl9pPr lvl="8" marR="0" rtl="0" algn="l">
              <a:spcBef>
                <a:spcPts val="1360"/>
              </a:spcBef>
              <a:spcAft>
                <a:spcPts val="0"/>
              </a:spcAft>
              <a:buClr>
                <a:schemeClr val="dk1"/>
              </a:buClr>
              <a:buSzPts val="6800"/>
              <a:buFont typeface="Arial"/>
              <a:buNone/>
              <a:defRPr b="0" i="0" sz="68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4234280" y="25360672"/>
            <a:ext cx="12961620" cy="3802973"/>
          </a:xfrm>
          <a:prstGeom prst="rect">
            <a:avLst/>
          </a:prstGeom>
          <a:noFill/>
          <a:ln>
            <a:noFill/>
          </a:ln>
        </p:spPr>
        <p:txBody>
          <a:bodyPr anchorCtr="0" anchor="t" bIns="154300" lIns="308600" spcFirstLastPara="1" rIns="308600" wrap="square" tIns="154300"/>
          <a:lstStyle>
            <a:lvl1pPr indent="-228600" lvl="0" marL="457200" marR="0" rtl="0" algn="l">
              <a:spcBef>
                <a:spcPts val="940"/>
              </a:spcBef>
              <a:spcAft>
                <a:spcPts val="0"/>
              </a:spcAft>
              <a:buClr>
                <a:schemeClr val="dk1"/>
              </a:buClr>
              <a:buSzPts val="4700"/>
              <a:buFont typeface="Arial"/>
              <a:buNone/>
              <a:defRPr b="0" i="0" sz="4700" u="none" cap="none" strike="noStrike">
                <a:solidFill>
                  <a:schemeClr val="dk1"/>
                </a:solidFill>
                <a:latin typeface="Calibri"/>
                <a:ea typeface="Calibri"/>
                <a:cs typeface="Calibri"/>
                <a:sym typeface="Calibri"/>
              </a:defRPr>
            </a:lvl1pPr>
            <a:lvl2pPr indent="-228600" lvl="1" marL="914400" marR="0" rtl="0" algn="l">
              <a:spcBef>
                <a:spcPts val="820"/>
              </a:spcBef>
              <a:spcAft>
                <a:spcPts val="0"/>
              </a:spcAft>
              <a:buClr>
                <a:schemeClr val="dk1"/>
              </a:buClr>
              <a:buSzPts val="4100"/>
              <a:buFont typeface="Arial"/>
              <a:buNone/>
              <a:defRPr b="0" i="0" sz="4100" u="none" cap="none" strike="noStrike">
                <a:solidFill>
                  <a:schemeClr val="dk1"/>
                </a:solidFill>
                <a:latin typeface="Calibri"/>
                <a:ea typeface="Calibri"/>
                <a:cs typeface="Calibri"/>
                <a:sym typeface="Calibri"/>
              </a:defRPr>
            </a:lvl2pPr>
            <a:lvl3pPr indent="-228600" lvl="2" marL="1371600" marR="0" rtl="0" algn="l">
              <a:spcBef>
                <a:spcPts val="680"/>
              </a:spcBef>
              <a:spcAft>
                <a:spcPts val="0"/>
              </a:spcAft>
              <a:buClr>
                <a:schemeClr val="dk1"/>
              </a:buClr>
              <a:buSzPts val="3400"/>
              <a:buFont typeface="Arial"/>
              <a:buNone/>
              <a:defRPr b="0" i="0" sz="3400" u="none" cap="none" strike="noStrike">
                <a:solidFill>
                  <a:schemeClr val="dk1"/>
                </a:solidFill>
                <a:latin typeface="Calibri"/>
                <a:ea typeface="Calibri"/>
                <a:cs typeface="Calibri"/>
                <a:sym typeface="Calibri"/>
              </a:defRPr>
            </a:lvl3pPr>
            <a:lvl4pPr indent="-228600" lvl="3" marL="1828800" marR="0" rtl="0" algn="l">
              <a:spcBef>
                <a:spcPts val="600"/>
              </a:spcBef>
              <a:spcAft>
                <a:spcPts val="0"/>
              </a:spcAft>
              <a:buClr>
                <a:schemeClr val="dk1"/>
              </a:buClr>
              <a:buSzPts val="3000"/>
              <a:buFont typeface="Arial"/>
              <a:buNone/>
              <a:defRPr b="0" i="0" sz="3000" u="none" cap="none" strike="noStrike">
                <a:solidFill>
                  <a:schemeClr val="dk1"/>
                </a:solidFill>
                <a:latin typeface="Calibri"/>
                <a:ea typeface="Calibri"/>
                <a:cs typeface="Calibri"/>
                <a:sym typeface="Calibri"/>
              </a:defRPr>
            </a:lvl4pPr>
            <a:lvl5pPr indent="-228600" lvl="4" marL="2286000" marR="0" rtl="0" algn="l">
              <a:spcBef>
                <a:spcPts val="600"/>
              </a:spcBef>
              <a:spcAft>
                <a:spcPts val="0"/>
              </a:spcAft>
              <a:buClr>
                <a:schemeClr val="dk1"/>
              </a:buClr>
              <a:buSzPts val="3000"/>
              <a:buFont typeface="Arial"/>
              <a:buNone/>
              <a:defRPr b="0" i="0" sz="3000" u="none" cap="none" strike="noStrike">
                <a:solidFill>
                  <a:schemeClr val="dk1"/>
                </a:solidFill>
                <a:latin typeface="Calibri"/>
                <a:ea typeface="Calibri"/>
                <a:cs typeface="Calibri"/>
                <a:sym typeface="Calibri"/>
              </a:defRPr>
            </a:lvl5pPr>
            <a:lvl6pPr indent="-228600" lvl="5" marL="2743200" marR="0" rtl="0" algn="l">
              <a:spcBef>
                <a:spcPts val="600"/>
              </a:spcBef>
              <a:spcAft>
                <a:spcPts val="0"/>
              </a:spcAft>
              <a:buClr>
                <a:schemeClr val="dk1"/>
              </a:buClr>
              <a:buSzPts val="3000"/>
              <a:buFont typeface="Arial"/>
              <a:buNone/>
              <a:defRPr b="0" i="0" sz="3000" u="none" cap="none" strike="noStrike">
                <a:solidFill>
                  <a:schemeClr val="dk1"/>
                </a:solidFill>
                <a:latin typeface="Calibri"/>
                <a:ea typeface="Calibri"/>
                <a:cs typeface="Calibri"/>
                <a:sym typeface="Calibri"/>
              </a:defRPr>
            </a:lvl6pPr>
            <a:lvl7pPr indent="-228600" lvl="6" marL="3200400" marR="0" rtl="0" algn="l">
              <a:spcBef>
                <a:spcPts val="600"/>
              </a:spcBef>
              <a:spcAft>
                <a:spcPts val="0"/>
              </a:spcAft>
              <a:buClr>
                <a:schemeClr val="dk1"/>
              </a:buClr>
              <a:buSzPts val="3000"/>
              <a:buFont typeface="Arial"/>
              <a:buNone/>
              <a:defRPr b="0" i="0" sz="3000" u="none" cap="none" strike="noStrike">
                <a:solidFill>
                  <a:schemeClr val="dk1"/>
                </a:solidFill>
                <a:latin typeface="Calibri"/>
                <a:ea typeface="Calibri"/>
                <a:cs typeface="Calibri"/>
                <a:sym typeface="Calibri"/>
              </a:defRPr>
            </a:lvl7pPr>
            <a:lvl8pPr indent="-228600" lvl="7" marL="3657600" marR="0" rtl="0" algn="l">
              <a:spcBef>
                <a:spcPts val="600"/>
              </a:spcBef>
              <a:spcAft>
                <a:spcPts val="0"/>
              </a:spcAft>
              <a:buClr>
                <a:schemeClr val="dk1"/>
              </a:buClr>
              <a:buSzPts val="3000"/>
              <a:buFont typeface="Arial"/>
              <a:buNone/>
              <a:defRPr b="0" i="0" sz="3000" u="none" cap="none" strike="noStrike">
                <a:solidFill>
                  <a:schemeClr val="dk1"/>
                </a:solidFill>
                <a:latin typeface="Calibri"/>
                <a:ea typeface="Calibri"/>
                <a:cs typeface="Calibri"/>
                <a:sym typeface="Calibri"/>
              </a:defRPr>
            </a:lvl8pPr>
            <a:lvl9pPr indent="-228600" lvl="8" marL="4114800" marR="0" rtl="0" algn="l">
              <a:spcBef>
                <a:spcPts val="600"/>
              </a:spcBef>
              <a:spcAft>
                <a:spcPts val="0"/>
              </a:spcAft>
              <a:buClr>
                <a:schemeClr val="dk1"/>
              </a:buClr>
              <a:buSzPts val="3000"/>
              <a:buFont typeface="Arial"/>
              <a:buNone/>
              <a:defRPr b="0" i="0" sz="3000" u="none" cap="none" strike="noStrike">
                <a:solidFill>
                  <a:schemeClr val="dk1"/>
                </a:solidFill>
                <a:latin typeface="Calibri"/>
                <a:ea typeface="Calibri"/>
                <a:cs typeface="Calibri"/>
                <a:sym typeface="Calibri"/>
              </a:defRPr>
            </a:lvl9pPr>
          </a:lstStyle>
          <a:p/>
        </p:txBody>
      </p:sp>
      <p:sp>
        <p:nvSpPr>
          <p:cNvPr id="69" name="Google Shape;69;p10"/>
          <p:cNvSpPr txBox="1"/>
          <p:nvPr>
            <p:ph idx="10" type="dt"/>
          </p:nvPr>
        </p:nvSpPr>
        <p:spPr>
          <a:xfrm>
            <a:off x="1080135" y="30033756"/>
            <a:ext cx="5040630" cy="1725216"/>
          </a:xfrm>
          <a:prstGeom prst="rect">
            <a:avLst/>
          </a:prstGeom>
          <a:noFill/>
          <a:ln>
            <a:noFill/>
          </a:ln>
        </p:spPr>
        <p:txBody>
          <a:bodyPr anchorCtr="0" anchor="ctr" bIns="154300" lIns="308600" spcFirstLastPara="1" rIns="308600" wrap="square" tIns="154300"/>
          <a:lstStyle>
            <a:lvl1pPr lvl="0" marR="0" rtl="0" algn="l">
              <a:spcBef>
                <a:spcPts val="0"/>
              </a:spcBef>
              <a:spcAft>
                <a:spcPts val="0"/>
              </a:spcAft>
              <a:buSzPts val="1400"/>
              <a:buNone/>
              <a:defRPr sz="4100">
                <a:solidFill>
                  <a:srgbClr val="888888"/>
                </a:solidFill>
                <a:latin typeface="Calibri"/>
                <a:ea typeface="Calibri"/>
                <a:cs typeface="Calibri"/>
                <a:sym typeface="Calibri"/>
              </a:defRPr>
            </a:lvl1pPr>
            <a:lvl2pPr lvl="1"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9pPr>
          </a:lstStyle>
          <a:p/>
        </p:txBody>
      </p:sp>
      <p:sp>
        <p:nvSpPr>
          <p:cNvPr id="70" name="Google Shape;70;p10"/>
          <p:cNvSpPr txBox="1"/>
          <p:nvPr>
            <p:ph idx="11" type="ftr"/>
          </p:nvPr>
        </p:nvSpPr>
        <p:spPr>
          <a:xfrm>
            <a:off x="7380923" y="30033756"/>
            <a:ext cx="6840855" cy="1725216"/>
          </a:xfrm>
          <a:prstGeom prst="rect">
            <a:avLst/>
          </a:prstGeom>
          <a:noFill/>
          <a:ln>
            <a:noFill/>
          </a:ln>
        </p:spPr>
        <p:txBody>
          <a:bodyPr anchorCtr="0" anchor="ctr" bIns="154300" lIns="308600" spcFirstLastPara="1" rIns="308600" wrap="square" tIns="154300"/>
          <a:lstStyle>
            <a:lvl1pPr lvl="0" marR="0" rtl="0" algn="ctr">
              <a:spcBef>
                <a:spcPts val="0"/>
              </a:spcBef>
              <a:spcAft>
                <a:spcPts val="0"/>
              </a:spcAft>
              <a:buSzPts val="1400"/>
              <a:buNone/>
              <a:defRPr sz="4100">
                <a:solidFill>
                  <a:srgbClr val="888888"/>
                </a:solidFill>
                <a:latin typeface="Calibri"/>
                <a:ea typeface="Calibri"/>
                <a:cs typeface="Calibri"/>
                <a:sym typeface="Calibri"/>
              </a:defRPr>
            </a:lvl1pPr>
            <a:lvl2pPr lvl="1"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9pPr>
          </a:lstStyle>
          <a:p/>
        </p:txBody>
      </p:sp>
      <p:sp>
        <p:nvSpPr>
          <p:cNvPr id="71" name="Google Shape;71;p10"/>
          <p:cNvSpPr txBox="1"/>
          <p:nvPr>
            <p:ph idx="12" type="sldNum"/>
          </p:nvPr>
        </p:nvSpPr>
        <p:spPr>
          <a:xfrm>
            <a:off x="15481934" y="30033756"/>
            <a:ext cx="5040630" cy="1725216"/>
          </a:xfrm>
          <a:prstGeom prst="rect">
            <a:avLst/>
          </a:prstGeom>
          <a:noFill/>
          <a:ln>
            <a:noFill/>
          </a:ln>
        </p:spPr>
        <p:txBody>
          <a:bodyPr anchorCtr="0" anchor="ctr" bIns="154300" lIns="308600" spcFirstLastPara="1" rIns="308600" wrap="square" tIns="154300">
            <a:noAutofit/>
          </a:bodyPr>
          <a:lstStyle>
            <a:lvl1pPr indent="0" lvl="0" marL="0" marR="0" rtl="0" algn="r">
              <a:spcBef>
                <a:spcPts val="0"/>
              </a:spcBef>
              <a:buNone/>
              <a:defRPr sz="4100">
                <a:solidFill>
                  <a:srgbClr val="888888"/>
                </a:solidFill>
                <a:latin typeface="Calibri"/>
                <a:ea typeface="Calibri"/>
                <a:cs typeface="Calibri"/>
                <a:sym typeface="Calibri"/>
              </a:defRPr>
            </a:lvl1pPr>
            <a:lvl2pPr indent="0" lvl="1" marL="0" marR="0" rtl="0" algn="r">
              <a:spcBef>
                <a:spcPts val="0"/>
              </a:spcBef>
              <a:buNone/>
              <a:defRPr sz="4100">
                <a:solidFill>
                  <a:srgbClr val="888888"/>
                </a:solidFill>
                <a:latin typeface="Calibri"/>
                <a:ea typeface="Calibri"/>
                <a:cs typeface="Calibri"/>
                <a:sym typeface="Calibri"/>
              </a:defRPr>
            </a:lvl2pPr>
            <a:lvl3pPr indent="0" lvl="2" marL="0" marR="0" rtl="0" algn="r">
              <a:spcBef>
                <a:spcPts val="0"/>
              </a:spcBef>
              <a:buNone/>
              <a:defRPr sz="4100">
                <a:solidFill>
                  <a:srgbClr val="888888"/>
                </a:solidFill>
                <a:latin typeface="Calibri"/>
                <a:ea typeface="Calibri"/>
                <a:cs typeface="Calibri"/>
                <a:sym typeface="Calibri"/>
              </a:defRPr>
            </a:lvl3pPr>
            <a:lvl4pPr indent="0" lvl="3" marL="0" marR="0" rtl="0" algn="r">
              <a:spcBef>
                <a:spcPts val="0"/>
              </a:spcBef>
              <a:buNone/>
              <a:defRPr sz="4100">
                <a:solidFill>
                  <a:srgbClr val="888888"/>
                </a:solidFill>
                <a:latin typeface="Calibri"/>
                <a:ea typeface="Calibri"/>
                <a:cs typeface="Calibri"/>
                <a:sym typeface="Calibri"/>
              </a:defRPr>
            </a:lvl4pPr>
            <a:lvl5pPr indent="0" lvl="4" marL="0" marR="0" rtl="0" algn="r">
              <a:spcBef>
                <a:spcPts val="0"/>
              </a:spcBef>
              <a:buNone/>
              <a:defRPr sz="4100">
                <a:solidFill>
                  <a:srgbClr val="888888"/>
                </a:solidFill>
                <a:latin typeface="Calibri"/>
                <a:ea typeface="Calibri"/>
                <a:cs typeface="Calibri"/>
                <a:sym typeface="Calibri"/>
              </a:defRPr>
            </a:lvl5pPr>
            <a:lvl6pPr indent="0" lvl="5" marL="0" marR="0" rtl="0" algn="r">
              <a:spcBef>
                <a:spcPts val="0"/>
              </a:spcBef>
              <a:buNone/>
              <a:defRPr sz="4100">
                <a:solidFill>
                  <a:srgbClr val="888888"/>
                </a:solidFill>
                <a:latin typeface="Calibri"/>
                <a:ea typeface="Calibri"/>
                <a:cs typeface="Calibri"/>
                <a:sym typeface="Calibri"/>
              </a:defRPr>
            </a:lvl6pPr>
            <a:lvl7pPr indent="0" lvl="6" marL="0" marR="0" rtl="0" algn="r">
              <a:spcBef>
                <a:spcPts val="0"/>
              </a:spcBef>
              <a:buNone/>
              <a:defRPr sz="4100">
                <a:solidFill>
                  <a:srgbClr val="888888"/>
                </a:solidFill>
                <a:latin typeface="Calibri"/>
                <a:ea typeface="Calibri"/>
                <a:cs typeface="Calibri"/>
                <a:sym typeface="Calibri"/>
              </a:defRPr>
            </a:lvl7pPr>
            <a:lvl8pPr indent="0" lvl="7" marL="0" marR="0" rtl="0" algn="r">
              <a:spcBef>
                <a:spcPts val="0"/>
              </a:spcBef>
              <a:buNone/>
              <a:defRPr sz="4100">
                <a:solidFill>
                  <a:srgbClr val="888888"/>
                </a:solidFill>
                <a:latin typeface="Calibri"/>
                <a:ea typeface="Calibri"/>
                <a:cs typeface="Calibri"/>
                <a:sym typeface="Calibri"/>
              </a:defRPr>
            </a:lvl8pPr>
            <a:lvl9pPr indent="0" lvl="8" marL="0" marR="0" rtl="0" algn="r">
              <a:spcBef>
                <a:spcPts val="0"/>
              </a:spcBef>
              <a:buNone/>
              <a:defRPr sz="41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080135" y="1297665"/>
            <a:ext cx="19442430" cy="5400675"/>
          </a:xfrm>
          <a:prstGeom prst="rect">
            <a:avLst/>
          </a:prstGeom>
          <a:noFill/>
          <a:ln>
            <a:noFill/>
          </a:ln>
        </p:spPr>
        <p:txBody>
          <a:bodyPr anchorCtr="0" anchor="ctr" bIns="154300" lIns="308600" spcFirstLastPara="1" rIns="308600" wrap="square" tIns="154300"/>
          <a:lstStyle>
            <a:lvl1pPr lvl="0" marR="0" rtl="0" algn="ctr">
              <a:spcBef>
                <a:spcPts val="0"/>
              </a:spcBef>
              <a:spcAft>
                <a:spcPts val="0"/>
              </a:spcAft>
              <a:buClr>
                <a:schemeClr val="dk1"/>
              </a:buClr>
              <a:buSzPts val="14900"/>
              <a:buFont typeface="Calibri"/>
              <a:buNone/>
              <a:defRPr b="0" i="0" sz="149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1080135" y="7560947"/>
            <a:ext cx="19442430" cy="21385175"/>
          </a:xfrm>
          <a:prstGeom prst="rect">
            <a:avLst/>
          </a:prstGeom>
          <a:noFill/>
          <a:ln>
            <a:noFill/>
          </a:ln>
        </p:spPr>
        <p:txBody>
          <a:bodyPr anchorCtr="0" anchor="t" bIns="154300" lIns="308600" spcFirstLastPara="1" rIns="308600" wrap="square" tIns="154300"/>
          <a:lstStyle>
            <a:lvl1pPr indent="-914400" lvl="0" marL="457200" marR="0" rtl="0" algn="l">
              <a:spcBef>
                <a:spcPts val="2160"/>
              </a:spcBef>
              <a:spcAft>
                <a:spcPts val="0"/>
              </a:spcAft>
              <a:buClr>
                <a:schemeClr val="dk1"/>
              </a:buClr>
              <a:buSzPts val="10800"/>
              <a:buFont typeface="Arial"/>
              <a:buChar char="•"/>
              <a:defRPr b="0" i="0" sz="10800" u="none" cap="none" strike="noStrike">
                <a:solidFill>
                  <a:schemeClr val="dk1"/>
                </a:solidFill>
                <a:latin typeface="Calibri"/>
                <a:ea typeface="Calibri"/>
                <a:cs typeface="Calibri"/>
                <a:sym typeface="Calibri"/>
              </a:defRPr>
            </a:lvl1pPr>
            <a:lvl2pPr indent="-831850" lvl="1" marL="9144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2pPr>
            <a:lvl3pPr indent="-742950" lvl="2" marL="1371600" marR="0" rtl="0" algn="l">
              <a:spcBef>
                <a:spcPts val="1620"/>
              </a:spcBef>
              <a:spcAft>
                <a:spcPts val="0"/>
              </a:spcAft>
              <a:buClr>
                <a:schemeClr val="dk1"/>
              </a:buClr>
              <a:buSzPts val="8100"/>
              <a:buFont typeface="Arial"/>
              <a:buChar char="•"/>
              <a:defRPr b="0" i="0" sz="8100" u="none" cap="none" strike="noStrike">
                <a:solidFill>
                  <a:schemeClr val="dk1"/>
                </a:solidFill>
                <a:latin typeface="Calibri"/>
                <a:ea typeface="Calibri"/>
                <a:cs typeface="Calibri"/>
                <a:sym typeface="Calibri"/>
              </a:defRPr>
            </a:lvl3pPr>
            <a:lvl4pPr indent="-660400" lvl="3" marL="1828800" marR="0" rtl="0" algn="l">
              <a:spcBef>
                <a:spcPts val="1360"/>
              </a:spcBef>
              <a:spcAft>
                <a:spcPts val="0"/>
              </a:spcAft>
              <a:buClr>
                <a:schemeClr val="dk1"/>
              </a:buClr>
              <a:buSzPts val="6800"/>
              <a:buFont typeface="Arial"/>
              <a:buChar char="–"/>
              <a:defRPr b="0" i="0" sz="6800" u="none" cap="none" strike="noStrike">
                <a:solidFill>
                  <a:schemeClr val="dk1"/>
                </a:solidFill>
                <a:latin typeface="Calibri"/>
                <a:ea typeface="Calibri"/>
                <a:cs typeface="Calibri"/>
                <a:sym typeface="Calibri"/>
              </a:defRPr>
            </a:lvl4pPr>
            <a:lvl5pPr indent="-660400" lvl="4" marL="2286000" marR="0" rtl="0" algn="l">
              <a:spcBef>
                <a:spcPts val="1360"/>
              </a:spcBef>
              <a:spcAft>
                <a:spcPts val="0"/>
              </a:spcAft>
              <a:buClr>
                <a:schemeClr val="dk1"/>
              </a:buClr>
              <a:buSzPts val="6800"/>
              <a:buFont typeface="Arial"/>
              <a:buChar char="»"/>
              <a:defRPr b="0" i="0" sz="6800" u="none" cap="none" strike="noStrike">
                <a:solidFill>
                  <a:schemeClr val="dk1"/>
                </a:solidFill>
                <a:latin typeface="Calibri"/>
                <a:ea typeface="Calibri"/>
                <a:cs typeface="Calibri"/>
                <a:sym typeface="Calibri"/>
              </a:defRPr>
            </a:lvl5pPr>
            <a:lvl6pPr indent="-660400" lvl="5" marL="2743200" marR="0" rtl="0" algn="l">
              <a:spcBef>
                <a:spcPts val="1360"/>
              </a:spcBef>
              <a:spcAft>
                <a:spcPts val="0"/>
              </a:spcAft>
              <a:buClr>
                <a:schemeClr val="dk1"/>
              </a:buClr>
              <a:buSzPts val="6800"/>
              <a:buFont typeface="Arial"/>
              <a:buChar char="•"/>
              <a:defRPr b="0" i="0" sz="6800" u="none" cap="none" strike="noStrike">
                <a:solidFill>
                  <a:schemeClr val="dk1"/>
                </a:solidFill>
                <a:latin typeface="Calibri"/>
                <a:ea typeface="Calibri"/>
                <a:cs typeface="Calibri"/>
                <a:sym typeface="Calibri"/>
              </a:defRPr>
            </a:lvl6pPr>
            <a:lvl7pPr indent="-660400" lvl="6" marL="3200400" marR="0" rtl="0" algn="l">
              <a:spcBef>
                <a:spcPts val="1360"/>
              </a:spcBef>
              <a:spcAft>
                <a:spcPts val="0"/>
              </a:spcAft>
              <a:buClr>
                <a:schemeClr val="dk1"/>
              </a:buClr>
              <a:buSzPts val="6800"/>
              <a:buFont typeface="Arial"/>
              <a:buChar char="•"/>
              <a:defRPr b="0" i="0" sz="6800" u="none" cap="none" strike="noStrike">
                <a:solidFill>
                  <a:schemeClr val="dk1"/>
                </a:solidFill>
                <a:latin typeface="Calibri"/>
                <a:ea typeface="Calibri"/>
                <a:cs typeface="Calibri"/>
                <a:sym typeface="Calibri"/>
              </a:defRPr>
            </a:lvl7pPr>
            <a:lvl8pPr indent="-660400" lvl="7" marL="3657600" marR="0" rtl="0" algn="l">
              <a:spcBef>
                <a:spcPts val="1360"/>
              </a:spcBef>
              <a:spcAft>
                <a:spcPts val="0"/>
              </a:spcAft>
              <a:buClr>
                <a:schemeClr val="dk1"/>
              </a:buClr>
              <a:buSzPts val="6800"/>
              <a:buFont typeface="Arial"/>
              <a:buChar char="•"/>
              <a:defRPr b="0" i="0" sz="6800" u="none" cap="none" strike="noStrike">
                <a:solidFill>
                  <a:schemeClr val="dk1"/>
                </a:solidFill>
                <a:latin typeface="Calibri"/>
                <a:ea typeface="Calibri"/>
                <a:cs typeface="Calibri"/>
                <a:sym typeface="Calibri"/>
              </a:defRPr>
            </a:lvl8pPr>
            <a:lvl9pPr indent="-660400" lvl="8" marL="4114800" marR="0" rtl="0" algn="l">
              <a:spcBef>
                <a:spcPts val="1360"/>
              </a:spcBef>
              <a:spcAft>
                <a:spcPts val="0"/>
              </a:spcAft>
              <a:buClr>
                <a:schemeClr val="dk1"/>
              </a:buClr>
              <a:buSzPts val="6800"/>
              <a:buFont typeface="Arial"/>
              <a:buChar char="•"/>
              <a:defRPr b="0" i="0" sz="6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1080135" y="30033756"/>
            <a:ext cx="5040630" cy="1725216"/>
          </a:xfrm>
          <a:prstGeom prst="rect">
            <a:avLst/>
          </a:prstGeom>
          <a:noFill/>
          <a:ln>
            <a:noFill/>
          </a:ln>
        </p:spPr>
        <p:txBody>
          <a:bodyPr anchorCtr="0" anchor="ctr" bIns="154300" lIns="308600" spcFirstLastPara="1" rIns="308600" wrap="square" tIns="154300"/>
          <a:lstStyle>
            <a:lvl1pPr lvl="0" marR="0" rtl="0" algn="l">
              <a:spcBef>
                <a:spcPts val="0"/>
              </a:spcBef>
              <a:spcAft>
                <a:spcPts val="0"/>
              </a:spcAft>
              <a:buSzPts val="1400"/>
              <a:buNone/>
              <a:defRPr b="0" i="0" sz="41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7380923" y="30033756"/>
            <a:ext cx="6840855" cy="1725216"/>
          </a:xfrm>
          <a:prstGeom prst="rect">
            <a:avLst/>
          </a:prstGeom>
          <a:noFill/>
          <a:ln>
            <a:noFill/>
          </a:ln>
        </p:spPr>
        <p:txBody>
          <a:bodyPr anchorCtr="0" anchor="ctr" bIns="154300" lIns="308600" spcFirstLastPara="1" rIns="308600" wrap="square" tIns="154300"/>
          <a:lstStyle>
            <a:lvl1pPr lvl="0" marR="0" rtl="0" algn="ctr">
              <a:spcBef>
                <a:spcPts val="0"/>
              </a:spcBef>
              <a:spcAft>
                <a:spcPts val="0"/>
              </a:spcAft>
              <a:buSzPts val="1400"/>
              <a:buNone/>
              <a:defRPr b="0" i="0" sz="41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15481934" y="30033756"/>
            <a:ext cx="5040630" cy="1725216"/>
          </a:xfrm>
          <a:prstGeom prst="rect">
            <a:avLst/>
          </a:prstGeom>
          <a:noFill/>
          <a:ln>
            <a:noFill/>
          </a:ln>
        </p:spPr>
        <p:txBody>
          <a:bodyPr anchorCtr="0" anchor="ctr" bIns="154300" lIns="308600" spcFirstLastPara="1" rIns="308600" wrap="square" tIns="154300">
            <a:noAutofit/>
          </a:bodyPr>
          <a:lstStyle>
            <a:lvl1pPr indent="0" lvl="0" marL="0" marR="0" rtl="0" algn="r">
              <a:spcBef>
                <a:spcPts val="0"/>
              </a:spcBef>
              <a:buNone/>
              <a:defRPr b="0" i="0" sz="4100" u="none" cap="none" strike="noStrike">
                <a:solidFill>
                  <a:srgbClr val="888888"/>
                </a:solidFill>
                <a:latin typeface="Calibri"/>
                <a:ea typeface="Calibri"/>
                <a:cs typeface="Calibri"/>
                <a:sym typeface="Calibri"/>
              </a:defRPr>
            </a:lvl1pPr>
            <a:lvl2pPr indent="0" lvl="1" marL="0" marR="0" rtl="0" algn="r">
              <a:spcBef>
                <a:spcPts val="0"/>
              </a:spcBef>
              <a:buNone/>
              <a:defRPr b="0" i="0" sz="4100" u="none" cap="none" strike="noStrike">
                <a:solidFill>
                  <a:srgbClr val="888888"/>
                </a:solidFill>
                <a:latin typeface="Calibri"/>
                <a:ea typeface="Calibri"/>
                <a:cs typeface="Calibri"/>
                <a:sym typeface="Calibri"/>
              </a:defRPr>
            </a:lvl2pPr>
            <a:lvl3pPr indent="0" lvl="2" marL="0" marR="0" rtl="0" algn="r">
              <a:spcBef>
                <a:spcPts val="0"/>
              </a:spcBef>
              <a:buNone/>
              <a:defRPr b="0" i="0" sz="4100" u="none" cap="none" strike="noStrike">
                <a:solidFill>
                  <a:srgbClr val="888888"/>
                </a:solidFill>
                <a:latin typeface="Calibri"/>
                <a:ea typeface="Calibri"/>
                <a:cs typeface="Calibri"/>
                <a:sym typeface="Calibri"/>
              </a:defRPr>
            </a:lvl3pPr>
            <a:lvl4pPr indent="0" lvl="3" marL="0" marR="0" rtl="0" algn="r">
              <a:spcBef>
                <a:spcPts val="0"/>
              </a:spcBef>
              <a:buNone/>
              <a:defRPr b="0" i="0" sz="4100" u="none" cap="none" strike="noStrike">
                <a:solidFill>
                  <a:srgbClr val="888888"/>
                </a:solidFill>
                <a:latin typeface="Calibri"/>
                <a:ea typeface="Calibri"/>
                <a:cs typeface="Calibri"/>
                <a:sym typeface="Calibri"/>
              </a:defRPr>
            </a:lvl4pPr>
            <a:lvl5pPr indent="0" lvl="4" marL="0" marR="0" rtl="0" algn="r">
              <a:spcBef>
                <a:spcPts val="0"/>
              </a:spcBef>
              <a:buNone/>
              <a:defRPr b="0" i="0" sz="4100" u="none" cap="none" strike="noStrike">
                <a:solidFill>
                  <a:srgbClr val="888888"/>
                </a:solidFill>
                <a:latin typeface="Calibri"/>
                <a:ea typeface="Calibri"/>
                <a:cs typeface="Calibri"/>
                <a:sym typeface="Calibri"/>
              </a:defRPr>
            </a:lvl5pPr>
            <a:lvl6pPr indent="0" lvl="5" marL="0" marR="0" rtl="0" algn="r">
              <a:spcBef>
                <a:spcPts val="0"/>
              </a:spcBef>
              <a:buNone/>
              <a:defRPr b="0" i="0" sz="4100" u="none" cap="none" strike="noStrike">
                <a:solidFill>
                  <a:srgbClr val="888888"/>
                </a:solidFill>
                <a:latin typeface="Calibri"/>
                <a:ea typeface="Calibri"/>
                <a:cs typeface="Calibri"/>
                <a:sym typeface="Calibri"/>
              </a:defRPr>
            </a:lvl6pPr>
            <a:lvl7pPr indent="0" lvl="6" marL="0" marR="0" rtl="0" algn="r">
              <a:spcBef>
                <a:spcPts val="0"/>
              </a:spcBef>
              <a:buNone/>
              <a:defRPr b="0" i="0" sz="4100" u="none" cap="none" strike="noStrike">
                <a:solidFill>
                  <a:srgbClr val="888888"/>
                </a:solidFill>
                <a:latin typeface="Calibri"/>
                <a:ea typeface="Calibri"/>
                <a:cs typeface="Calibri"/>
                <a:sym typeface="Calibri"/>
              </a:defRPr>
            </a:lvl7pPr>
            <a:lvl8pPr indent="0" lvl="7" marL="0" marR="0" rtl="0" algn="r">
              <a:spcBef>
                <a:spcPts val="0"/>
              </a:spcBef>
              <a:buNone/>
              <a:defRPr b="0" i="0" sz="4100" u="none" cap="none" strike="noStrike">
                <a:solidFill>
                  <a:srgbClr val="888888"/>
                </a:solidFill>
                <a:latin typeface="Calibri"/>
                <a:ea typeface="Calibri"/>
                <a:cs typeface="Calibri"/>
                <a:sym typeface="Calibri"/>
              </a:defRPr>
            </a:lvl8pPr>
            <a:lvl9pPr indent="0" lvl="8" marL="0" marR="0" rtl="0" algn="r">
              <a:spcBef>
                <a:spcPts val="0"/>
              </a:spcBef>
              <a:buNone/>
              <a:defRPr b="0" i="0" sz="41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8.png"/><Relationship Id="rId10" Type="http://schemas.openxmlformats.org/officeDocument/2006/relationships/image" Target="../media/image7.png"/><Relationship Id="rId9"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5.png"/><Relationship Id="rId7" Type="http://schemas.openxmlformats.org/officeDocument/2006/relationships/image" Target="../media/image2.png"/><Relationship Id="rId8" Type="http://schemas.openxmlformats.org/officeDocument/2006/relationships/image" Target="../media/image6.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3"/>
          <p:cNvSpPr txBox="1"/>
          <p:nvPr/>
        </p:nvSpPr>
        <p:spPr>
          <a:xfrm>
            <a:off x="540000" y="2808537"/>
            <a:ext cx="20520000" cy="4260881"/>
          </a:xfrm>
          <a:prstGeom prst="rect">
            <a:avLst/>
          </a:prstGeom>
          <a:solidFill>
            <a:schemeClr val="lt1"/>
          </a:solidFill>
          <a:ln cap="flat" cmpd="sng" w="25400">
            <a:solidFill>
              <a:srgbClr val="366092"/>
            </a:solidFill>
            <a:prstDash val="solid"/>
            <a:round/>
            <a:headEnd len="sm" w="sm" type="none"/>
            <a:tailEnd len="sm" w="sm" type="none"/>
          </a:ln>
        </p:spPr>
        <p:txBody>
          <a:bodyPr anchorCtr="0" anchor="t" bIns="154300" lIns="308600" spcFirstLastPara="1" rIns="308600" wrap="square" tIns="154300">
            <a:noAutofit/>
          </a:bodyPr>
          <a:lstStyle/>
          <a:p>
            <a:pPr indent="0" lvl="0" marL="0" marR="0" rtl="0" algn="l">
              <a:spcBef>
                <a:spcPts val="0"/>
              </a:spcBef>
              <a:spcAft>
                <a:spcPts val="0"/>
              </a:spcAft>
              <a:buNone/>
            </a:pPr>
            <a:r>
              <a:t/>
            </a:r>
            <a:endParaRPr b="0" i="0" sz="4200" u="none" cap="none" strike="noStrike">
              <a:solidFill>
                <a:srgbClr val="17365D"/>
              </a:solidFill>
              <a:latin typeface="Calibri"/>
              <a:ea typeface="Calibri"/>
              <a:cs typeface="Calibri"/>
              <a:sym typeface="Calibri"/>
            </a:endParaRPr>
          </a:p>
        </p:txBody>
      </p:sp>
      <p:sp>
        <p:nvSpPr>
          <p:cNvPr id="90" name="Google Shape;90;p13"/>
          <p:cNvSpPr/>
          <p:nvPr/>
        </p:nvSpPr>
        <p:spPr>
          <a:xfrm>
            <a:off x="0" y="2484501"/>
            <a:ext cx="21602700" cy="149554"/>
          </a:xfrm>
          <a:prstGeom prst="rect">
            <a:avLst/>
          </a:prstGeom>
          <a:solidFill>
            <a:srgbClr val="17365D"/>
          </a:solidFill>
          <a:ln>
            <a:noFill/>
          </a:ln>
          <a:effectLst>
            <a:outerShdw blurRad="40000" rotWithShape="0" dir="5400000" dist="23000">
              <a:srgbClr val="000000">
                <a:alpha val="34901"/>
              </a:srgbClr>
            </a:outerShdw>
          </a:effectLst>
        </p:spPr>
        <p:txBody>
          <a:bodyPr anchorCtr="0" anchor="t" bIns="147275" lIns="294550" spcFirstLastPara="1" rIns="294550" wrap="square" tIns="147275">
            <a:noAutofit/>
          </a:bodyPr>
          <a:lstStyle/>
          <a:p>
            <a:pPr indent="0" lvl="0" marL="0" marR="0" rtl="0" algn="l">
              <a:spcBef>
                <a:spcPts val="0"/>
              </a:spcBef>
              <a:spcAft>
                <a:spcPts val="0"/>
              </a:spcAft>
              <a:buNone/>
            </a:pPr>
            <a:r>
              <a:t/>
            </a:r>
            <a:endParaRPr sz="6100">
              <a:solidFill>
                <a:schemeClr val="dk1"/>
              </a:solidFill>
              <a:latin typeface="Arial"/>
              <a:ea typeface="Arial"/>
              <a:cs typeface="Arial"/>
              <a:sym typeface="Arial"/>
            </a:endParaRPr>
          </a:p>
        </p:txBody>
      </p:sp>
      <p:pic>
        <p:nvPicPr>
          <p:cNvPr id="91" name="Google Shape;91;p13"/>
          <p:cNvPicPr preferRelativeResize="0"/>
          <p:nvPr/>
        </p:nvPicPr>
        <p:blipFill rotWithShape="1">
          <a:blip r:embed="rId3">
            <a:alphaModFix/>
          </a:blip>
          <a:srcRect b="0" l="0" r="0" t="0"/>
          <a:stretch/>
        </p:blipFill>
        <p:spPr>
          <a:xfrm>
            <a:off x="-57150" y="31035672"/>
            <a:ext cx="21715412" cy="255587"/>
          </a:xfrm>
          <a:prstGeom prst="rect">
            <a:avLst/>
          </a:prstGeom>
          <a:noFill/>
          <a:ln>
            <a:noFill/>
          </a:ln>
        </p:spPr>
      </p:pic>
      <p:sp>
        <p:nvSpPr>
          <p:cNvPr id="92" name="Google Shape;92;p13"/>
          <p:cNvSpPr txBox="1"/>
          <p:nvPr/>
        </p:nvSpPr>
        <p:spPr>
          <a:xfrm>
            <a:off x="7020000" y="365489"/>
            <a:ext cx="14068422" cy="1785104"/>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5500">
                <a:solidFill>
                  <a:srgbClr val="17365D"/>
                </a:solidFill>
                <a:latin typeface="Times New Roman"/>
                <a:ea typeface="Times New Roman"/>
                <a:cs typeface="Times New Roman"/>
                <a:sym typeface="Times New Roman"/>
              </a:rPr>
              <a:t>VM450 • Design and Manufacturing III </a:t>
            </a:r>
            <a:endParaRPr b="1" sz="5500">
              <a:solidFill>
                <a:srgbClr val="17365D"/>
              </a:solidFill>
              <a:latin typeface="Times New Roman"/>
              <a:ea typeface="Times New Roman"/>
              <a:cs typeface="Times New Roman"/>
              <a:sym typeface="Times New Roman"/>
            </a:endParaRPr>
          </a:p>
          <a:p>
            <a:pPr indent="0" lvl="0" marL="0" marR="0" rtl="0" algn="r">
              <a:spcBef>
                <a:spcPts val="0"/>
              </a:spcBef>
              <a:spcAft>
                <a:spcPts val="0"/>
              </a:spcAft>
              <a:buNone/>
            </a:pPr>
            <a:r>
              <a:rPr b="1" lang="en-US" sz="5500">
                <a:solidFill>
                  <a:srgbClr val="17365D"/>
                </a:solidFill>
                <a:latin typeface="Times New Roman"/>
                <a:ea typeface="Times New Roman"/>
                <a:cs typeface="Times New Roman"/>
                <a:sym typeface="Times New Roman"/>
              </a:rPr>
              <a:t>&amp; VE450 • Major Design Experience</a:t>
            </a:r>
            <a:endParaRPr/>
          </a:p>
        </p:txBody>
      </p:sp>
      <p:sp>
        <p:nvSpPr>
          <p:cNvPr id="93" name="Google Shape;93;p13"/>
          <p:cNvSpPr txBox="1"/>
          <p:nvPr>
            <p:ph idx="11" type="ftr"/>
          </p:nvPr>
        </p:nvSpPr>
        <p:spPr>
          <a:xfrm>
            <a:off x="540000" y="31251697"/>
            <a:ext cx="20519999" cy="880319"/>
          </a:xfrm>
          <a:prstGeom prst="rect">
            <a:avLst/>
          </a:prstGeom>
          <a:noFill/>
          <a:ln>
            <a:noFill/>
          </a:ln>
        </p:spPr>
        <p:txBody>
          <a:bodyPr anchorCtr="0" anchor="ctr" bIns="154300" lIns="308600" spcFirstLastPara="1" rIns="308600" wrap="square" tIns="154300">
            <a:noAutofit/>
          </a:bodyPr>
          <a:lstStyle/>
          <a:p>
            <a:pPr indent="0" lvl="0" marL="0" marR="0" rtl="0" algn="ctr">
              <a:spcBef>
                <a:spcPts val="0"/>
              </a:spcBef>
              <a:spcAft>
                <a:spcPts val="0"/>
              </a:spcAft>
              <a:buNone/>
            </a:pPr>
            <a:r>
              <a:rPr lang="en-US" sz="3200">
                <a:solidFill>
                  <a:srgbClr val="17365D"/>
                </a:solidFill>
                <a:latin typeface="Times New Roman"/>
                <a:ea typeface="Times New Roman"/>
                <a:cs typeface="Times New Roman"/>
                <a:sym typeface="Times New Roman"/>
              </a:rPr>
              <a:t>University of Michigan - Shanghai Jiao Tong University Joint Institute</a:t>
            </a:r>
            <a:endParaRPr sz="3200">
              <a:solidFill>
                <a:srgbClr val="17365D"/>
              </a:solidFill>
              <a:latin typeface="Times New Roman"/>
              <a:ea typeface="Times New Roman"/>
              <a:cs typeface="Times New Roman"/>
              <a:sym typeface="Times New Roman"/>
            </a:endParaRPr>
          </a:p>
        </p:txBody>
      </p:sp>
      <p:sp>
        <p:nvSpPr>
          <p:cNvPr id="94" name="Google Shape;94;p13"/>
          <p:cNvSpPr txBox="1"/>
          <p:nvPr/>
        </p:nvSpPr>
        <p:spPr>
          <a:xfrm>
            <a:off x="540000" y="7447635"/>
            <a:ext cx="6480000" cy="23394768"/>
          </a:xfrm>
          <a:prstGeom prst="rect">
            <a:avLst/>
          </a:prstGeom>
          <a:solidFill>
            <a:schemeClr val="lt1"/>
          </a:solidFill>
          <a:ln cap="flat" cmpd="sng" w="25400">
            <a:solidFill>
              <a:srgbClr val="366092"/>
            </a:solidFill>
            <a:prstDash val="solid"/>
            <a:round/>
            <a:headEnd len="sm" w="sm" type="none"/>
            <a:tailEnd len="sm" w="sm" type="none"/>
          </a:ln>
        </p:spPr>
        <p:txBody>
          <a:bodyPr anchorCtr="0" anchor="t" bIns="90000" lIns="91425" spcFirstLastPara="1" rIns="91425" wrap="square" tIns="90000">
            <a:noAutofit/>
          </a:bodyPr>
          <a:lstStyle/>
          <a:p>
            <a:pPr indent="0" lvl="0" marL="0" marR="0" rtl="0" algn="ctr">
              <a:spcBef>
                <a:spcPts val="0"/>
              </a:spcBef>
              <a:spcAft>
                <a:spcPts val="0"/>
              </a:spcAft>
              <a:buNone/>
            </a:pPr>
            <a:r>
              <a:rPr b="1" lang="en-US" sz="4000" u="sng">
                <a:solidFill>
                  <a:srgbClr val="17365D"/>
                </a:solidFill>
                <a:latin typeface="Calibri"/>
                <a:ea typeface="Calibri"/>
                <a:cs typeface="Calibri"/>
                <a:sym typeface="Calibri"/>
              </a:rPr>
              <a:t>Problem Statement</a:t>
            </a:r>
            <a:endParaRPr sz="4000">
              <a:solidFill>
                <a:srgbClr val="17365D"/>
              </a:solidFill>
              <a:latin typeface="Calibri"/>
              <a:ea typeface="Calibri"/>
              <a:cs typeface="Calibri"/>
              <a:sym typeface="Calibri"/>
            </a:endParaRPr>
          </a:p>
          <a:p>
            <a:pPr indent="0" lvl="0" marL="0" rtl="0">
              <a:spcBef>
                <a:spcPts val="640"/>
              </a:spcBef>
              <a:spcAft>
                <a:spcPts val="0"/>
              </a:spcAft>
              <a:buClr>
                <a:schemeClr val="dk1"/>
              </a:buClr>
              <a:buSzPts val="1920"/>
              <a:buFont typeface="Arial"/>
              <a:buNone/>
            </a:pPr>
            <a:r>
              <a:rPr lang="en-US" sz="3200">
                <a:solidFill>
                  <a:srgbClr val="003D7F"/>
                </a:solidFill>
                <a:latin typeface="Calibri"/>
                <a:ea typeface="Calibri"/>
                <a:cs typeface="Calibri"/>
                <a:sym typeface="Calibri"/>
              </a:rPr>
              <a:t>The growing e-market in China results in the quickly expanding demand of cargo delivery. Many companies have demands on fast packing and loading process, efficient usage of vehicle capacity, and accurate freight calculation. Our Customer, Panasonic, would like to improve the cargo delivery process. So our project is to build a system that can automatically estimate the volume and shape of cargos on a conveyor belt.</a:t>
            </a:r>
            <a:endParaRPr sz="3200">
              <a:solidFill>
                <a:srgbClr val="17365D"/>
              </a:solidFill>
              <a:latin typeface="Calibri"/>
              <a:ea typeface="Calibri"/>
              <a:cs typeface="Calibri"/>
              <a:sym typeface="Calibri"/>
            </a:endParaRPr>
          </a:p>
          <a:p>
            <a:pPr indent="0" lvl="0" marL="0" marR="0" rtl="0" algn="l">
              <a:spcBef>
                <a:spcPts val="0"/>
              </a:spcBef>
              <a:spcAft>
                <a:spcPts val="0"/>
              </a:spcAft>
              <a:buNone/>
            </a:pPr>
            <a:r>
              <a:t/>
            </a:r>
            <a:endParaRPr sz="3600">
              <a:solidFill>
                <a:srgbClr val="17365D"/>
              </a:solidFill>
              <a:latin typeface="Calibri"/>
              <a:ea typeface="Calibri"/>
              <a:cs typeface="Calibri"/>
              <a:sym typeface="Calibri"/>
            </a:endParaRPr>
          </a:p>
          <a:p>
            <a:pPr indent="0" lvl="0" marL="0" marR="0" rtl="0" algn="l">
              <a:spcBef>
                <a:spcPts val="0"/>
              </a:spcBef>
              <a:spcAft>
                <a:spcPts val="0"/>
              </a:spcAft>
              <a:buNone/>
            </a:pPr>
            <a:r>
              <a:t/>
            </a:r>
            <a:endParaRPr sz="3600">
              <a:solidFill>
                <a:srgbClr val="17365D"/>
              </a:solidFill>
              <a:latin typeface="Calibri"/>
              <a:ea typeface="Calibri"/>
              <a:cs typeface="Calibri"/>
              <a:sym typeface="Calibri"/>
            </a:endParaRPr>
          </a:p>
          <a:p>
            <a:pPr indent="0" lvl="0" marL="0" marR="0" rtl="0" algn="l">
              <a:spcBef>
                <a:spcPts val="0"/>
              </a:spcBef>
              <a:spcAft>
                <a:spcPts val="0"/>
              </a:spcAft>
              <a:buNone/>
            </a:pPr>
            <a:r>
              <a:t/>
            </a:r>
            <a:endParaRPr sz="3600">
              <a:solidFill>
                <a:srgbClr val="17365D"/>
              </a:solidFill>
              <a:latin typeface="Calibri"/>
              <a:ea typeface="Calibri"/>
              <a:cs typeface="Calibri"/>
              <a:sym typeface="Calibri"/>
            </a:endParaRPr>
          </a:p>
          <a:p>
            <a:pPr indent="0" lvl="0" marL="0" marR="0" rtl="0" algn="ctr">
              <a:spcBef>
                <a:spcPts val="0"/>
              </a:spcBef>
              <a:spcAft>
                <a:spcPts val="0"/>
              </a:spcAft>
              <a:buNone/>
            </a:pPr>
            <a:r>
              <a:t/>
            </a:r>
            <a:endParaRPr b="1" sz="2800">
              <a:solidFill>
                <a:srgbClr val="17365D"/>
              </a:solidFill>
              <a:latin typeface="Calibri"/>
              <a:ea typeface="Calibri"/>
              <a:cs typeface="Calibri"/>
              <a:sym typeface="Calibri"/>
            </a:endParaRPr>
          </a:p>
          <a:p>
            <a:pPr indent="0" lvl="0" marL="0" marR="0" rtl="0" algn="ctr">
              <a:spcBef>
                <a:spcPts val="0"/>
              </a:spcBef>
              <a:spcAft>
                <a:spcPts val="0"/>
              </a:spcAft>
              <a:buNone/>
            </a:pPr>
            <a:r>
              <a:rPr b="1" lang="en-US" sz="2800">
                <a:solidFill>
                  <a:srgbClr val="17365D"/>
                </a:solidFill>
                <a:latin typeface="Calibri"/>
                <a:ea typeface="Calibri"/>
                <a:cs typeface="Calibri"/>
                <a:sym typeface="Calibri"/>
              </a:rPr>
              <a:t>Fig. 1 </a:t>
            </a:r>
            <a:r>
              <a:rPr lang="en-US" sz="2800">
                <a:solidFill>
                  <a:srgbClr val="17365D"/>
                </a:solidFill>
                <a:latin typeface="Calibri"/>
                <a:ea typeface="Calibri"/>
                <a:cs typeface="Calibri"/>
                <a:sym typeface="Calibri"/>
              </a:rPr>
              <a:t>Estimate c</a:t>
            </a:r>
            <a:r>
              <a:rPr lang="en-US" sz="2800">
                <a:solidFill>
                  <a:srgbClr val="17365D"/>
                </a:solidFill>
                <a:latin typeface="Calibri"/>
                <a:ea typeface="Calibri"/>
                <a:cs typeface="Calibri"/>
                <a:sym typeface="Calibri"/>
              </a:rPr>
              <a:t>argo volume and shape on a conveyor belt</a:t>
            </a:r>
            <a:r>
              <a:rPr lang="en-US" sz="2800">
                <a:solidFill>
                  <a:srgbClr val="17365D"/>
                </a:solidFill>
                <a:latin typeface="Calibri"/>
                <a:ea typeface="Calibri"/>
                <a:cs typeface="Calibri"/>
                <a:sym typeface="Calibri"/>
              </a:rPr>
              <a:t>[1]</a:t>
            </a:r>
            <a:endParaRPr sz="2000">
              <a:solidFill>
                <a:srgbClr val="17365D"/>
              </a:solidFill>
              <a:latin typeface="Calibri"/>
              <a:ea typeface="Calibri"/>
              <a:cs typeface="Calibri"/>
              <a:sym typeface="Calibri"/>
            </a:endParaRPr>
          </a:p>
          <a:p>
            <a:pPr indent="0" lvl="0" marL="0" marR="0" rtl="0" algn="ctr">
              <a:spcBef>
                <a:spcPts val="0"/>
              </a:spcBef>
              <a:spcAft>
                <a:spcPts val="0"/>
              </a:spcAft>
              <a:buNone/>
            </a:pPr>
            <a:r>
              <a:rPr b="1" lang="en-US" sz="4000" u="sng">
                <a:solidFill>
                  <a:srgbClr val="17365D"/>
                </a:solidFill>
                <a:latin typeface="Calibri"/>
                <a:ea typeface="Calibri"/>
                <a:cs typeface="Calibri"/>
                <a:sym typeface="Calibri"/>
              </a:rPr>
              <a:t>Concept Generation</a:t>
            </a:r>
            <a:endParaRPr/>
          </a:p>
          <a:p>
            <a:pPr indent="0" lvl="0" marL="0" marR="0" rtl="0" algn="l">
              <a:spcBef>
                <a:spcPts val="0"/>
              </a:spcBef>
              <a:spcAft>
                <a:spcPts val="0"/>
              </a:spcAft>
              <a:buNone/>
            </a:pPr>
            <a:r>
              <a:rPr lang="en-US" sz="3200">
                <a:solidFill>
                  <a:srgbClr val="17365D"/>
                </a:solidFill>
                <a:latin typeface="Calibri"/>
                <a:ea typeface="Calibri"/>
                <a:cs typeface="Calibri"/>
                <a:sym typeface="Calibri"/>
              </a:rPr>
              <a:t>The concept is to take depth and IR images of the cargo along with the conveyor belt in different filming angles. We detect the cargo and generate point clouds. Then point clouds of different angles are aligned together to form the final model of the cargo. We then estimate the volume and shape of it from the point cloud model. </a:t>
            </a:r>
            <a:endParaRPr/>
          </a:p>
          <a:p>
            <a:pPr indent="0" lvl="0" marL="0" marR="0" rtl="0" algn="l">
              <a:spcBef>
                <a:spcPts val="0"/>
              </a:spcBef>
              <a:spcAft>
                <a:spcPts val="0"/>
              </a:spcAft>
              <a:buNone/>
            </a:pPr>
            <a:r>
              <a:t/>
            </a:r>
            <a:endParaRPr sz="3200">
              <a:solidFill>
                <a:srgbClr val="17365D"/>
              </a:solidFill>
              <a:latin typeface="Calibri"/>
              <a:ea typeface="Calibri"/>
              <a:cs typeface="Calibri"/>
              <a:sym typeface="Calibri"/>
            </a:endParaRPr>
          </a:p>
          <a:p>
            <a:pPr indent="0" lvl="0" marL="0" marR="0" rtl="0" algn="l">
              <a:spcBef>
                <a:spcPts val="0"/>
              </a:spcBef>
              <a:spcAft>
                <a:spcPts val="0"/>
              </a:spcAft>
              <a:buNone/>
            </a:pPr>
            <a:r>
              <a:t/>
            </a:r>
            <a:endParaRPr sz="3200">
              <a:solidFill>
                <a:srgbClr val="17365D"/>
              </a:solidFill>
              <a:latin typeface="Calibri"/>
              <a:ea typeface="Calibri"/>
              <a:cs typeface="Calibri"/>
              <a:sym typeface="Calibri"/>
            </a:endParaRPr>
          </a:p>
          <a:p>
            <a:pPr indent="0" lvl="0" marL="0" marR="0" rtl="0" algn="l">
              <a:spcBef>
                <a:spcPts val="0"/>
              </a:spcBef>
              <a:spcAft>
                <a:spcPts val="0"/>
              </a:spcAft>
              <a:buNone/>
            </a:pPr>
            <a:r>
              <a:t/>
            </a:r>
            <a:endParaRPr sz="3200">
              <a:solidFill>
                <a:srgbClr val="17365D"/>
              </a:solidFill>
              <a:latin typeface="Calibri"/>
              <a:ea typeface="Calibri"/>
              <a:cs typeface="Calibri"/>
              <a:sym typeface="Calibri"/>
            </a:endParaRPr>
          </a:p>
          <a:p>
            <a:pPr indent="0" lvl="0" marL="0" marR="0" rtl="0" algn="l">
              <a:spcBef>
                <a:spcPts val="0"/>
              </a:spcBef>
              <a:spcAft>
                <a:spcPts val="0"/>
              </a:spcAft>
              <a:buNone/>
            </a:pPr>
            <a:r>
              <a:t/>
            </a:r>
            <a:endParaRPr sz="3200">
              <a:solidFill>
                <a:srgbClr val="17365D"/>
              </a:solidFill>
              <a:latin typeface="Calibri"/>
              <a:ea typeface="Calibri"/>
              <a:cs typeface="Calibri"/>
              <a:sym typeface="Calibri"/>
            </a:endParaRPr>
          </a:p>
          <a:p>
            <a:pPr indent="0" lvl="0" marL="0" marR="0" rtl="0" algn="l">
              <a:spcBef>
                <a:spcPts val="0"/>
              </a:spcBef>
              <a:spcAft>
                <a:spcPts val="0"/>
              </a:spcAft>
              <a:buNone/>
            </a:pPr>
            <a:r>
              <a:t/>
            </a:r>
            <a:endParaRPr sz="3200">
              <a:solidFill>
                <a:srgbClr val="17365D"/>
              </a:solidFill>
              <a:latin typeface="Calibri"/>
              <a:ea typeface="Calibri"/>
              <a:cs typeface="Calibri"/>
              <a:sym typeface="Calibri"/>
            </a:endParaRPr>
          </a:p>
          <a:p>
            <a:pPr indent="0" lvl="0" marL="0" marR="0" rtl="0" algn="l">
              <a:spcBef>
                <a:spcPts val="0"/>
              </a:spcBef>
              <a:spcAft>
                <a:spcPts val="0"/>
              </a:spcAft>
              <a:buNone/>
            </a:pPr>
            <a:r>
              <a:t/>
            </a:r>
            <a:endParaRPr sz="3200">
              <a:solidFill>
                <a:srgbClr val="17365D"/>
              </a:solidFill>
              <a:latin typeface="Calibri"/>
              <a:ea typeface="Calibri"/>
              <a:cs typeface="Calibri"/>
              <a:sym typeface="Calibri"/>
            </a:endParaRPr>
          </a:p>
          <a:p>
            <a:pPr indent="0" lvl="0" marL="0" marR="0" rtl="0" algn="l">
              <a:spcBef>
                <a:spcPts val="0"/>
              </a:spcBef>
              <a:spcAft>
                <a:spcPts val="0"/>
              </a:spcAft>
              <a:buNone/>
            </a:pPr>
            <a:r>
              <a:t/>
            </a:r>
            <a:endParaRPr sz="3200">
              <a:solidFill>
                <a:srgbClr val="17365D"/>
              </a:solidFill>
              <a:latin typeface="Calibri"/>
              <a:ea typeface="Calibri"/>
              <a:cs typeface="Calibri"/>
              <a:sym typeface="Calibri"/>
            </a:endParaRPr>
          </a:p>
          <a:p>
            <a:pPr indent="0" lvl="0" marL="0" marR="0" rtl="0" algn="l">
              <a:spcBef>
                <a:spcPts val="0"/>
              </a:spcBef>
              <a:spcAft>
                <a:spcPts val="0"/>
              </a:spcAft>
              <a:buNone/>
            </a:pPr>
            <a:r>
              <a:rPr b="1" lang="en-US" sz="2800">
                <a:solidFill>
                  <a:srgbClr val="17365D"/>
                </a:solidFill>
                <a:latin typeface="Times New Roman"/>
                <a:ea typeface="Times New Roman"/>
                <a:cs typeface="Times New Roman"/>
                <a:sym typeface="Times New Roman"/>
              </a:rPr>
              <a:t>Fig. 2 </a:t>
            </a:r>
            <a:r>
              <a:rPr lang="en-US" sz="2800">
                <a:solidFill>
                  <a:srgbClr val="17365D"/>
                </a:solidFill>
                <a:latin typeface="Calibri"/>
                <a:ea typeface="Calibri"/>
                <a:cs typeface="Calibri"/>
                <a:sym typeface="Calibri"/>
              </a:rPr>
              <a:t>Detailed </a:t>
            </a:r>
            <a:r>
              <a:rPr lang="en-US" sz="2800">
                <a:solidFill>
                  <a:srgbClr val="003D7F"/>
                </a:solidFill>
                <a:latin typeface="Calibri"/>
                <a:ea typeface="Calibri"/>
                <a:cs typeface="Calibri"/>
                <a:sym typeface="Calibri"/>
              </a:rPr>
              <a:t>Functional Decomposition</a:t>
            </a:r>
            <a:endParaRPr sz="2800" u="sng">
              <a:solidFill>
                <a:srgbClr val="17365D"/>
              </a:solidFill>
              <a:latin typeface="Calibri"/>
              <a:ea typeface="Calibri"/>
              <a:cs typeface="Calibri"/>
              <a:sym typeface="Calibri"/>
            </a:endParaRPr>
          </a:p>
          <a:p>
            <a:pPr indent="0" lvl="0" marL="0" marR="0" rtl="0" algn="ctr">
              <a:spcBef>
                <a:spcPts val="0"/>
              </a:spcBef>
              <a:spcAft>
                <a:spcPts val="0"/>
              </a:spcAft>
              <a:buNone/>
            </a:pPr>
            <a:r>
              <a:t/>
            </a:r>
            <a:endParaRPr b="1" sz="4000" u="sng">
              <a:solidFill>
                <a:srgbClr val="17365D"/>
              </a:solidFill>
              <a:latin typeface="Calibri"/>
              <a:ea typeface="Calibri"/>
              <a:cs typeface="Calibri"/>
              <a:sym typeface="Calibri"/>
            </a:endParaRPr>
          </a:p>
          <a:p>
            <a:pPr indent="0" lvl="0" marL="0" marR="0" rtl="0" algn="ctr">
              <a:spcBef>
                <a:spcPts val="0"/>
              </a:spcBef>
              <a:spcAft>
                <a:spcPts val="0"/>
              </a:spcAft>
              <a:buNone/>
            </a:pPr>
            <a:r>
              <a:t/>
            </a:r>
            <a:endParaRPr b="1" sz="4000" u="sng">
              <a:solidFill>
                <a:srgbClr val="17365D"/>
              </a:solidFill>
              <a:latin typeface="Calibri"/>
              <a:ea typeface="Calibri"/>
              <a:cs typeface="Calibri"/>
              <a:sym typeface="Calibri"/>
            </a:endParaRPr>
          </a:p>
          <a:p>
            <a:pPr indent="0" lvl="0" marL="0" marR="0" rtl="0" algn="ctr">
              <a:spcBef>
                <a:spcPts val="0"/>
              </a:spcBef>
              <a:spcAft>
                <a:spcPts val="0"/>
              </a:spcAft>
              <a:buNone/>
            </a:pPr>
            <a:r>
              <a:t/>
            </a:r>
            <a:endParaRPr b="1" sz="4000" u="sng">
              <a:solidFill>
                <a:srgbClr val="17365D"/>
              </a:solidFill>
              <a:latin typeface="Calibri"/>
              <a:ea typeface="Calibri"/>
              <a:cs typeface="Calibri"/>
              <a:sym typeface="Calibri"/>
            </a:endParaRPr>
          </a:p>
          <a:p>
            <a:pPr indent="0" lvl="0" marL="0" marR="0" rtl="0" algn="ctr">
              <a:spcBef>
                <a:spcPts val="0"/>
              </a:spcBef>
              <a:spcAft>
                <a:spcPts val="0"/>
              </a:spcAft>
              <a:buNone/>
            </a:pPr>
            <a:r>
              <a:t/>
            </a:r>
            <a:endParaRPr b="1" sz="2000" u="sng">
              <a:solidFill>
                <a:srgbClr val="17365D"/>
              </a:solidFill>
              <a:latin typeface="Calibri"/>
              <a:ea typeface="Calibri"/>
              <a:cs typeface="Calibri"/>
              <a:sym typeface="Calibri"/>
            </a:endParaRPr>
          </a:p>
          <a:p>
            <a:pPr indent="0" lvl="0" marL="0" marR="0" rtl="0" algn="ctr">
              <a:spcBef>
                <a:spcPts val="0"/>
              </a:spcBef>
              <a:spcAft>
                <a:spcPts val="0"/>
              </a:spcAft>
              <a:buNone/>
            </a:pPr>
            <a:r>
              <a:t/>
            </a:r>
            <a:endParaRPr b="1" sz="4000" u="sng">
              <a:solidFill>
                <a:srgbClr val="17365D"/>
              </a:solidFill>
              <a:latin typeface="Calibri"/>
              <a:ea typeface="Calibri"/>
              <a:cs typeface="Calibri"/>
              <a:sym typeface="Calibri"/>
            </a:endParaRPr>
          </a:p>
          <a:p>
            <a:pPr indent="0" lvl="0" marL="0" marR="0" rtl="0" algn="ctr">
              <a:spcBef>
                <a:spcPts val="0"/>
              </a:spcBef>
              <a:spcAft>
                <a:spcPts val="0"/>
              </a:spcAft>
              <a:buNone/>
            </a:pPr>
            <a:r>
              <a:t/>
            </a:r>
            <a:endParaRPr b="1" sz="4000" u="sng">
              <a:solidFill>
                <a:srgbClr val="17365D"/>
              </a:solidFill>
              <a:latin typeface="Calibri"/>
              <a:ea typeface="Calibri"/>
              <a:cs typeface="Calibri"/>
              <a:sym typeface="Calibri"/>
            </a:endParaRPr>
          </a:p>
          <a:p>
            <a:pPr indent="0" lvl="0" marL="0" marR="0" rtl="0" algn="ctr">
              <a:lnSpc>
                <a:spcPct val="150000"/>
              </a:lnSpc>
              <a:spcBef>
                <a:spcPts val="0"/>
              </a:spcBef>
              <a:spcAft>
                <a:spcPts val="0"/>
              </a:spcAft>
              <a:buNone/>
            </a:pPr>
            <a:r>
              <a:t/>
            </a:r>
            <a:endParaRPr b="1" sz="2800">
              <a:solidFill>
                <a:srgbClr val="17365D"/>
              </a:solidFill>
              <a:latin typeface="Calibri"/>
              <a:ea typeface="Calibri"/>
              <a:cs typeface="Calibri"/>
              <a:sym typeface="Calibri"/>
            </a:endParaRPr>
          </a:p>
          <a:p>
            <a:pPr indent="0" lvl="0" marL="0" marR="0" rtl="0" algn="ctr">
              <a:lnSpc>
                <a:spcPct val="150000"/>
              </a:lnSpc>
              <a:spcBef>
                <a:spcPts val="0"/>
              </a:spcBef>
              <a:spcAft>
                <a:spcPts val="0"/>
              </a:spcAft>
              <a:buNone/>
            </a:pPr>
            <a:r>
              <a:rPr b="1" lang="en-US" sz="2800">
                <a:solidFill>
                  <a:srgbClr val="17365D"/>
                </a:solidFill>
                <a:latin typeface="Calibri"/>
                <a:ea typeface="Calibri"/>
                <a:cs typeface="Calibri"/>
                <a:sym typeface="Calibri"/>
              </a:rPr>
              <a:t>Fig. 3 </a:t>
            </a:r>
            <a:r>
              <a:rPr lang="en-US" sz="2800">
                <a:solidFill>
                  <a:srgbClr val="17365D"/>
                </a:solidFill>
                <a:latin typeface="Calibri"/>
                <a:ea typeface="Calibri"/>
                <a:cs typeface="Calibri"/>
                <a:sym typeface="Calibri"/>
              </a:rPr>
              <a:t>Concept Diagram</a:t>
            </a:r>
            <a:endParaRPr/>
          </a:p>
          <a:p>
            <a:pPr indent="0" lvl="0" marL="0" marR="0" rtl="0" algn="l">
              <a:spcBef>
                <a:spcPts val="0"/>
              </a:spcBef>
              <a:spcAft>
                <a:spcPts val="0"/>
              </a:spcAft>
              <a:buNone/>
            </a:pPr>
            <a:r>
              <a:t/>
            </a:r>
            <a:endParaRPr sz="3200">
              <a:solidFill>
                <a:srgbClr val="17365D"/>
              </a:solidFill>
              <a:latin typeface="Calibri"/>
              <a:ea typeface="Calibri"/>
              <a:cs typeface="Calibri"/>
              <a:sym typeface="Calibri"/>
            </a:endParaRPr>
          </a:p>
          <a:p>
            <a:pPr indent="0" lvl="0" marL="0" marR="0" rtl="0" algn="l">
              <a:spcBef>
                <a:spcPts val="0"/>
              </a:spcBef>
              <a:spcAft>
                <a:spcPts val="0"/>
              </a:spcAft>
              <a:buNone/>
            </a:pPr>
            <a:r>
              <a:t/>
            </a:r>
            <a:endParaRPr sz="3600">
              <a:solidFill>
                <a:srgbClr val="17365D"/>
              </a:solidFill>
              <a:latin typeface="Calibri"/>
              <a:ea typeface="Calibri"/>
              <a:cs typeface="Calibri"/>
              <a:sym typeface="Calibri"/>
            </a:endParaRPr>
          </a:p>
          <a:p>
            <a:pPr indent="0" lvl="0" marL="0" marR="0" rtl="0" algn="l">
              <a:spcBef>
                <a:spcPts val="0"/>
              </a:spcBef>
              <a:spcAft>
                <a:spcPts val="0"/>
              </a:spcAft>
              <a:buNone/>
            </a:pPr>
            <a:r>
              <a:t/>
            </a:r>
            <a:endParaRPr b="1" sz="3200">
              <a:solidFill>
                <a:srgbClr val="17365D"/>
              </a:solidFill>
              <a:latin typeface="Calibri"/>
              <a:ea typeface="Calibri"/>
              <a:cs typeface="Calibri"/>
              <a:sym typeface="Calibri"/>
            </a:endParaRPr>
          </a:p>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3600">
              <a:solidFill>
                <a:srgbClr val="17365D"/>
              </a:solidFill>
              <a:latin typeface="Calibri"/>
              <a:ea typeface="Calibri"/>
              <a:cs typeface="Calibri"/>
              <a:sym typeface="Calibri"/>
            </a:endParaRPr>
          </a:p>
          <a:p>
            <a:pPr indent="0" lvl="0" marL="0" marR="0" rtl="0" algn="l">
              <a:spcBef>
                <a:spcPts val="0"/>
              </a:spcBef>
              <a:spcAft>
                <a:spcPts val="0"/>
              </a:spcAft>
              <a:buNone/>
            </a:pPr>
            <a:r>
              <a:t/>
            </a:r>
            <a:endParaRPr sz="3600">
              <a:solidFill>
                <a:srgbClr val="17365D"/>
              </a:solidFill>
              <a:latin typeface="Calibri"/>
              <a:ea typeface="Calibri"/>
              <a:cs typeface="Calibri"/>
              <a:sym typeface="Calibri"/>
            </a:endParaRPr>
          </a:p>
        </p:txBody>
      </p:sp>
      <p:sp>
        <p:nvSpPr>
          <p:cNvPr id="95" name="Google Shape;95;p13"/>
          <p:cNvSpPr txBox="1"/>
          <p:nvPr/>
        </p:nvSpPr>
        <p:spPr>
          <a:xfrm>
            <a:off x="14545766" y="7447635"/>
            <a:ext cx="6488400" cy="23399100"/>
          </a:xfrm>
          <a:prstGeom prst="rect">
            <a:avLst/>
          </a:prstGeom>
          <a:solidFill>
            <a:schemeClr val="lt1"/>
          </a:solidFill>
          <a:ln cap="flat" cmpd="sng" w="25400">
            <a:solidFill>
              <a:srgbClr val="366092"/>
            </a:solidFill>
            <a:prstDash val="solid"/>
            <a:round/>
            <a:headEnd len="sm" w="sm" type="none"/>
            <a:tailEnd len="sm" w="sm" type="none"/>
          </a:ln>
        </p:spPr>
        <p:txBody>
          <a:bodyPr anchorCtr="0" anchor="t" bIns="90000" lIns="91425" spcFirstLastPara="1" rIns="91425" wrap="square" tIns="90000">
            <a:noAutofit/>
          </a:bodyPr>
          <a:lstStyle/>
          <a:p>
            <a:pPr indent="0" lvl="0" marL="0" rtl="0" algn="ctr">
              <a:lnSpc>
                <a:spcPct val="100000"/>
              </a:lnSpc>
              <a:spcBef>
                <a:spcPts val="0"/>
              </a:spcBef>
              <a:spcAft>
                <a:spcPts val="0"/>
              </a:spcAft>
              <a:buClr>
                <a:schemeClr val="dk1"/>
              </a:buClr>
              <a:buSzPts val="1100"/>
              <a:buFont typeface="Arial"/>
              <a:buNone/>
            </a:pPr>
            <a:r>
              <a:rPr b="1" lang="en-US" sz="4000" u="sng">
                <a:solidFill>
                  <a:srgbClr val="17375E"/>
                </a:solidFill>
                <a:latin typeface="Calibri"/>
                <a:ea typeface="Calibri"/>
                <a:cs typeface="Calibri"/>
                <a:sym typeface="Calibri"/>
              </a:rPr>
              <a:t>Validation</a:t>
            </a:r>
            <a:endParaRPr b="1" sz="4000" u="sng">
              <a:solidFill>
                <a:srgbClr val="17375E"/>
              </a:solidFill>
              <a:latin typeface="Calibri"/>
              <a:ea typeface="Calibri"/>
              <a:cs typeface="Calibri"/>
              <a:sym typeface="Calibri"/>
            </a:endParaRPr>
          </a:p>
          <a:p>
            <a:pPr indent="0" lvl="0" marL="0" rtl="0">
              <a:lnSpc>
                <a:spcPct val="100000"/>
              </a:lnSpc>
              <a:spcBef>
                <a:spcPts val="0"/>
              </a:spcBef>
              <a:spcAft>
                <a:spcPts val="0"/>
              </a:spcAft>
              <a:buClr>
                <a:schemeClr val="dk1"/>
              </a:buClr>
              <a:buSzPts val="1100"/>
              <a:buFont typeface="Arial"/>
              <a:buNone/>
            </a:pPr>
            <a:r>
              <a:rPr i="1" lang="en-US" sz="3200">
                <a:solidFill>
                  <a:srgbClr val="17375E"/>
                </a:solidFill>
                <a:latin typeface="Calibri"/>
                <a:ea typeface="Calibri"/>
                <a:cs typeface="Calibri"/>
                <a:sym typeface="Calibri"/>
              </a:rPr>
              <a:t>Validation Process:</a:t>
            </a:r>
            <a:endParaRPr i="1" sz="3200">
              <a:solidFill>
                <a:srgbClr val="17375E"/>
              </a:solidFill>
              <a:latin typeface="Calibri"/>
              <a:ea typeface="Calibri"/>
              <a:cs typeface="Calibri"/>
              <a:sym typeface="Calibri"/>
            </a:endParaRPr>
          </a:p>
          <a:p>
            <a:pPr indent="0" lvl="0" marL="0" rtl="0">
              <a:lnSpc>
                <a:spcPct val="100000"/>
              </a:lnSpc>
              <a:spcBef>
                <a:spcPts val="0"/>
              </a:spcBef>
              <a:spcAft>
                <a:spcPts val="0"/>
              </a:spcAft>
              <a:buClr>
                <a:schemeClr val="dk1"/>
              </a:buClr>
              <a:buSzPts val="1100"/>
              <a:buFont typeface="Arial"/>
              <a:buNone/>
            </a:pPr>
            <a:r>
              <a:rPr lang="en-US" sz="3200">
                <a:solidFill>
                  <a:srgbClr val="17375E"/>
                </a:solidFill>
                <a:latin typeface="Calibri"/>
                <a:ea typeface="Calibri"/>
                <a:cs typeface="Calibri"/>
                <a:sym typeface="Calibri"/>
              </a:rPr>
              <a:t>We conduct validation experiments on a real conveyor belt with 0.6</a:t>
            </a:r>
            <a:r>
              <a:rPr i="1" lang="en-US" sz="3200">
                <a:solidFill>
                  <a:srgbClr val="17375E"/>
                </a:solidFill>
                <a:latin typeface="Calibri"/>
                <a:ea typeface="Calibri"/>
                <a:cs typeface="Calibri"/>
                <a:sym typeface="Calibri"/>
              </a:rPr>
              <a:t>m</a:t>
            </a:r>
            <a:r>
              <a:rPr lang="en-US" sz="3200">
                <a:solidFill>
                  <a:srgbClr val="17375E"/>
                </a:solidFill>
                <a:latin typeface="Calibri"/>
                <a:ea typeface="Calibri"/>
                <a:cs typeface="Calibri"/>
                <a:sym typeface="Calibri"/>
              </a:rPr>
              <a:t> width and 3</a:t>
            </a:r>
            <a:r>
              <a:rPr i="1" lang="en-US" sz="3200">
                <a:solidFill>
                  <a:srgbClr val="17375E"/>
                </a:solidFill>
                <a:latin typeface="Calibri"/>
                <a:ea typeface="Calibri"/>
                <a:cs typeface="Calibri"/>
                <a:sym typeface="Calibri"/>
              </a:rPr>
              <a:t>m</a:t>
            </a:r>
            <a:r>
              <a:rPr lang="en-US" sz="3200">
                <a:solidFill>
                  <a:srgbClr val="17375E"/>
                </a:solidFill>
                <a:latin typeface="Calibri"/>
                <a:ea typeface="Calibri"/>
                <a:cs typeface="Calibri"/>
                <a:sym typeface="Calibri"/>
              </a:rPr>
              <a:t> length, with adjustable moving speed. Objects of various sizes are placed on the conveyor under different moving speeds. The volume estimation algorithm runs in real time to output the sizes and shapes of the cargos. The execution time and max unilateral error of size estimation are recorded.</a:t>
            </a:r>
            <a:endParaRPr sz="3200">
              <a:solidFill>
                <a:srgbClr val="17375E"/>
              </a:solidFill>
              <a:latin typeface="Calibri"/>
              <a:ea typeface="Calibri"/>
              <a:cs typeface="Calibri"/>
              <a:sym typeface="Calibri"/>
            </a:endParaRPr>
          </a:p>
          <a:p>
            <a:pPr indent="0" lvl="0" marL="0" rtl="0">
              <a:lnSpc>
                <a:spcPct val="100000"/>
              </a:lnSpc>
              <a:spcBef>
                <a:spcPts val="0"/>
              </a:spcBef>
              <a:spcAft>
                <a:spcPts val="0"/>
              </a:spcAft>
              <a:buClr>
                <a:schemeClr val="dk1"/>
              </a:buClr>
              <a:buSzPts val="1100"/>
              <a:buFont typeface="Arial"/>
              <a:buNone/>
            </a:pPr>
            <a:r>
              <a:rPr lang="en-US" sz="3200">
                <a:solidFill>
                  <a:srgbClr val="17375E"/>
                </a:solidFill>
                <a:latin typeface="Calibri"/>
                <a:ea typeface="Calibri"/>
                <a:cs typeface="Calibri"/>
                <a:sym typeface="Calibri"/>
              </a:rPr>
              <a:t>Some other specifications are also verified using simple experiments and measurements</a:t>
            </a:r>
            <a:endParaRPr sz="3200">
              <a:solidFill>
                <a:srgbClr val="17375E"/>
              </a:solidFill>
              <a:latin typeface="Calibri"/>
              <a:ea typeface="Calibri"/>
              <a:cs typeface="Calibri"/>
              <a:sym typeface="Calibri"/>
            </a:endParaRPr>
          </a:p>
          <a:p>
            <a:pPr indent="0" lvl="0" marL="0" rtl="0">
              <a:lnSpc>
                <a:spcPct val="100000"/>
              </a:lnSpc>
              <a:spcBef>
                <a:spcPts val="0"/>
              </a:spcBef>
              <a:spcAft>
                <a:spcPts val="0"/>
              </a:spcAft>
              <a:buClr>
                <a:schemeClr val="dk1"/>
              </a:buClr>
              <a:buSzPts val="1100"/>
              <a:buFont typeface="Arial"/>
              <a:buNone/>
            </a:pPr>
            <a:r>
              <a:rPr i="1" lang="en-US" sz="3200">
                <a:solidFill>
                  <a:srgbClr val="17375E"/>
                </a:solidFill>
                <a:latin typeface="Calibri"/>
                <a:ea typeface="Calibri"/>
                <a:cs typeface="Calibri"/>
                <a:sym typeface="Calibri"/>
              </a:rPr>
              <a:t>Validation Results:</a:t>
            </a:r>
            <a:endParaRPr i="1" sz="3200">
              <a:solidFill>
                <a:srgbClr val="17375E"/>
              </a:solidFill>
              <a:latin typeface="Calibri"/>
              <a:ea typeface="Calibri"/>
              <a:cs typeface="Calibri"/>
              <a:sym typeface="Calibri"/>
            </a:endParaRPr>
          </a:p>
          <a:p>
            <a:pPr indent="0" lvl="0" marL="0" rtl="0">
              <a:lnSpc>
                <a:spcPct val="100000"/>
              </a:lnSpc>
              <a:spcBef>
                <a:spcPts val="0"/>
              </a:spcBef>
              <a:spcAft>
                <a:spcPts val="0"/>
              </a:spcAft>
              <a:buSzPts val="1100"/>
              <a:buNone/>
            </a:pPr>
            <a:r>
              <a:rPr lang="en-US" sz="3200">
                <a:solidFill>
                  <a:srgbClr val="17375E"/>
                </a:solidFill>
                <a:latin typeface="Calibri"/>
                <a:ea typeface="Calibri"/>
                <a:cs typeface="Calibri"/>
                <a:sym typeface="Calibri"/>
              </a:rPr>
              <a:t>According to validation part, most specifications can be met.</a:t>
            </a:r>
            <a:endParaRPr sz="3200">
              <a:solidFill>
                <a:srgbClr val="17375E"/>
              </a:solidFill>
              <a:latin typeface="Calibri"/>
              <a:ea typeface="Calibri"/>
              <a:cs typeface="Calibri"/>
              <a:sym typeface="Calibri"/>
            </a:endParaRPr>
          </a:p>
          <a:p>
            <a:pPr indent="0" lvl="0" marL="0" rtl="0">
              <a:lnSpc>
                <a:spcPct val="100000"/>
              </a:lnSpc>
              <a:spcBef>
                <a:spcPts val="0"/>
              </a:spcBef>
              <a:spcAft>
                <a:spcPts val="0"/>
              </a:spcAft>
              <a:buClr>
                <a:schemeClr val="dk1"/>
              </a:buClr>
              <a:buSzPts val="1100"/>
              <a:buFont typeface="Arial"/>
              <a:buNone/>
            </a:pPr>
            <a:r>
              <a:rPr lang="en-US" sz="3200">
                <a:solidFill>
                  <a:srgbClr val="17375E"/>
                </a:solidFill>
                <a:latin typeface="Calibri"/>
                <a:ea typeface="Calibri"/>
                <a:cs typeface="Calibri"/>
                <a:sym typeface="Calibri"/>
              </a:rPr>
              <a:t>Max Unilateral error &lt; 10%</a:t>
            </a:r>
            <a:endParaRPr sz="3200">
              <a:solidFill>
                <a:srgbClr val="17375E"/>
              </a:solidFill>
              <a:latin typeface="Calibri"/>
              <a:ea typeface="Calibri"/>
              <a:cs typeface="Calibri"/>
              <a:sym typeface="Calibri"/>
            </a:endParaRPr>
          </a:p>
          <a:p>
            <a:pPr indent="0" lvl="0" marL="0" rtl="0">
              <a:lnSpc>
                <a:spcPct val="100000"/>
              </a:lnSpc>
              <a:spcBef>
                <a:spcPts val="600"/>
              </a:spcBef>
              <a:spcAft>
                <a:spcPts val="0"/>
              </a:spcAft>
              <a:buClr>
                <a:schemeClr val="dk1"/>
              </a:buClr>
              <a:buSzPts val="1100"/>
              <a:buFont typeface="Arial"/>
              <a:buNone/>
            </a:pPr>
            <a:r>
              <a:rPr lang="en-US" sz="3200">
                <a:solidFill>
                  <a:srgbClr val="17375E"/>
                </a:solidFill>
                <a:latin typeface="Calibri"/>
                <a:ea typeface="Calibri"/>
                <a:cs typeface="Calibri"/>
                <a:sym typeface="Calibri"/>
              </a:rPr>
              <a:t>Cargo Min Size 10⨉10⨉10 cm3</a:t>
            </a:r>
            <a:endParaRPr sz="3200">
              <a:solidFill>
                <a:srgbClr val="17375E"/>
              </a:solidFill>
              <a:latin typeface="Calibri"/>
              <a:ea typeface="Calibri"/>
              <a:cs typeface="Calibri"/>
              <a:sym typeface="Calibri"/>
            </a:endParaRPr>
          </a:p>
          <a:p>
            <a:pPr indent="0" lvl="0" marL="0" rtl="0">
              <a:lnSpc>
                <a:spcPct val="100000"/>
              </a:lnSpc>
              <a:spcBef>
                <a:spcPts val="600"/>
              </a:spcBef>
              <a:spcAft>
                <a:spcPts val="0"/>
              </a:spcAft>
              <a:buClr>
                <a:schemeClr val="dk1"/>
              </a:buClr>
              <a:buSzPts val="1100"/>
              <a:buFont typeface="Arial"/>
              <a:buNone/>
            </a:pPr>
            <a:r>
              <a:rPr lang="en-US" sz="3200">
                <a:solidFill>
                  <a:srgbClr val="17365D"/>
                </a:solidFill>
              </a:rPr>
              <a:t>•</a:t>
            </a:r>
            <a:r>
              <a:rPr lang="en-US" sz="3200">
                <a:solidFill>
                  <a:srgbClr val="17375E"/>
                </a:solidFill>
                <a:latin typeface="Calibri"/>
                <a:ea typeface="Calibri"/>
                <a:cs typeface="Calibri"/>
                <a:sym typeface="Calibri"/>
              </a:rPr>
              <a:t>Cargo Max Size 50⨉50⨉50 cm3</a:t>
            </a:r>
            <a:endParaRPr sz="3200">
              <a:solidFill>
                <a:srgbClr val="17375E"/>
              </a:solidFill>
              <a:latin typeface="Calibri"/>
              <a:ea typeface="Calibri"/>
              <a:cs typeface="Calibri"/>
              <a:sym typeface="Calibri"/>
            </a:endParaRPr>
          </a:p>
          <a:p>
            <a:pPr indent="0" lvl="0" marL="0" rtl="0">
              <a:lnSpc>
                <a:spcPct val="100000"/>
              </a:lnSpc>
              <a:spcBef>
                <a:spcPts val="0"/>
              </a:spcBef>
              <a:spcAft>
                <a:spcPts val="0"/>
              </a:spcAft>
              <a:buClr>
                <a:schemeClr val="dk1"/>
              </a:buClr>
              <a:buSzPts val="1100"/>
              <a:buFont typeface="Arial"/>
              <a:buNone/>
            </a:pPr>
            <a:r>
              <a:rPr lang="en-US" sz="3200">
                <a:solidFill>
                  <a:srgbClr val="17375E"/>
                </a:solidFill>
                <a:latin typeface="Calibri"/>
                <a:ea typeface="Calibri"/>
                <a:cs typeface="Calibri"/>
                <a:sym typeface="Calibri"/>
              </a:rPr>
              <a:t>Process Time &lt; 4s</a:t>
            </a:r>
            <a:endParaRPr sz="3200">
              <a:solidFill>
                <a:srgbClr val="17375E"/>
              </a:solidFill>
              <a:latin typeface="Calibri"/>
              <a:ea typeface="Calibri"/>
              <a:cs typeface="Calibri"/>
              <a:sym typeface="Calibri"/>
            </a:endParaRPr>
          </a:p>
          <a:p>
            <a:pPr indent="0" lvl="0" marL="0" rtl="0">
              <a:lnSpc>
                <a:spcPct val="100000"/>
              </a:lnSpc>
              <a:spcBef>
                <a:spcPts val="0"/>
              </a:spcBef>
              <a:spcAft>
                <a:spcPts val="0"/>
              </a:spcAft>
              <a:buClr>
                <a:schemeClr val="dk1"/>
              </a:buClr>
              <a:buSzPts val="1100"/>
              <a:buFont typeface="Arial"/>
              <a:buNone/>
            </a:pPr>
            <a:r>
              <a:rPr lang="en-US" sz="3200">
                <a:solidFill>
                  <a:srgbClr val="17375E"/>
                </a:solidFill>
                <a:latin typeface="Calibri"/>
                <a:ea typeface="Calibri"/>
                <a:cs typeface="Calibri"/>
                <a:sym typeface="Calibri"/>
              </a:rPr>
              <a:t>Camera distance &lt; 1.5m</a:t>
            </a:r>
            <a:endParaRPr sz="3200">
              <a:solidFill>
                <a:srgbClr val="17375E"/>
              </a:solidFill>
              <a:latin typeface="Calibri"/>
              <a:ea typeface="Calibri"/>
              <a:cs typeface="Calibri"/>
              <a:sym typeface="Calibri"/>
            </a:endParaRPr>
          </a:p>
          <a:p>
            <a:pPr indent="0" lvl="0" marL="0" rtl="0">
              <a:lnSpc>
                <a:spcPct val="100000"/>
              </a:lnSpc>
              <a:spcBef>
                <a:spcPts val="600"/>
              </a:spcBef>
              <a:spcAft>
                <a:spcPts val="0"/>
              </a:spcAft>
              <a:buClr>
                <a:schemeClr val="dk1"/>
              </a:buClr>
              <a:buSzPts val="1100"/>
              <a:buFont typeface="Arial"/>
              <a:buNone/>
            </a:pPr>
            <a:r>
              <a:rPr lang="en-US" sz="3200">
                <a:solidFill>
                  <a:srgbClr val="17375E"/>
                </a:solidFill>
                <a:latin typeface="Calibri"/>
                <a:ea typeface="Calibri"/>
                <a:cs typeface="Calibri"/>
                <a:sym typeface="Calibri"/>
              </a:rPr>
              <a:t>Number of depth cameras &lt;=2</a:t>
            </a:r>
            <a:endParaRPr sz="3200">
              <a:solidFill>
                <a:srgbClr val="17375E"/>
              </a:solidFill>
              <a:latin typeface="Calibri"/>
              <a:ea typeface="Calibri"/>
              <a:cs typeface="Calibri"/>
              <a:sym typeface="Calibri"/>
            </a:endParaRPr>
          </a:p>
          <a:p>
            <a:pPr indent="0" lvl="0" marL="0" rtl="0">
              <a:lnSpc>
                <a:spcPct val="100000"/>
              </a:lnSpc>
              <a:spcBef>
                <a:spcPts val="600"/>
              </a:spcBef>
              <a:spcAft>
                <a:spcPts val="0"/>
              </a:spcAft>
              <a:buClr>
                <a:schemeClr val="dk1"/>
              </a:buClr>
              <a:buSzPts val="1100"/>
              <a:buFont typeface="Arial"/>
              <a:buNone/>
            </a:pPr>
            <a:r>
              <a:rPr lang="en-US" sz="3200">
                <a:solidFill>
                  <a:srgbClr val="17375E"/>
                </a:solidFill>
                <a:latin typeface="Calibri"/>
                <a:ea typeface="Calibri"/>
                <a:cs typeface="Calibri"/>
                <a:sym typeface="Calibri"/>
              </a:rPr>
              <a:t>Cost &lt; 3500RMB</a:t>
            </a:r>
            <a:endParaRPr sz="3200">
              <a:solidFill>
                <a:srgbClr val="17375E"/>
              </a:solidFill>
              <a:latin typeface="Calibri"/>
              <a:ea typeface="Calibri"/>
              <a:cs typeface="Calibri"/>
              <a:sym typeface="Calibri"/>
            </a:endParaRPr>
          </a:p>
          <a:p>
            <a:pPr indent="0" lvl="0" marL="0" rtl="0">
              <a:lnSpc>
                <a:spcPct val="100000"/>
              </a:lnSpc>
              <a:spcBef>
                <a:spcPts val="600"/>
              </a:spcBef>
              <a:spcAft>
                <a:spcPts val="0"/>
              </a:spcAft>
              <a:buClr>
                <a:schemeClr val="dk1"/>
              </a:buClr>
              <a:buSzPts val="1100"/>
              <a:buFont typeface="Arial"/>
              <a:buNone/>
            </a:pPr>
            <a:r>
              <a:rPr lang="en-US" sz="2400">
                <a:solidFill>
                  <a:srgbClr val="17375E"/>
                </a:solidFill>
                <a:latin typeface="Calibri"/>
                <a:ea typeface="Calibri"/>
                <a:cs typeface="Calibri"/>
                <a:sym typeface="Calibri"/>
              </a:rPr>
              <a:t>means having been satisfied and · means partially satisfied.</a:t>
            </a:r>
            <a:endParaRPr sz="2400">
              <a:solidFill>
                <a:srgbClr val="17375E"/>
              </a:solidFill>
              <a:latin typeface="Calibri"/>
              <a:ea typeface="Calibri"/>
              <a:cs typeface="Calibri"/>
              <a:sym typeface="Calibri"/>
            </a:endParaRPr>
          </a:p>
          <a:p>
            <a:pPr indent="0" lvl="0" marL="0" rtl="0" algn="ctr">
              <a:lnSpc>
                <a:spcPct val="100000"/>
              </a:lnSpc>
              <a:spcBef>
                <a:spcPts val="600"/>
              </a:spcBef>
              <a:spcAft>
                <a:spcPts val="0"/>
              </a:spcAft>
              <a:buClr>
                <a:schemeClr val="dk1"/>
              </a:buClr>
              <a:buSzPts val="1100"/>
              <a:buFont typeface="Arial"/>
              <a:buNone/>
            </a:pPr>
            <a:r>
              <a:rPr b="1" lang="en-US" sz="4000" u="sng">
                <a:solidFill>
                  <a:srgbClr val="17375E"/>
                </a:solidFill>
                <a:latin typeface="Calibri"/>
                <a:ea typeface="Calibri"/>
                <a:cs typeface="Calibri"/>
                <a:sym typeface="Calibri"/>
              </a:rPr>
              <a:t>Conclusion</a:t>
            </a:r>
            <a:endParaRPr b="1" sz="4000" u="sng">
              <a:solidFill>
                <a:srgbClr val="17375E"/>
              </a:solidFill>
              <a:latin typeface="Calibri"/>
              <a:ea typeface="Calibri"/>
              <a:cs typeface="Calibri"/>
              <a:sym typeface="Calibri"/>
            </a:endParaRPr>
          </a:p>
          <a:p>
            <a:pPr indent="0" lvl="0" marL="0" rtl="0">
              <a:lnSpc>
                <a:spcPct val="100000"/>
              </a:lnSpc>
              <a:spcBef>
                <a:spcPts val="0"/>
              </a:spcBef>
              <a:spcAft>
                <a:spcPts val="0"/>
              </a:spcAft>
              <a:buSzPts val="1100"/>
              <a:buNone/>
            </a:pPr>
            <a:r>
              <a:rPr lang="en-US" sz="3200">
                <a:solidFill>
                  <a:srgbClr val="17375E"/>
                </a:solidFill>
                <a:latin typeface="Calibri"/>
                <a:ea typeface="Calibri"/>
                <a:cs typeface="Calibri"/>
                <a:sym typeface="Calibri"/>
              </a:rPr>
              <a:t>Depth cameras can be used to reconstruct the object shape and estimate the volume. The method can be applied in real-world conveyor belt settings to estimate cargo volumes at high accuracy and low cost.</a:t>
            </a:r>
            <a:endParaRPr sz="3200">
              <a:solidFill>
                <a:srgbClr val="17375E"/>
              </a:solidFill>
              <a:latin typeface="Calibri"/>
              <a:ea typeface="Calibri"/>
              <a:cs typeface="Calibri"/>
              <a:sym typeface="Calibri"/>
            </a:endParaRPr>
          </a:p>
          <a:p>
            <a:pPr indent="0" lvl="0" marL="0" rtl="0">
              <a:lnSpc>
                <a:spcPct val="100000"/>
              </a:lnSpc>
              <a:spcBef>
                <a:spcPts val="0"/>
              </a:spcBef>
              <a:spcAft>
                <a:spcPts val="0"/>
              </a:spcAft>
              <a:buClr>
                <a:schemeClr val="dk1"/>
              </a:buClr>
              <a:buSzPts val="1100"/>
              <a:buFont typeface="Arial"/>
              <a:buNone/>
            </a:pPr>
            <a:r>
              <a:t/>
            </a:r>
            <a:endParaRPr sz="3200">
              <a:solidFill>
                <a:srgbClr val="17375E"/>
              </a:solidFill>
              <a:latin typeface="Calibri"/>
              <a:ea typeface="Calibri"/>
              <a:cs typeface="Calibri"/>
              <a:sym typeface="Calibri"/>
            </a:endParaRPr>
          </a:p>
          <a:p>
            <a:pPr indent="0" lvl="0" marL="0" rtl="0" algn="ctr">
              <a:lnSpc>
                <a:spcPct val="100000"/>
              </a:lnSpc>
              <a:spcBef>
                <a:spcPts val="0"/>
              </a:spcBef>
              <a:spcAft>
                <a:spcPts val="0"/>
              </a:spcAft>
              <a:buClr>
                <a:schemeClr val="dk1"/>
              </a:buClr>
              <a:buSzPts val="1100"/>
              <a:buFont typeface="Arial"/>
              <a:buNone/>
            </a:pPr>
            <a:r>
              <a:rPr b="1" lang="en-US" sz="4000" u="sng">
                <a:solidFill>
                  <a:srgbClr val="17375E"/>
                </a:solidFill>
                <a:latin typeface="Calibri"/>
                <a:ea typeface="Calibri"/>
                <a:cs typeface="Calibri"/>
                <a:sym typeface="Calibri"/>
              </a:rPr>
              <a:t>Acknowledgement</a:t>
            </a:r>
            <a:endParaRPr b="1" sz="4000" u="sng">
              <a:solidFill>
                <a:srgbClr val="17375E"/>
              </a:solidFill>
              <a:latin typeface="Calibri"/>
              <a:ea typeface="Calibri"/>
              <a:cs typeface="Calibri"/>
              <a:sym typeface="Calibri"/>
            </a:endParaRPr>
          </a:p>
          <a:p>
            <a:pPr indent="0" lvl="0" marL="0" rtl="0">
              <a:lnSpc>
                <a:spcPct val="100000"/>
              </a:lnSpc>
              <a:spcBef>
                <a:spcPts val="0"/>
              </a:spcBef>
              <a:spcAft>
                <a:spcPts val="0"/>
              </a:spcAft>
              <a:buClr>
                <a:schemeClr val="dk1"/>
              </a:buClr>
              <a:buSzPts val="1100"/>
              <a:buFont typeface="Arial"/>
              <a:buNone/>
            </a:pPr>
            <a:r>
              <a:rPr lang="en-US" sz="2800">
                <a:solidFill>
                  <a:srgbClr val="17375E"/>
                </a:solidFill>
                <a:latin typeface="Calibri"/>
                <a:ea typeface="Calibri"/>
                <a:cs typeface="Calibri"/>
                <a:sym typeface="Calibri"/>
              </a:rPr>
              <a:t>Sponsor: Zhuosi Zhang from Panasonic</a:t>
            </a:r>
            <a:endParaRPr sz="2800">
              <a:solidFill>
                <a:srgbClr val="17375E"/>
              </a:solidFill>
              <a:latin typeface="Calibri"/>
              <a:ea typeface="Calibri"/>
              <a:cs typeface="Calibri"/>
              <a:sym typeface="Calibri"/>
            </a:endParaRPr>
          </a:p>
          <a:p>
            <a:pPr indent="0" lvl="0" marL="0" rtl="0">
              <a:lnSpc>
                <a:spcPct val="100000"/>
              </a:lnSpc>
              <a:spcBef>
                <a:spcPts val="0"/>
              </a:spcBef>
              <a:spcAft>
                <a:spcPts val="0"/>
              </a:spcAft>
              <a:buSzPts val="1100"/>
              <a:buNone/>
            </a:pPr>
            <a:r>
              <a:rPr lang="en-US" sz="2800">
                <a:solidFill>
                  <a:srgbClr val="17375E"/>
                </a:solidFill>
                <a:latin typeface="Calibri"/>
                <a:ea typeface="Calibri"/>
                <a:cs typeface="Calibri"/>
                <a:sym typeface="Calibri"/>
              </a:rPr>
              <a:t>Advisor: Dr. Mingjian Li and Prof. Chengbin Ma from UM-SJTU Joint Institute</a:t>
            </a:r>
            <a:endParaRPr sz="2800">
              <a:solidFill>
                <a:srgbClr val="17375E"/>
              </a:solidFill>
              <a:latin typeface="Calibri"/>
              <a:ea typeface="Calibri"/>
              <a:cs typeface="Calibri"/>
              <a:sym typeface="Calibri"/>
            </a:endParaRPr>
          </a:p>
          <a:p>
            <a:pPr indent="0" lvl="0" marL="0" rtl="0">
              <a:lnSpc>
                <a:spcPct val="100000"/>
              </a:lnSpc>
              <a:spcBef>
                <a:spcPts val="0"/>
              </a:spcBef>
              <a:spcAft>
                <a:spcPts val="0"/>
              </a:spcAft>
              <a:buClr>
                <a:schemeClr val="dk1"/>
              </a:buClr>
              <a:buSzPts val="1100"/>
              <a:buFont typeface="Arial"/>
              <a:buNone/>
            </a:pPr>
            <a:r>
              <a:t/>
            </a:r>
            <a:endParaRPr sz="2800">
              <a:solidFill>
                <a:srgbClr val="17375E"/>
              </a:solidFill>
              <a:latin typeface="Calibri"/>
              <a:ea typeface="Calibri"/>
              <a:cs typeface="Calibri"/>
              <a:sym typeface="Calibri"/>
            </a:endParaRPr>
          </a:p>
          <a:p>
            <a:pPr indent="0" lvl="0" marL="0" rtl="0" algn="ctr">
              <a:lnSpc>
                <a:spcPct val="100000"/>
              </a:lnSpc>
              <a:spcBef>
                <a:spcPts val="0"/>
              </a:spcBef>
              <a:spcAft>
                <a:spcPts val="0"/>
              </a:spcAft>
              <a:buSzPts val="1100"/>
              <a:buNone/>
            </a:pPr>
            <a:r>
              <a:rPr b="1" lang="en-US" sz="4000" u="sng">
                <a:solidFill>
                  <a:srgbClr val="17375E"/>
                </a:solidFill>
                <a:latin typeface="Calibri"/>
                <a:ea typeface="Calibri"/>
                <a:cs typeface="Calibri"/>
                <a:sym typeface="Calibri"/>
              </a:rPr>
              <a:t>Reference</a:t>
            </a:r>
            <a:endParaRPr b="1" sz="4000" u="sng">
              <a:solidFill>
                <a:srgbClr val="17365D"/>
              </a:solidFill>
              <a:latin typeface="Calibri"/>
              <a:ea typeface="Calibri"/>
              <a:cs typeface="Calibri"/>
              <a:sym typeface="Calibri"/>
            </a:endParaRPr>
          </a:p>
          <a:p>
            <a:pPr indent="0" lvl="0" marL="0" marR="0" rtl="0">
              <a:lnSpc>
                <a:spcPct val="100000"/>
              </a:lnSpc>
              <a:spcBef>
                <a:spcPts val="0"/>
              </a:spcBef>
              <a:spcAft>
                <a:spcPts val="0"/>
              </a:spcAft>
              <a:buNone/>
            </a:pPr>
            <a:r>
              <a:rPr lang="en-US" sz="2800">
                <a:solidFill>
                  <a:srgbClr val="17365D"/>
                </a:solidFill>
                <a:latin typeface="Calibri"/>
                <a:ea typeface="Calibri"/>
                <a:cs typeface="Calibri"/>
                <a:sym typeface="Calibri"/>
              </a:rPr>
              <a:t>[1]</a:t>
            </a:r>
            <a:r>
              <a:rPr lang="en-US" sz="2800">
                <a:solidFill>
                  <a:schemeClr val="dk1"/>
                </a:solidFill>
                <a:latin typeface="Calibri"/>
                <a:ea typeface="Calibri"/>
                <a:cs typeface="Calibri"/>
                <a:sym typeface="Calibri"/>
              </a:rPr>
              <a:t>https://ss0.bdstatic.com/70cFuHSh_Q1YnxGkpoWK1HF6hhy/it/u=3831402330,1049417822&amp;fm=200&amp;gp=0.jpg</a:t>
            </a:r>
            <a:endParaRPr sz="2800">
              <a:latin typeface="Calibri"/>
              <a:ea typeface="Calibri"/>
              <a:cs typeface="Calibri"/>
              <a:sym typeface="Calibri"/>
            </a:endParaRPr>
          </a:p>
          <a:p>
            <a:pPr indent="0" lvl="0" marL="0" marR="0" rtl="0">
              <a:lnSpc>
                <a:spcPct val="100000"/>
              </a:lnSpc>
              <a:spcBef>
                <a:spcPts val="0"/>
              </a:spcBef>
              <a:spcAft>
                <a:spcPts val="0"/>
              </a:spcAft>
              <a:buNone/>
            </a:pPr>
            <a:r>
              <a:t/>
            </a:r>
            <a:endParaRPr sz="3200">
              <a:solidFill>
                <a:schemeClr val="dk1"/>
              </a:solidFill>
              <a:latin typeface="Calibri"/>
              <a:ea typeface="Calibri"/>
              <a:cs typeface="Calibri"/>
              <a:sym typeface="Calibri"/>
            </a:endParaRPr>
          </a:p>
          <a:p>
            <a:pPr indent="0" lvl="0" marL="0" marR="0" rtl="0">
              <a:lnSpc>
                <a:spcPct val="100000"/>
              </a:lnSpc>
              <a:spcBef>
                <a:spcPts val="0"/>
              </a:spcBef>
              <a:spcAft>
                <a:spcPts val="0"/>
              </a:spcAft>
              <a:buNone/>
            </a:pPr>
            <a:r>
              <a:t/>
            </a:r>
            <a:endParaRPr sz="3200">
              <a:solidFill>
                <a:schemeClr val="dk1"/>
              </a:solidFill>
              <a:latin typeface="Calibri"/>
              <a:ea typeface="Calibri"/>
              <a:cs typeface="Calibri"/>
              <a:sym typeface="Calibri"/>
            </a:endParaRPr>
          </a:p>
        </p:txBody>
      </p:sp>
      <p:sp>
        <p:nvSpPr>
          <p:cNvPr id="96" name="Google Shape;96;p13"/>
          <p:cNvSpPr txBox="1"/>
          <p:nvPr/>
        </p:nvSpPr>
        <p:spPr>
          <a:xfrm>
            <a:off x="7560990" y="7447635"/>
            <a:ext cx="6480000" cy="23399100"/>
          </a:xfrm>
          <a:prstGeom prst="rect">
            <a:avLst/>
          </a:prstGeom>
          <a:solidFill>
            <a:schemeClr val="lt1"/>
          </a:solidFill>
          <a:ln cap="flat" cmpd="sng" w="25400">
            <a:solidFill>
              <a:srgbClr val="366092"/>
            </a:solidFill>
            <a:prstDash val="solid"/>
            <a:round/>
            <a:headEnd len="sm" w="sm" type="none"/>
            <a:tailEnd len="sm" w="sm" type="none"/>
          </a:ln>
        </p:spPr>
        <p:txBody>
          <a:bodyPr anchorCtr="0" anchor="t" bIns="90000" lIns="91425" spcFirstLastPara="1" rIns="91425" wrap="square" tIns="90000">
            <a:noAutofit/>
          </a:bodyPr>
          <a:lstStyle/>
          <a:p>
            <a:pPr indent="0" lvl="0" marL="0" marR="0" rtl="0" algn="ctr">
              <a:spcBef>
                <a:spcPts val="0"/>
              </a:spcBef>
              <a:spcAft>
                <a:spcPts val="0"/>
              </a:spcAft>
              <a:buNone/>
            </a:pPr>
            <a:r>
              <a:rPr b="1" lang="en-US" sz="4000" u="sng">
                <a:solidFill>
                  <a:srgbClr val="17365D"/>
                </a:solidFill>
                <a:latin typeface="Calibri"/>
                <a:ea typeface="Calibri"/>
                <a:cs typeface="Calibri"/>
                <a:sym typeface="Calibri"/>
              </a:rPr>
              <a:t>Design Description</a:t>
            </a:r>
            <a:endParaRPr/>
          </a:p>
          <a:p>
            <a:pPr indent="0" lvl="0" marL="0" marR="0" rtl="0" algn="l">
              <a:spcBef>
                <a:spcPts val="0"/>
              </a:spcBef>
              <a:spcAft>
                <a:spcPts val="0"/>
              </a:spcAft>
              <a:buNone/>
            </a:pPr>
            <a:r>
              <a:rPr lang="en-US" sz="3200">
                <a:solidFill>
                  <a:srgbClr val="17365D"/>
                </a:solidFill>
                <a:latin typeface="Calibri"/>
                <a:ea typeface="Calibri"/>
                <a:cs typeface="Calibri"/>
                <a:sym typeface="Calibri"/>
              </a:rPr>
              <a:t>The design uses two depth cameras to take IR and depth images of the cargo. We use reflection tapes </a:t>
            </a:r>
            <a:r>
              <a:rPr lang="en-US" sz="3200">
                <a:solidFill>
                  <a:srgbClr val="17365D"/>
                </a:solidFill>
                <a:latin typeface="Calibri"/>
                <a:ea typeface="Calibri"/>
                <a:cs typeface="Calibri"/>
                <a:sym typeface="Calibri"/>
              </a:rPr>
              <a:t>on the conveyor belt </a:t>
            </a:r>
            <a:r>
              <a:rPr lang="en-US" sz="3200">
                <a:solidFill>
                  <a:srgbClr val="17365D"/>
                </a:solidFill>
                <a:latin typeface="Calibri"/>
                <a:ea typeface="Calibri"/>
                <a:cs typeface="Calibri"/>
                <a:sym typeface="Calibri"/>
              </a:rPr>
              <a:t>which are very obvious in IR images to determine the position of cargos. Then we generate point clouds out of the depth images. The point clouds are then denoised to eliminate </a:t>
            </a:r>
            <a:r>
              <a:rPr lang="en-US" sz="3200">
                <a:solidFill>
                  <a:srgbClr val="17365D"/>
                </a:solidFill>
                <a:latin typeface="Calibri"/>
                <a:ea typeface="Calibri"/>
                <a:cs typeface="Calibri"/>
                <a:sym typeface="Calibri"/>
              </a:rPr>
              <a:t>irrelevant</a:t>
            </a:r>
            <a:r>
              <a:rPr lang="en-US" sz="3200">
                <a:solidFill>
                  <a:srgbClr val="17365D"/>
                </a:solidFill>
                <a:latin typeface="Calibri"/>
                <a:ea typeface="Calibri"/>
                <a:cs typeface="Calibri"/>
                <a:sym typeface="Calibri"/>
              </a:rPr>
              <a:t> points. We first align the point clouds generated by each camera by referring to the moving direction and a feature point. Then we align the point clouds from two filming angle into one, and use convex hull construction to construct the 3D model of the cargo. Finally, we construct the smallest cuboid that encloses the cargo and then use its volume as the estimation.</a:t>
            </a:r>
            <a:endParaRPr sz="3200">
              <a:solidFill>
                <a:srgbClr val="17365D"/>
              </a:solidFill>
              <a:latin typeface="Calibri"/>
              <a:ea typeface="Calibri"/>
              <a:cs typeface="Calibri"/>
              <a:sym typeface="Calibri"/>
            </a:endParaRPr>
          </a:p>
          <a:p>
            <a:pPr indent="0" lvl="0" marL="0" marR="0" rtl="0" algn="l">
              <a:spcBef>
                <a:spcPts val="0"/>
              </a:spcBef>
              <a:spcAft>
                <a:spcPts val="0"/>
              </a:spcAft>
              <a:buNone/>
            </a:pPr>
            <a:r>
              <a:t/>
            </a:r>
            <a:endParaRPr sz="3200">
              <a:solidFill>
                <a:srgbClr val="17365D"/>
              </a:solidFill>
              <a:latin typeface="Calibri"/>
              <a:ea typeface="Calibri"/>
              <a:cs typeface="Calibri"/>
              <a:sym typeface="Calibri"/>
            </a:endParaRPr>
          </a:p>
          <a:p>
            <a:pPr indent="0" lvl="0" marL="0" marR="0" rtl="0" algn="l">
              <a:spcBef>
                <a:spcPts val="0"/>
              </a:spcBef>
              <a:spcAft>
                <a:spcPts val="0"/>
              </a:spcAft>
              <a:buNone/>
            </a:pPr>
            <a:r>
              <a:t/>
            </a:r>
            <a:endParaRPr sz="3200">
              <a:solidFill>
                <a:srgbClr val="17365D"/>
              </a:solidFill>
              <a:latin typeface="Calibri"/>
              <a:ea typeface="Calibri"/>
              <a:cs typeface="Calibri"/>
              <a:sym typeface="Calibri"/>
            </a:endParaRPr>
          </a:p>
          <a:p>
            <a:pPr indent="0" lvl="0" marL="0" marR="0" rtl="0" algn="l">
              <a:spcBef>
                <a:spcPts val="0"/>
              </a:spcBef>
              <a:spcAft>
                <a:spcPts val="0"/>
              </a:spcAft>
              <a:buNone/>
            </a:pPr>
            <a:r>
              <a:t/>
            </a:r>
            <a:endParaRPr sz="3200">
              <a:solidFill>
                <a:srgbClr val="17365D"/>
              </a:solidFill>
              <a:latin typeface="Calibri"/>
              <a:ea typeface="Calibri"/>
              <a:cs typeface="Calibri"/>
              <a:sym typeface="Calibri"/>
            </a:endParaRPr>
          </a:p>
          <a:p>
            <a:pPr indent="0" lvl="0" marL="0" marR="0" rtl="0" algn="l">
              <a:spcBef>
                <a:spcPts val="0"/>
              </a:spcBef>
              <a:spcAft>
                <a:spcPts val="0"/>
              </a:spcAft>
              <a:buNone/>
            </a:pPr>
            <a:r>
              <a:t/>
            </a:r>
            <a:endParaRPr sz="3200">
              <a:solidFill>
                <a:srgbClr val="17365D"/>
              </a:solidFill>
              <a:latin typeface="Calibri"/>
              <a:ea typeface="Calibri"/>
              <a:cs typeface="Calibri"/>
              <a:sym typeface="Calibri"/>
            </a:endParaRPr>
          </a:p>
          <a:p>
            <a:pPr indent="0" lvl="0" marL="0" marR="0" rtl="0" algn="l">
              <a:spcBef>
                <a:spcPts val="0"/>
              </a:spcBef>
              <a:spcAft>
                <a:spcPts val="0"/>
              </a:spcAft>
              <a:buNone/>
            </a:pPr>
            <a:r>
              <a:t/>
            </a:r>
            <a:endParaRPr sz="3200">
              <a:solidFill>
                <a:srgbClr val="17365D"/>
              </a:solidFill>
              <a:latin typeface="Calibri"/>
              <a:ea typeface="Calibri"/>
              <a:cs typeface="Calibri"/>
              <a:sym typeface="Calibri"/>
            </a:endParaRPr>
          </a:p>
          <a:p>
            <a:pPr indent="0" lvl="0" marL="0" marR="0" rtl="0" algn="l">
              <a:spcBef>
                <a:spcPts val="0"/>
              </a:spcBef>
              <a:spcAft>
                <a:spcPts val="0"/>
              </a:spcAft>
              <a:buNone/>
            </a:pPr>
            <a:r>
              <a:t/>
            </a:r>
            <a:endParaRPr sz="3200">
              <a:solidFill>
                <a:srgbClr val="17365D"/>
              </a:solidFill>
              <a:latin typeface="Calibri"/>
              <a:ea typeface="Calibri"/>
              <a:cs typeface="Calibri"/>
              <a:sym typeface="Calibri"/>
            </a:endParaRPr>
          </a:p>
          <a:p>
            <a:pPr indent="0" lvl="0" marL="0" marR="0" rtl="0" algn="l">
              <a:spcBef>
                <a:spcPts val="0"/>
              </a:spcBef>
              <a:spcAft>
                <a:spcPts val="0"/>
              </a:spcAft>
              <a:buNone/>
            </a:pPr>
            <a:r>
              <a:t/>
            </a:r>
            <a:endParaRPr sz="3200">
              <a:solidFill>
                <a:srgbClr val="17365D"/>
              </a:solidFill>
              <a:latin typeface="Calibri"/>
              <a:ea typeface="Calibri"/>
              <a:cs typeface="Calibri"/>
              <a:sym typeface="Calibri"/>
            </a:endParaRPr>
          </a:p>
          <a:p>
            <a:pPr indent="0" lvl="0" marL="0" marR="0" rtl="0" algn="l">
              <a:spcBef>
                <a:spcPts val="0"/>
              </a:spcBef>
              <a:spcAft>
                <a:spcPts val="0"/>
              </a:spcAft>
              <a:buNone/>
            </a:pPr>
            <a:r>
              <a:t/>
            </a:r>
            <a:endParaRPr sz="3200">
              <a:solidFill>
                <a:srgbClr val="17365D"/>
              </a:solidFill>
              <a:latin typeface="Calibri"/>
              <a:ea typeface="Calibri"/>
              <a:cs typeface="Calibri"/>
              <a:sym typeface="Calibri"/>
            </a:endParaRPr>
          </a:p>
          <a:p>
            <a:pPr indent="0" lvl="0" marL="0" marR="0" rtl="0" algn="ctr">
              <a:spcBef>
                <a:spcPts val="0"/>
              </a:spcBef>
              <a:spcAft>
                <a:spcPts val="0"/>
              </a:spcAft>
              <a:buNone/>
            </a:pPr>
            <a:r>
              <a:t/>
            </a:r>
            <a:endParaRPr sz="2800">
              <a:solidFill>
                <a:srgbClr val="17365D"/>
              </a:solidFill>
              <a:latin typeface="Calibri"/>
              <a:ea typeface="Calibri"/>
              <a:cs typeface="Calibri"/>
              <a:sym typeface="Calibri"/>
            </a:endParaRPr>
          </a:p>
          <a:p>
            <a:pPr indent="0" lvl="0" marL="0" marR="0" rtl="0" algn="ctr">
              <a:spcBef>
                <a:spcPts val="0"/>
              </a:spcBef>
              <a:spcAft>
                <a:spcPts val="0"/>
              </a:spcAft>
              <a:buNone/>
            </a:pPr>
            <a:r>
              <a:rPr b="1" lang="en-US" sz="2800">
                <a:solidFill>
                  <a:srgbClr val="17365D"/>
                </a:solidFill>
                <a:latin typeface="Calibri"/>
                <a:ea typeface="Calibri"/>
                <a:cs typeface="Calibri"/>
                <a:sym typeface="Calibri"/>
              </a:rPr>
              <a:t>Fig.4</a:t>
            </a:r>
            <a:r>
              <a:rPr lang="en-US" sz="2800">
                <a:solidFill>
                  <a:srgbClr val="17365D"/>
                </a:solidFill>
                <a:latin typeface="Calibri"/>
                <a:ea typeface="Calibri"/>
                <a:cs typeface="Calibri"/>
                <a:sym typeface="Calibri"/>
              </a:rPr>
              <a:t> The whole set-up system</a:t>
            </a:r>
            <a:endParaRPr b="1" sz="4000" u="sng">
              <a:solidFill>
                <a:srgbClr val="17365D"/>
              </a:solidFill>
              <a:latin typeface="Calibri"/>
              <a:ea typeface="Calibri"/>
              <a:cs typeface="Calibri"/>
              <a:sym typeface="Calibri"/>
            </a:endParaRPr>
          </a:p>
          <a:p>
            <a:pPr indent="0" lvl="0" marL="0" marR="0" rtl="0" algn="ctr">
              <a:spcBef>
                <a:spcPts val="0"/>
              </a:spcBef>
              <a:spcAft>
                <a:spcPts val="0"/>
              </a:spcAft>
              <a:buNone/>
            </a:pPr>
            <a:r>
              <a:rPr b="1" lang="en-US" sz="4000" u="sng">
                <a:solidFill>
                  <a:srgbClr val="17365D"/>
                </a:solidFill>
                <a:latin typeface="Calibri"/>
                <a:ea typeface="Calibri"/>
                <a:cs typeface="Calibri"/>
                <a:sym typeface="Calibri"/>
              </a:rPr>
              <a:t>Mod</a:t>
            </a:r>
            <a:r>
              <a:rPr b="1" lang="en-US" sz="4000" u="sng">
                <a:solidFill>
                  <a:srgbClr val="17365D"/>
                </a:solidFill>
                <a:latin typeface="Calibri"/>
                <a:ea typeface="Calibri"/>
                <a:cs typeface="Calibri"/>
                <a:sym typeface="Calibri"/>
              </a:rPr>
              <a:t>eling and Analysis</a:t>
            </a:r>
            <a:endParaRPr/>
          </a:p>
          <a:p>
            <a:pPr indent="0" lvl="0" marL="0" rtl="0">
              <a:lnSpc>
                <a:spcPct val="100000"/>
              </a:lnSpc>
              <a:spcBef>
                <a:spcPts val="0"/>
              </a:spcBef>
              <a:spcAft>
                <a:spcPts val="0"/>
              </a:spcAft>
              <a:buClr>
                <a:schemeClr val="dk1"/>
              </a:buClr>
              <a:buSzPts val="1100"/>
              <a:buFont typeface="Arial"/>
              <a:buNone/>
            </a:pPr>
            <a:r>
              <a:rPr lang="en-US" sz="3200">
                <a:solidFill>
                  <a:srgbClr val="17375E"/>
                </a:solidFill>
                <a:latin typeface="Calibri"/>
                <a:ea typeface="Calibri"/>
                <a:cs typeface="Calibri"/>
                <a:sym typeface="Calibri"/>
              </a:rPr>
              <a:t>A python script is written to visualize the 3D point cloud of reconstructed object, and display the bounding box of the object. The errors and offsets are evaluated by comparing the size of the bounding box to the size of the real object.</a:t>
            </a:r>
            <a:endParaRPr sz="3200">
              <a:solidFill>
                <a:srgbClr val="17365D"/>
              </a:solidFill>
              <a:latin typeface="Calibri"/>
              <a:ea typeface="Calibri"/>
              <a:cs typeface="Calibri"/>
              <a:sym typeface="Calibri"/>
            </a:endParaRPr>
          </a:p>
          <a:p>
            <a:pPr indent="0" lvl="0" marL="0" marR="0" rtl="0" algn="l">
              <a:spcBef>
                <a:spcPts val="0"/>
              </a:spcBef>
              <a:spcAft>
                <a:spcPts val="0"/>
              </a:spcAft>
              <a:buNone/>
            </a:pPr>
            <a:r>
              <a:t/>
            </a:r>
            <a:endParaRPr sz="3200" u="sng">
              <a:solidFill>
                <a:srgbClr val="17365D"/>
              </a:solidFill>
              <a:latin typeface="Calibri"/>
              <a:ea typeface="Calibri"/>
              <a:cs typeface="Calibri"/>
              <a:sym typeface="Calibri"/>
            </a:endParaRPr>
          </a:p>
          <a:p>
            <a:pPr indent="0" lvl="0" marL="0" marR="0" rtl="0" algn="l">
              <a:spcBef>
                <a:spcPts val="0"/>
              </a:spcBef>
              <a:spcAft>
                <a:spcPts val="0"/>
              </a:spcAft>
              <a:buNone/>
            </a:pPr>
            <a:r>
              <a:t/>
            </a:r>
            <a:endParaRPr sz="3200" u="sng">
              <a:solidFill>
                <a:srgbClr val="17365D"/>
              </a:solidFill>
              <a:latin typeface="Calibri"/>
              <a:ea typeface="Calibri"/>
              <a:cs typeface="Calibri"/>
              <a:sym typeface="Calibri"/>
            </a:endParaRPr>
          </a:p>
          <a:p>
            <a:pPr indent="0" lvl="0" marL="0" marR="0" rtl="0" algn="l">
              <a:spcBef>
                <a:spcPts val="0"/>
              </a:spcBef>
              <a:spcAft>
                <a:spcPts val="0"/>
              </a:spcAft>
              <a:buNone/>
            </a:pPr>
            <a:r>
              <a:t/>
            </a:r>
            <a:endParaRPr sz="3200" u="sng">
              <a:solidFill>
                <a:srgbClr val="17365D"/>
              </a:solidFill>
              <a:latin typeface="Calibri"/>
              <a:ea typeface="Calibri"/>
              <a:cs typeface="Calibri"/>
              <a:sym typeface="Calibri"/>
            </a:endParaRPr>
          </a:p>
          <a:p>
            <a:pPr indent="0" lvl="0" marL="0" marR="0" rtl="0" algn="l">
              <a:spcBef>
                <a:spcPts val="0"/>
              </a:spcBef>
              <a:spcAft>
                <a:spcPts val="0"/>
              </a:spcAft>
              <a:buNone/>
            </a:pPr>
            <a:r>
              <a:t/>
            </a:r>
            <a:endParaRPr sz="3200" u="sng">
              <a:solidFill>
                <a:srgbClr val="17365D"/>
              </a:solidFill>
              <a:latin typeface="Calibri"/>
              <a:ea typeface="Calibri"/>
              <a:cs typeface="Calibri"/>
              <a:sym typeface="Calibri"/>
            </a:endParaRPr>
          </a:p>
          <a:p>
            <a:pPr indent="0" lvl="0" marL="0" marR="0" rtl="0" algn="l">
              <a:spcBef>
                <a:spcPts val="0"/>
              </a:spcBef>
              <a:spcAft>
                <a:spcPts val="0"/>
              </a:spcAft>
              <a:buNone/>
            </a:pPr>
            <a:r>
              <a:t/>
            </a:r>
            <a:endParaRPr sz="3200" u="sng">
              <a:solidFill>
                <a:srgbClr val="17365D"/>
              </a:solidFill>
              <a:latin typeface="Calibri"/>
              <a:ea typeface="Calibri"/>
              <a:cs typeface="Calibri"/>
              <a:sym typeface="Calibri"/>
            </a:endParaRPr>
          </a:p>
          <a:p>
            <a:pPr indent="0" lvl="0" marL="0" marR="0" rtl="0" algn="l">
              <a:spcBef>
                <a:spcPts val="0"/>
              </a:spcBef>
              <a:spcAft>
                <a:spcPts val="0"/>
              </a:spcAft>
              <a:buNone/>
            </a:pPr>
            <a:r>
              <a:t/>
            </a:r>
            <a:endParaRPr sz="3200" u="sng">
              <a:solidFill>
                <a:srgbClr val="17365D"/>
              </a:solidFill>
              <a:latin typeface="Calibri"/>
              <a:ea typeface="Calibri"/>
              <a:cs typeface="Calibri"/>
              <a:sym typeface="Calibri"/>
            </a:endParaRPr>
          </a:p>
          <a:p>
            <a:pPr indent="0" lvl="0" marL="0" rtl="0" algn="l">
              <a:lnSpc>
                <a:spcPct val="115000"/>
              </a:lnSpc>
              <a:spcBef>
                <a:spcPts val="0"/>
              </a:spcBef>
              <a:spcAft>
                <a:spcPts val="0"/>
              </a:spcAft>
              <a:buSzPts val="1100"/>
              <a:buNone/>
            </a:pPr>
            <a:r>
              <a:t/>
            </a:r>
            <a:endParaRPr b="1" sz="600">
              <a:solidFill>
                <a:srgbClr val="17365D"/>
              </a:solidFill>
              <a:latin typeface="Calibri"/>
              <a:ea typeface="Calibri"/>
              <a:cs typeface="Calibri"/>
              <a:sym typeface="Calibri"/>
            </a:endParaRPr>
          </a:p>
          <a:p>
            <a:pPr indent="0" lvl="0" marL="0" rtl="0" algn="l">
              <a:lnSpc>
                <a:spcPct val="115000"/>
              </a:lnSpc>
              <a:spcBef>
                <a:spcPts val="0"/>
              </a:spcBef>
              <a:spcAft>
                <a:spcPts val="0"/>
              </a:spcAft>
              <a:buSzPts val="1100"/>
              <a:buNone/>
            </a:pPr>
            <a:r>
              <a:t/>
            </a:r>
            <a:endParaRPr b="1" sz="600">
              <a:solidFill>
                <a:srgbClr val="17365D"/>
              </a:solidFill>
              <a:latin typeface="Calibri"/>
              <a:ea typeface="Calibri"/>
              <a:cs typeface="Calibri"/>
              <a:sym typeface="Calibri"/>
            </a:endParaRPr>
          </a:p>
          <a:p>
            <a:pPr indent="0" lvl="0" marL="0" rtl="0" algn="l">
              <a:lnSpc>
                <a:spcPct val="115000"/>
              </a:lnSpc>
              <a:spcBef>
                <a:spcPts val="0"/>
              </a:spcBef>
              <a:spcAft>
                <a:spcPts val="0"/>
              </a:spcAft>
              <a:buSzPts val="1100"/>
              <a:buNone/>
            </a:pPr>
            <a:r>
              <a:t/>
            </a:r>
            <a:endParaRPr b="1" sz="600">
              <a:solidFill>
                <a:srgbClr val="17365D"/>
              </a:solidFill>
              <a:latin typeface="Calibri"/>
              <a:ea typeface="Calibri"/>
              <a:cs typeface="Calibri"/>
              <a:sym typeface="Calibri"/>
            </a:endParaRPr>
          </a:p>
          <a:p>
            <a:pPr indent="0" lvl="0" marL="0" rtl="0" algn="l">
              <a:lnSpc>
                <a:spcPct val="115000"/>
              </a:lnSpc>
              <a:spcBef>
                <a:spcPts val="0"/>
              </a:spcBef>
              <a:spcAft>
                <a:spcPts val="0"/>
              </a:spcAft>
              <a:buSzPts val="1100"/>
              <a:buNone/>
            </a:pPr>
            <a:r>
              <a:t/>
            </a:r>
            <a:endParaRPr b="1" sz="600">
              <a:solidFill>
                <a:srgbClr val="17365D"/>
              </a:solidFill>
              <a:latin typeface="Calibri"/>
              <a:ea typeface="Calibri"/>
              <a:cs typeface="Calibri"/>
              <a:sym typeface="Calibri"/>
            </a:endParaRPr>
          </a:p>
          <a:p>
            <a:pPr indent="0" lvl="0" marL="0" rtl="0" algn="l">
              <a:lnSpc>
                <a:spcPct val="115000"/>
              </a:lnSpc>
              <a:spcBef>
                <a:spcPts val="0"/>
              </a:spcBef>
              <a:spcAft>
                <a:spcPts val="0"/>
              </a:spcAft>
              <a:buSzPts val="1100"/>
              <a:buNone/>
            </a:pPr>
            <a:r>
              <a:t/>
            </a:r>
            <a:endParaRPr b="1" sz="600">
              <a:solidFill>
                <a:srgbClr val="17365D"/>
              </a:solidFill>
              <a:latin typeface="Calibri"/>
              <a:ea typeface="Calibri"/>
              <a:cs typeface="Calibri"/>
              <a:sym typeface="Calibri"/>
            </a:endParaRPr>
          </a:p>
          <a:p>
            <a:pPr indent="0" lvl="0" marL="0" rtl="0" algn="l">
              <a:lnSpc>
                <a:spcPct val="115000"/>
              </a:lnSpc>
              <a:spcBef>
                <a:spcPts val="0"/>
              </a:spcBef>
              <a:spcAft>
                <a:spcPts val="0"/>
              </a:spcAft>
              <a:buSzPts val="1100"/>
              <a:buNone/>
            </a:pPr>
            <a:r>
              <a:t/>
            </a:r>
            <a:endParaRPr b="1" sz="600">
              <a:solidFill>
                <a:srgbClr val="17365D"/>
              </a:solidFill>
              <a:latin typeface="Calibri"/>
              <a:ea typeface="Calibri"/>
              <a:cs typeface="Calibri"/>
              <a:sym typeface="Calibri"/>
            </a:endParaRPr>
          </a:p>
          <a:p>
            <a:pPr indent="0" lvl="0" marL="0" rtl="0" algn="l">
              <a:lnSpc>
                <a:spcPct val="115000"/>
              </a:lnSpc>
              <a:spcBef>
                <a:spcPts val="0"/>
              </a:spcBef>
              <a:spcAft>
                <a:spcPts val="0"/>
              </a:spcAft>
              <a:buSzPts val="1100"/>
              <a:buNone/>
            </a:pPr>
            <a:r>
              <a:t/>
            </a:r>
            <a:endParaRPr b="1" sz="600">
              <a:solidFill>
                <a:srgbClr val="17365D"/>
              </a:solidFill>
              <a:latin typeface="Calibri"/>
              <a:ea typeface="Calibri"/>
              <a:cs typeface="Calibri"/>
              <a:sym typeface="Calibri"/>
            </a:endParaRPr>
          </a:p>
          <a:p>
            <a:pPr indent="0" lvl="0" marL="0" rtl="0" algn="l">
              <a:lnSpc>
                <a:spcPct val="115000"/>
              </a:lnSpc>
              <a:spcBef>
                <a:spcPts val="0"/>
              </a:spcBef>
              <a:spcAft>
                <a:spcPts val="0"/>
              </a:spcAft>
              <a:buSzPts val="1100"/>
              <a:buNone/>
            </a:pPr>
            <a:r>
              <a:t/>
            </a:r>
            <a:endParaRPr b="1" sz="600">
              <a:solidFill>
                <a:srgbClr val="17365D"/>
              </a:solidFill>
              <a:latin typeface="Calibri"/>
              <a:ea typeface="Calibri"/>
              <a:cs typeface="Calibri"/>
              <a:sym typeface="Calibri"/>
            </a:endParaRPr>
          </a:p>
          <a:p>
            <a:pPr indent="0" lvl="0" marL="0" rtl="0" algn="l">
              <a:lnSpc>
                <a:spcPct val="115000"/>
              </a:lnSpc>
              <a:spcBef>
                <a:spcPts val="0"/>
              </a:spcBef>
              <a:spcAft>
                <a:spcPts val="0"/>
              </a:spcAft>
              <a:buSzPts val="1100"/>
              <a:buNone/>
            </a:pPr>
            <a:r>
              <a:t/>
            </a:r>
            <a:endParaRPr b="1" sz="600">
              <a:solidFill>
                <a:srgbClr val="17365D"/>
              </a:solidFill>
              <a:latin typeface="Calibri"/>
              <a:ea typeface="Calibri"/>
              <a:cs typeface="Calibri"/>
              <a:sym typeface="Calibri"/>
            </a:endParaRPr>
          </a:p>
          <a:p>
            <a:pPr indent="0" lvl="0" marL="0" rtl="0" algn="l">
              <a:lnSpc>
                <a:spcPct val="115000"/>
              </a:lnSpc>
              <a:spcBef>
                <a:spcPts val="0"/>
              </a:spcBef>
              <a:spcAft>
                <a:spcPts val="0"/>
              </a:spcAft>
              <a:buSzPts val="1100"/>
              <a:buNone/>
            </a:pPr>
            <a:r>
              <a:t/>
            </a:r>
            <a:endParaRPr b="1" sz="600">
              <a:solidFill>
                <a:srgbClr val="17365D"/>
              </a:solidFill>
              <a:latin typeface="Calibri"/>
              <a:ea typeface="Calibri"/>
              <a:cs typeface="Calibri"/>
              <a:sym typeface="Calibri"/>
            </a:endParaRPr>
          </a:p>
          <a:p>
            <a:pPr indent="0" lvl="0" marL="0" rtl="0" algn="l">
              <a:lnSpc>
                <a:spcPct val="115000"/>
              </a:lnSpc>
              <a:spcBef>
                <a:spcPts val="0"/>
              </a:spcBef>
              <a:spcAft>
                <a:spcPts val="0"/>
              </a:spcAft>
              <a:buSzPts val="1100"/>
              <a:buNone/>
            </a:pPr>
            <a:r>
              <a:t/>
            </a:r>
            <a:endParaRPr b="1" sz="600">
              <a:solidFill>
                <a:srgbClr val="17365D"/>
              </a:solidFill>
              <a:latin typeface="Calibri"/>
              <a:ea typeface="Calibri"/>
              <a:cs typeface="Calibri"/>
              <a:sym typeface="Calibri"/>
            </a:endParaRPr>
          </a:p>
          <a:p>
            <a:pPr indent="0" lvl="0" marL="0" rtl="0" algn="ctr">
              <a:lnSpc>
                <a:spcPct val="115000"/>
              </a:lnSpc>
              <a:spcBef>
                <a:spcPts val="0"/>
              </a:spcBef>
              <a:spcAft>
                <a:spcPts val="0"/>
              </a:spcAft>
              <a:buSzPts val="1100"/>
              <a:buNone/>
            </a:pPr>
            <a:r>
              <a:t/>
            </a:r>
            <a:endParaRPr b="1" sz="600">
              <a:solidFill>
                <a:srgbClr val="17365D"/>
              </a:solidFill>
              <a:latin typeface="Calibri"/>
              <a:ea typeface="Calibri"/>
              <a:cs typeface="Calibri"/>
              <a:sym typeface="Calibri"/>
            </a:endParaRPr>
          </a:p>
          <a:p>
            <a:pPr indent="0" lvl="0" marL="0" rtl="0" algn="ctr">
              <a:lnSpc>
                <a:spcPct val="115000"/>
              </a:lnSpc>
              <a:spcBef>
                <a:spcPts val="0"/>
              </a:spcBef>
              <a:spcAft>
                <a:spcPts val="0"/>
              </a:spcAft>
              <a:buSzPts val="1100"/>
              <a:buNone/>
            </a:pPr>
            <a:r>
              <a:rPr b="1" lang="en-US" sz="2800">
                <a:solidFill>
                  <a:srgbClr val="17375E"/>
                </a:solidFill>
                <a:latin typeface="Calibri"/>
                <a:ea typeface="Calibri"/>
                <a:cs typeface="Calibri"/>
                <a:sym typeface="Calibri"/>
              </a:rPr>
              <a:t>Fig. # </a:t>
            </a:r>
            <a:r>
              <a:rPr lang="en-US" sz="2800">
                <a:solidFill>
                  <a:srgbClr val="17375E"/>
                </a:solidFill>
                <a:latin typeface="Calibri"/>
                <a:ea typeface="Calibri"/>
                <a:cs typeface="Calibri"/>
                <a:sym typeface="Calibri"/>
              </a:rPr>
              <a:t>3D object visualization</a:t>
            </a:r>
            <a:endParaRPr/>
          </a:p>
          <a:p>
            <a:pPr indent="0" lvl="0" marL="0" marR="0" rtl="0" algn="ctr">
              <a:spcBef>
                <a:spcPts val="0"/>
              </a:spcBef>
              <a:spcAft>
                <a:spcPts val="0"/>
              </a:spcAft>
              <a:buNone/>
            </a:pPr>
            <a:r>
              <a:t/>
            </a:r>
            <a:endParaRPr b="1" sz="2000" u="sng">
              <a:solidFill>
                <a:srgbClr val="17365D"/>
              </a:solidFill>
              <a:latin typeface="Calibri"/>
              <a:ea typeface="Calibri"/>
              <a:cs typeface="Calibri"/>
              <a:sym typeface="Calibri"/>
            </a:endParaRPr>
          </a:p>
          <a:p>
            <a:pPr indent="0" lvl="0" marL="0" marR="0" rtl="0" algn="l">
              <a:spcBef>
                <a:spcPts val="0"/>
              </a:spcBef>
              <a:spcAft>
                <a:spcPts val="0"/>
              </a:spcAft>
              <a:buNone/>
            </a:pPr>
            <a:r>
              <a:rPr i="1" lang="en-US" sz="3200">
                <a:solidFill>
                  <a:srgbClr val="17365D"/>
                </a:solidFill>
                <a:latin typeface="Calibri"/>
                <a:ea typeface="Calibri"/>
                <a:cs typeface="Calibri"/>
                <a:sym typeface="Calibri"/>
              </a:rPr>
              <a:t>                               </a:t>
            </a:r>
            <a:endParaRPr/>
          </a:p>
          <a:p>
            <a:pPr indent="0" lvl="0" marL="0" marR="0" rtl="0" algn="l">
              <a:spcBef>
                <a:spcPts val="0"/>
              </a:spcBef>
              <a:spcAft>
                <a:spcPts val="0"/>
              </a:spcAft>
              <a:buNone/>
            </a:pPr>
            <a:r>
              <a:t/>
            </a:r>
            <a:endParaRPr sz="3200">
              <a:solidFill>
                <a:srgbClr val="17365D"/>
              </a:solidFill>
              <a:latin typeface="Calibri"/>
              <a:ea typeface="Calibri"/>
              <a:cs typeface="Calibri"/>
              <a:sym typeface="Calibri"/>
            </a:endParaRPr>
          </a:p>
          <a:p>
            <a:pPr indent="0" lvl="0" marL="0" marR="0" rtl="0" algn="l">
              <a:spcBef>
                <a:spcPts val="600"/>
              </a:spcBef>
              <a:spcAft>
                <a:spcPts val="0"/>
              </a:spcAft>
              <a:buNone/>
            </a:pPr>
            <a:r>
              <a:t/>
            </a:r>
            <a:endParaRPr sz="3200">
              <a:solidFill>
                <a:schemeClr val="dk1"/>
              </a:solidFill>
              <a:latin typeface="Calibri"/>
              <a:ea typeface="Calibri"/>
              <a:cs typeface="Calibri"/>
              <a:sym typeface="Calibri"/>
            </a:endParaRPr>
          </a:p>
        </p:txBody>
      </p:sp>
      <p:sp>
        <p:nvSpPr>
          <p:cNvPr id="97" name="Google Shape;97;p13"/>
          <p:cNvSpPr txBox="1"/>
          <p:nvPr/>
        </p:nvSpPr>
        <p:spPr>
          <a:xfrm>
            <a:off x="7499054" y="2932803"/>
            <a:ext cx="13671448" cy="4124206"/>
          </a:xfrm>
          <a:prstGeom prst="rect">
            <a:avLst/>
          </a:prstGeom>
          <a:noFill/>
          <a:ln>
            <a:noFill/>
          </a:ln>
        </p:spPr>
        <p:txBody>
          <a:bodyPr anchorCtr="0" anchor="t" bIns="45700" lIns="91425" spcFirstLastPara="1" rIns="91425" wrap="square" tIns="45700">
            <a:noAutofit/>
          </a:bodyPr>
          <a:lstStyle/>
          <a:p>
            <a:pPr indent="0" lvl="0" marL="0" marR="0" rtl="0" algn="l">
              <a:lnSpc>
                <a:spcPct val="96969"/>
              </a:lnSpc>
              <a:spcBef>
                <a:spcPts val="0"/>
              </a:spcBef>
              <a:spcAft>
                <a:spcPts val="0"/>
              </a:spcAft>
              <a:buNone/>
            </a:pPr>
            <a:r>
              <a:rPr b="1" lang="en-US" sz="6600">
                <a:solidFill>
                  <a:srgbClr val="17365D"/>
                </a:solidFill>
                <a:latin typeface="Calibri"/>
                <a:ea typeface="Calibri"/>
                <a:cs typeface="Calibri"/>
                <a:sym typeface="Calibri"/>
              </a:rPr>
              <a:t>Automatic Measurement System for Cargo Volume</a:t>
            </a:r>
            <a:endParaRPr/>
          </a:p>
          <a:p>
            <a:pPr indent="0" lvl="0" marL="0" marR="0" rtl="0" algn="l">
              <a:spcBef>
                <a:spcPts val="0"/>
              </a:spcBef>
              <a:spcAft>
                <a:spcPts val="0"/>
              </a:spcAft>
              <a:buNone/>
            </a:pPr>
            <a:r>
              <a:rPr b="1" lang="en-US" sz="3400">
                <a:solidFill>
                  <a:srgbClr val="17365D"/>
                </a:solidFill>
                <a:latin typeface="Calibri"/>
                <a:ea typeface="Calibri"/>
                <a:cs typeface="Calibri"/>
                <a:sym typeface="Calibri"/>
              </a:rPr>
              <a:t>Sponsor: </a:t>
            </a:r>
            <a:r>
              <a:rPr lang="en-US" sz="3400">
                <a:solidFill>
                  <a:srgbClr val="17365D"/>
                </a:solidFill>
                <a:latin typeface="Calibri"/>
                <a:ea typeface="Calibri"/>
                <a:cs typeface="Calibri"/>
                <a:sym typeface="Calibri"/>
              </a:rPr>
              <a:t>Zhuosi Zhang</a:t>
            </a:r>
            <a:r>
              <a:rPr lang="en-US" sz="3400">
                <a:solidFill>
                  <a:srgbClr val="17365D"/>
                </a:solidFill>
                <a:latin typeface="Calibri"/>
                <a:ea typeface="Calibri"/>
                <a:cs typeface="Calibri"/>
                <a:sym typeface="Calibri"/>
              </a:rPr>
              <a:t>, </a:t>
            </a:r>
            <a:r>
              <a:rPr b="1" i="1" lang="en-US" sz="3400">
                <a:solidFill>
                  <a:srgbClr val="17365D"/>
                </a:solidFill>
                <a:latin typeface="Calibri"/>
                <a:ea typeface="Calibri"/>
                <a:cs typeface="Calibri"/>
                <a:sym typeface="Calibri"/>
              </a:rPr>
              <a:t>Panasonic</a:t>
            </a:r>
            <a:endParaRPr b="1" i="1" sz="3400">
              <a:solidFill>
                <a:srgbClr val="17365D"/>
              </a:solidFill>
              <a:latin typeface="Calibri"/>
              <a:ea typeface="Calibri"/>
              <a:cs typeface="Calibri"/>
              <a:sym typeface="Calibri"/>
            </a:endParaRPr>
          </a:p>
          <a:p>
            <a:pPr indent="0" lvl="0" marL="0" marR="0" rtl="0" algn="l">
              <a:spcBef>
                <a:spcPts val="0"/>
              </a:spcBef>
              <a:spcAft>
                <a:spcPts val="0"/>
              </a:spcAft>
              <a:buNone/>
            </a:pPr>
            <a:r>
              <a:rPr b="1" lang="en-US" sz="3400">
                <a:solidFill>
                  <a:srgbClr val="17365D"/>
                </a:solidFill>
                <a:latin typeface="Calibri"/>
                <a:ea typeface="Calibri"/>
                <a:cs typeface="Calibri"/>
                <a:sym typeface="Calibri"/>
              </a:rPr>
              <a:t>Team Members:</a:t>
            </a:r>
            <a:r>
              <a:rPr lang="en-US" sz="3400">
                <a:solidFill>
                  <a:schemeClr val="dk1"/>
                </a:solidFill>
                <a:latin typeface="Calibri"/>
                <a:ea typeface="Calibri"/>
                <a:cs typeface="Calibri"/>
                <a:sym typeface="Calibri"/>
              </a:rPr>
              <a:t> </a:t>
            </a:r>
            <a:r>
              <a:rPr lang="en-US" sz="3300">
                <a:solidFill>
                  <a:srgbClr val="17365D"/>
                </a:solidFill>
                <a:latin typeface="Calibri"/>
                <a:ea typeface="Calibri"/>
                <a:cs typeface="Calibri"/>
                <a:sym typeface="Calibri"/>
              </a:rPr>
              <a:t>Zesen Wang, Xinyi Wu, Yier Zhang, Yetong Zhang, Zitao Zhang</a:t>
            </a:r>
            <a:endParaRPr sz="3300"/>
          </a:p>
          <a:p>
            <a:pPr indent="0" lvl="0" marL="0" marR="0" rtl="0" algn="l">
              <a:spcBef>
                <a:spcPts val="0"/>
              </a:spcBef>
              <a:spcAft>
                <a:spcPts val="0"/>
              </a:spcAft>
              <a:buNone/>
            </a:pPr>
            <a:r>
              <a:rPr b="1" lang="en-US" sz="3400">
                <a:solidFill>
                  <a:srgbClr val="17365D"/>
                </a:solidFill>
                <a:latin typeface="Calibri"/>
                <a:ea typeface="Calibri"/>
                <a:cs typeface="Calibri"/>
                <a:sym typeface="Calibri"/>
              </a:rPr>
              <a:t>Faculty Advisor</a:t>
            </a:r>
            <a:r>
              <a:rPr lang="en-US" sz="3400">
                <a:solidFill>
                  <a:srgbClr val="17365D"/>
                </a:solidFill>
                <a:latin typeface="Calibri"/>
                <a:ea typeface="Calibri"/>
                <a:cs typeface="Calibri"/>
                <a:sym typeface="Calibri"/>
              </a:rPr>
              <a:t>: Dr. Mingjian Li</a:t>
            </a:r>
            <a:r>
              <a:rPr lang="en-US" sz="3400">
                <a:solidFill>
                  <a:srgbClr val="17365D"/>
                </a:solidFill>
                <a:latin typeface="Calibri"/>
                <a:ea typeface="Calibri"/>
                <a:cs typeface="Calibri"/>
                <a:sym typeface="Calibri"/>
              </a:rPr>
              <a:t> </a:t>
            </a:r>
            <a:r>
              <a:rPr lang="en-US" sz="3400">
                <a:solidFill>
                  <a:srgbClr val="17365D"/>
                </a:solidFill>
                <a:latin typeface="Calibri"/>
                <a:ea typeface="Calibri"/>
                <a:cs typeface="Calibri"/>
                <a:sym typeface="Calibri"/>
              </a:rPr>
              <a:t>  </a:t>
            </a:r>
            <a:r>
              <a:rPr b="1" lang="en-US" sz="3400">
                <a:solidFill>
                  <a:srgbClr val="17365D"/>
                </a:solidFill>
                <a:latin typeface="Calibri"/>
                <a:ea typeface="Calibri"/>
                <a:cs typeface="Calibri"/>
                <a:sym typeface="Calibri"/>
              </a:rPr>
              <a:t>Instructor: </a:t>
            </a:r>
            <a:r>
              <a:rPr lang="en-US" sz="3400">
                <a:solidFill>
                  <a:srgbClr val="17365D"/>
                </a:solidFill>
                <a:latin typeface="Calibri"/>
                <a:ea typeface="Calibri"/>
                <a:cs typeface="Calibri"/>
                <a:sym typeface="Calibri"/>
              </a:rPr>
              <a:t>Prof. Chengbin Ma</a:t>
            </a:r>
            <a:endParaRPr sz="3400">
              <a:solidFill>
                <a:srgbClr val="17365D"/>
              </a:solidFill>
              <a:latin typeface="Calibri"/>
              <a:ea typeface="Calibri"/>
              <a:cs typeface="Calibri"/>
              <a:sym typeface="Calibri"/>
            </a:endParaRPr>
          </a:p>
        </p:txBody>
      </p:sp>
      <p:pic>
        <p:nvPicPr>
          <p:cNvPr id="98" name="Google Shape;98;p13"/>
          <p:cNvPicPr preferRelativeResize="0"/>
          <p:nvPr/>
        </p:nvPicPr>
        <p:blipFill>
          <a:blip r:embed="rId4">
            <a:alphaModFix/>
          </a:blip>
          <a:stretch>
            <a:fillRect/>
          </a:stretch>
        </p:blipFill>
        <p:spPr>
          <a:xfrm>
            <a:off x="973150" y="3849125"/>
            <a:ext cx="5563510" cy="2179701"/>
          </a:xfrm>
          <a:prstGeom prst="rect">
            <a:avLst/>
          </a:prstGeom>
          <a:noFill/>
          <a:ln>
            <a:noFill/>
          </a:ln>
        </p:spPr>
      </p:pic>
      <p:pic>
        <p:nvPicPr>
          <p:cNvPr id="99" name="Google Shape;99;p13"/>
          <p:cNvPicPr preferRelativeResize="0"/>
          <p:nvPr/>
        </p:nvPicPr>
        <p:blipFill rotWithShape="1">
          <a:blip r:embed="rId5">
            <a:alphaModFix/>
          </a:blip>
          <a:srcRect b="0" l="0" r="0" t="0"/>
          <a:stretch/>
        </p:blipFill>
        <p:spPr>
          <a:xfrm>
            <a:off x="720225" y="14187375"/>
            <a:ext cx="2956425" cy="2029575"/>
          </a:xfrm>
          <a:prstGeom prst="rect">
            <a:avLst/>
          </a:prstGeom>
          <a:noFill/>
          <a:ln>
            <a:noFill/>
          </a:ln>
        </p:spPr>
      </p:pic>
      <p:sp>
        <p:nvSpPr>
          <p:cNvPr id="100" name="Google Shape;100;p13"/>
          <p:cNvSpPr/>
          <p:nvPr/>
        </p:nvSpPr>
        <p:spPr>
          <a:xfrm rot="-5400000">
            <a:off x="3975338" y="14992013"/>
            <a:ext cx="330600" cy="420300"/>
          </a:xfrm>
          <a:prstGeom prst="downArrow">
            <a:avLst>
              <a:gd fmla="val 50000" name="adj1"/>
              <a:gd fmla="val 50000" name="adj2"/>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1" name="Google Shape;101;p13"/>
          <p:cNvPicPr preferRelativeResize="0"/>
          <p:nvPr/>
        </p:nvPicPr>
        <p:blipFill>
          <a:blip r:embed="rId6">
            <a:alphaModFix/>
          </a:blip>
          <a:stretch>
            <a:fillRect/>
          </a:stretch>
        </p:blipFill>
        <p:spPr>
          <a:xfrm>
            <a:off x="1168653" y="26319075"/>
            <a:ext cx="5172475" cy="3960663"/>
          </a:xfrm>
          <a:prstGeom prst="rect">
            <a:avLst/>
          </a:prstGeom>
          <a:noFill/>
          <a:ln>
            <a:noFill/>
          </a:ln>
        </p:spPr>
      </p:pic>
      <p:pic>
        <p:nvPicPr>
          <p:cNvPr id="102" name="Google Shape;102;p13"/>
          <p:cNvPicPr preferRelativeResize="0"/>
          <p:nvPr/>
        </p:nvPicPr>
        <p:blipFill>
          <a:blip r:embed="rId7">
            <a:alphaModFix/>
          </a:blip>
          <a:stretch>
            <a:fillRect/>
          </a:stretch>
        </p:blipFill>
        <p:spPr>
          <a:xfrm>
            <a:off x="8254525" y="26167033"/>
            <a:ext cx="5172474" cy="4206492"/>
          </a:xfrm>
          <a:prstGeom prst="rect">
            <a:avLst/>
          </a:prstGeom>
          <a:noFill/>
          <a:ln>
            <a:noFill/>
          </a:ln>
        </p:spPr>
      </p:pic>
      <p:pic>
        <p:nvPicPr>
          <p:cNvPr id="103" name="Google Shape;103;p13"/>
          <p:cNvPicPr preferRelativeResize="0"/>
          <p:nvPr/>
        </p:nvPicPr>
        <p:blipFill>
          <a:blip r:embed="rId8">
            <a:alphaModFix/>
          </a:blip>
          <a:stretch>
            <a:fillRect/>
          </a:stretch>
        </p:blipFill>
        <p:spPr>
          <a:xfrm>
            <a:off x="4669075" y="14141350"/>
            <a:ext cx="1943772" cy="2029575"/>
          </a:xfrm>
          <a:prstGeom prst="rect">
            <a:avLst/>
          </a:prstGeom>
          <a:noFill/>
          <a:ln>
            <a:noFill/>
          </a:ln>
        </p:spPr>
      </p:pic>
      <p:pic>
        <p:nvPicPr>
          <p:cNvPr id="104" name="Google Shape;104;p13"/>
          <p:cNvPicPr preferRelativeResize="0"/>
          <p:nvPr/>
        </p:nvPicPr>
        <p:blipFill>
          <a:blip r:embed="rId9">
            <a:alphaModFix/>
          </a:blip>
          <a:stretch>
            <a:fillRect/>
          </a:stretch>
        </p:blipFill>
        <p:spPr>
          <a:xfrm>
            <a:off x="8150475" y="17382025"/>
            <a:ext cx="5301750" cy="4218151"/>
          </a:xfrm>
          <a:prstGeom prst="rect">
            <a:avLst/>
          </a:prstGeom>
          <a:noFill/>
          <a:ln>
            <a:noFill/>
          </a:ln>
        </p:spPr>
      </p:pic>
      <p:pic>
        <p:nvPicPr>
          <p:cNvPr id="105" name="Google Shape;105;p13"/>
          <p:cNvPicPr preferRelativeResize="0"/>
          <p:nvPr/>
        </p:nvPicPr>
        <p:blipFill>
          <a:blip r:embed="rId10">
            <a:alphaModFix/>
          </a:blip>
          <a:stretch>
            <a:fillRect/>
          </a:stretch>
        </p:blipFill>
        <p:spPr>
          <a:xfrm>
            <a:off x="1262537" y="22486623"/>
            <a:ext cx="4984724" cy="3338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