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11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56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10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053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610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3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088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79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8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32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9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64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36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57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5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36DA5A0-6FEB-F846-848F-5157C0043A54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767392-7DCC-294F-A72F-412504CD7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68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3AB6E-6BB8-4D44-9690-25D50A838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EatFood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C84A21-7ACF-4543-896B-C77ACF303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95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97359-508F-3A43-9D81-FEA60565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Installeur Setup 3 =&gt; Final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87BDC6-E6A2-CC45-8318-2DA230BBC1AD}"/>
              </a:ext>
            </a:extLst>
          </p:cNvPr>
          <p:cNvSpPr txBox="1"/>
          <p:nvPr/>
        </p:nvSpPr>
        <p:spPr>
          <a:xfrm>
            <a:off x="2315093" y="6215270"/>
            <a:ext cx="760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la sécurité du site, il faut supprimer le dossier « </a:t>
            </a:r>
            <a:r>
              <a:rPr lang="fr-FR" dirty="0" err="1"/>
              <a:t>install</a:t>
            </a:r>
            <a:r>
              <a:rPr lang="fr-FR" dirty="0"/>
              <a:t> », sinon on reste tous le temps dans cette page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3F96BBF-7859-4647-A02E-EEE10B7BD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093" y="2603500"/>
            <a:ext cx="6506127" cy="3416300"/>
          </a:xfrm>
        </p:spPr>
      </p:pic>
    </p:spTree>
    <p:extLst>
      <p:ext uri="{BB962C8B-B14F-4D97-AF65-F5344CB8AC3E}">
        <p14:creationId xmlns:p14="http://schemas.microsoft.com/office/powerpoint/2010/main" val="188002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C3B8B-B980-C34C-A40D-C7A3C34C7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730" y="0"/>
            <a:ext cx="8825659" cy="3416300"/>
          </a:xfrm>
        </p:spPr>
        <p:txBody>
          <a:bodyPr>
            <a:noAutofit/>
          </a:bodyPr>
          <a:lstStyle/>
          <a:p>
            <a:r>
              <a:rPr lang="fr-FR" sz="1050" dirty="0" err="1"/>
              <a:t>Sass</a:t>
            </a:r>
            <a:endParaRPr lang="fr-FR" sz="1050" dirty="0"/>
          </a:p>
          <a:p>
            <a:r>
              <a:rPr lang="fr-FR" sz="1050" dirty="0"/>
              <a:t>Template</a:t>
            </a:r>
          </a:p>
          <a:p>
            <a:r>
              <a:rPr lang="fr-FR" sz="1050" dirty="0"/>
              <a:t>Marquette</a:t>
            </a:r>
          </a:p>
          <a:p>
            <a:r>
              <a:rPr lang="fr-FR" sz="1050" dirty="0"/>
              <a:t>Le projet</a:t>
            </a:r>
          </a:p>
          <a:p>
            <a:r>
              <a:rPr lang="fr-FR" sz="1050" dirty="0"/>
              <a:t>• Contexte de réalisation</a:t>
            </a:r>
          </a:p>
          <a:p>
            <a:r>
              <a:rPr lang="fr-FR" sz="1050" dirty="0"/>
              <a:t>• Nom du projet</a:t>
            </a:r>
          </a:p>
          <a:p>
            <a:r>
              <a:rPr lang="fr-FR" sz="1050" dirty="0"/>
              <a:t>• Présentation du projet</a:t>
            </a:r>
          </a:p>
          <a:p>
            <a:r>
              <a:rPr lang="fr-FR" sz="1050" dirty="0"/>
              <a:t>• Objectifs du projet</a:t>
            </a:r>
          </a:p>
          <a:p>
            <a:r>
              <a:rPr lang="fr-FR" sz="1050" dirty="0"/>
              <a:t>• Les acteurs du projet</a:t>
            </a:r>
          </a:p>
          <a:p>
            <a:r>
              <a:rPr lang="fr-FR" sz="1050" dirty="0"/>
              <a:t>• Analyse de la concurrence</a:t>
            </a:r>
          </a:p>
          <a:p>
            <a:r>
              <a:rPr lang="fr-FR" sz="1050" dirty="0"/>
              <a:t>• Logo / charte graphique</a:t>
            </a:r>
          </a:p>
          <a:p>
            <a:r>
              <a:rPr lang="fr-FR" sz="1050" dirty="0"/>
              <a:t>• Contenu du site</a:t>
            </a:r>
          </a:p>
          <a:p>
            <a:r>
              <a:rPr lang="fr-FR" sz="1050" dirty="0"/>
              <a:t>• Design (</a:t>
            </a:r>
            <a:r>
              <a:rPr lang="fr-FR" sz="1050" dirty="0" err="1"/>
              <a:t>mapping</a:t>
            </a:r>
            <a:r>
              <a:rPr lang="fr-FR" sz="1050" dirty="0"/>
              <a:t> - zoning)</a:t>
            </a:r>
          </a:p>
          <a:p>
            <a:r>
              <a:rPr lang="fr-FR" sz="1050" dirty="0"/>
              <a:t>• Aspects techniques</a:t>
            </a:r>
          </a:p>
          <a:p>
            <a:r>
              <a:rPr lang="fr-FR" sz="1050" dirty="0"/>
              <a:t>• Arborescence du site</a:t>
            </a:r>
          </a:p>
          <a:p>
            <a:r>
              <a:rPr lang="fr-FR" sz="1050" dirty="0"/>
              <a:t>• Fonctionnalités</a:t>
            </a:r>
          </a:p>
          <a:p>
            <a:r>
              <a:rPr lang="fr-FR" sz="1050" dirty="0"/>
              <a:t>• Langage(s) de développement</a:t>
            </a:r>
          </a:p>
          <a:p>
            <a:r>
              <a:rPr lang="fr-FR" sz="1050" dirty="0"/>
              <a:t>• Contraintes techniques</a:t>
            </a:r>
          </a:p>
          <a:p>
            <a:r>
              <a:rPr lang="fr-FR" sz="1050" dirty="0"/>
              <a:t>• Docker</a:t>
            </a:r>
          </a:p>
          <a:p>
            <a:r>
              <a:rPr lang="fr-FR" sz="1050" dirty="0"/>
              <a:t>• Plan d'actions</a:t>
            </a:r>
          </a:p>
          <a:p>
            <a:r>
              <a:rPr lang="fr-FR" sz="1050" dirty="0"/>
              <a:t>• Liste des actions à mener</a:t>
            </a:r>
          </a:p>
          <a:p>
            <a:r>
              <a:rPr lang="fr-FR" sz="1050" dirty="0"/>
              <a:t>• Deadlines / </a:t>
            </a:r>
            <a:r>
              <a:rPr lang="fr-FR" sz="1050" dirty="0" err="1"/>
              <a:t>Rétroplaning</a:t>
            </a:r>
            <a:endParaRPr lang="fr-FR" sz="1050" dirty="0"/>
          </a:p>
          <a:p>
            <a:r>
              <a:rPr lang="fr-FR" sz="1050" dirty="0"/>
              <a:t>• Responsabilités de chaque acteur</a:t>
            </a:r>
          </a:p>
          <a:p>
            <a:r>
              <a:rPr lang="fr-FR" sz="1050" dirty="0"/>
              <a:t>• Tableau de bord (Indicateurs de performances, </a:t>
            </a:r>
            <a:r>
              <a:rPr lang="fr-FR" sz="1050" dirty="0" err="1"/>
              <a:t>KPIs</a:t>
            </a:r>
            <a:r>
              <a:rPr lang="fr-FR" sz="1050" dirty="0"/>
              <a:t>, ...)</a:t>
            </a:r>
          </a:p>
          <a:p>
            <a:r>
              <a:rPr lang="fr-FR" sz="1050" dirty="0"/>
              <a:t>• Eléments juridiques</a:t>
            </a:r>
          </a:p>
          <a:p>
            <a:r>
              <a:rPr lang="fr-FR" sz="1050" dirty="0"/>
              <a:t>• Mentions légales</a:t>
            </a:r>
          </a:p>
          <a:p>
            <a:r>
              <a:rPr lang="fr-FR" sz="1050" dirty="0"/>
              <a:t>• Déclarations nécessaires</a:t>
            </a:r>
          </a:p>
        </p:txBody>
      </p:sp>
    </p:spTree>
    <p:extLst>
      <p:ext uri="{BB962C8B-B14F-4D97-AF65-F5344CB8AC3E}">
        <p14:creationId xmlns:p14="http://schemas.microsoft.com/office/powerpoint/2010/main" val="258730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0E9C4-8AE8-3F46-A503-4F3F171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9C8BDB-253B-2144-AC0F-61FD30AE1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787299"/>
            <a:ext cx="8824913" cy="304870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C205275-E085-364A-A4AE-7538A9033A67}"/>
              </a:ext>
            </a:extLst>
          </p:cNvPr>
          <p:cNvSpPr txBox="1"/>
          <p:nvPr/>
        </p:nvSpPr>
        <p:spPr>
          <a:xfrm>
            <a:off x="1338469" y="6135757"/>
            <a:ext cx="846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enregistrement A pointe un domaine ou un sous-domaine vers une adresse IPv4, on lie la domaine vers mon server 82.255.18.230.</a:t>
            </a:r>
          </a:p>
        </p:txBody>
      </p:sp>
    </p:spTree>
    <p:extLst>
      <p:ext uri="{BB962C8B-B14F-4D97-AF65-F5344CB8AC3E}">
        <p14:creationId xmlns:p14="http://schemas.microsoft.com/office/powerpoint/2010/main" val="194645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CDE1D-BAB0-CB45-A33A-BFF1990B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48F0B3-D4DC-424F-82CA-8CD7387D3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237" y="2603500"/>
            <a:ext cx="6331839" cy="34163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3E4A07-5155-8347-B59C-9ADED52E7664}"/>
              </a:ext>
            </a:extLst>
          </p:cNvPr>
          <p:cNvSpPr txBox="1"/>
          <p:nvPr/>
        </p:nvSpPr>
        <p:spPr>
          <a:xfrm>
            <a:off x="1828800" y="6268278"/>
            <a:ext cx="909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configuration du fichier /</a:t>
            </a:r>
            <a:r>
              <a:rPr lang="fr-FR" dirty="0" err="1"/>
              <a:t>etc</a:t>
            </a:r>
            <a:r>
              <a:rPr lang="fr-FR" dirty="0"/>
              <a:t>/apache2/sites-</a:t>
            </a:r>
            <a:r>
              <a:rPr lang="fr-FR" dirty="0" err="1"/>
              <a:t>available</a:t>
            </a:r>
            <a:r>
              <a:rPr lang="fr-FR" dirty="0"/>
              <a:t>/000-default.conf pour lier URL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72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1DFB8-C9AE-2147-9A17-C4862E62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Parefeu</a:t>
            </a:r>
            <a:r>
              <a:rPr lang="fr-FR" dirty="0"/>
              <a:t> FTP </a:t>
            </a:r>
            <a:r>
              <a:rPr lang="fr-FR" dirty="0" err="1"/>
              <a:t>etc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31C007-9C3F-9543-A80C-2DC0F073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FTP pour envoyer des fichiers vers mon server.</a:t>
            </a:r>
          </a:p>
          <a:p>
            <a:r>
              <a:rPr lang="fr-FR" dirty="0"/>
              <a:t>Configuration de </a:t>
            </a:r>
            <a:r>
              <a:rPr lang="fr-FR" dirty="0" err="1"/>
              <a:t>Iptable</a:t>
            </a:r>
            <a:r>
              <a:rPr lang="fr-FR" dirty="0"/>
              <a:t> </a:t>
            </a:r>
            <a:r>
              <a:rPr lang="fr-FR" dirty="0" err="1"/>
              <a:t>ufw</a:t>
            </a:r>
            <a:r>
              <a:rPr lang="fr-FR" dirty="0"/>
              <a:t> pour bloquer des ports non utilisés.</a:t>
            </a:r>
          </a:p>
          <a:p>
            <a:r>
              <a:rPr lang="fr-FR" dirty="0"/>
              <a:t>Configuration de SSH</a:t>
            </a:r>
          </a:p>
          <a:p>
            <a:r>
              <a:rPr lang="fr-FR" dirty="0" err="1"/>
              <a:t>Etc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FFC216-40A1-764F-A756-1096DDAADE16}"/>
              </a:ext>
            </a:extLst>
          </p:cNvPr>
          <p:cNvSpPr txBox="1"/>
          <p:nvPr/>
        </p:nvSpPr>
        <p:spPr>
          <a:xfrm>
            <a:off x="3051425" y="1428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87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2AC5E-FDDF-9A4E-929B-FB7C4938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C6B628-6E6C-E04B-9729-E9403B0D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commencer, on tape le URL du site, par </a:t>
            </a:r>
            <a:r>
              <a:rPr lang="fr-FR" dirty="0" err="1"/>
              <a:t>example</a:t>
            </a:r>
            <a:r>
              <a:rPr lang="fr-FR" dirty="0"/>
              <a:t> «  </a:t>
            </a:r>
            <a:r>
              <a:rPr lang="fr-FR" dirty="0" err="1"/>
              <a:t>localhost</a:t>
            </a:r>
            <a:r>
              <a:rPr lang="fr-FR" dirty="0"/>
              <a:t>  »</a:t>
            </a:r>
          </a:p>
          <a:p>
            <a:r>
              <a:rPr lang="fr-FR" dirty="0"/>
              <a:t>Il vérifie si le fichier « </a:t>
            </a:r>
            <a:r>
              <a:rPr lang="fr-FR" dirty="0" err="1"/>
              <a:t>conf.inc.php</a:t>
            </a:r>
            <a:r>
              <a:rPr lang="fr-FR" dirty="0"/>
              <a:t> » existe ?</a:t>
            </a:r>
          </a:p>
          <a:p>
            <a:r>
              <a:rPr lang="fr-FR" dirty="0"/>
              <a:t>Si oui, on va sur la page « Home »</a:t>
            </a:r>
          </a:p>
          <a:p>
            <a:r>
              <a:rPr lang="fr-FR" dirty="0"/>
              <a:t>Si non, on va lancer l’installeur, il va dans le dossier «  </a:t>
            </a:r>
            <a:r>
              <a:rPr lang="fr-FR" dirty="0" err="1"/>
              <a:t>install</a:t>
            </a:r>
            <a:r>
              <a:rPr lang="fr-FR" dirty="0"/>
              <a:t>  »</a:t>
            </a:r>
          </a:p>
        </p:txBody>
      </p:sp>
    </p:spTree>
    <p:extLst>
      <p:ext uri="{BB962C8B-B14F-4D97-AF65-F5344CB8AC3E}">
        <p14:creationId xmlns:p14="http://schemas.microsoft.com/office/powerpoint/2010/main" val="4166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97359-508F-3A43-9D81-FEA60565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Installeur Setup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05E1C2-9721-1B46-9A76-98039F65B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093" y="2603500"/>
            <a:ext cx="6506127" cy="34163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187BDC6-E6A2-CC45-8318-2DA230BBC1AD}"/>
              </a:ext>
            </a:extLst>
          </p:cNvPr>
          <p:cNvSpPr txBox="1"/>
          <p:nvPr/>
        </p:nvSpPr>
        <p:spPr>
          <a:xfrm>
            <a:off x="2315093" y="6215270"/>
            <a:ext cx="760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remplie le nom et la description du site</a:t>
            </a:r>
          </a:p>
        </p:txBody>
      </p:sp>
    </p:spTree>
    <p:extLst>
      <p:ext uri="{BB962C8B-B14F-4D97-AF65-F5344CB8AC3E}">
        <p14:creationId xmlns:p14="http://schemas.microsoft.com/office/powerpoint/2010/main" val="166581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97359-508F-3A43-9D81-FEA60565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Installeur Setup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87BDC6-E6A2-CC45-8318-2DA230BBC1AD}"/>
              </a:ext>
            </a:extLst>
          </p:cNvPr>
          <p:cNvSpPr txBox="1"/>
          <p:nvPr/>
        </p:nvSpPr>
        <p:spPr>
          <a:xfrm>
            <a:off x="2315093" y="6215270"/>
            <a:ext cx="760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configure la BDD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8A821B2-2794-DA4C-BD85-DF4ACBD01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093" y="2603500"/>
            <a:ext cx="6506127" cy="3416300"/>
          </a:xfrm>
        </p:spPr>
      </p:pic>
    </p:spTree>
    <p:extLst>
      <p:ext uri="{BB962C8B-B14F-4D97-AF65-F5344CB8AC3E}">
        <p14:creationId xmlns:p14="http://schemas.microsoft.com/office/powerpoint/2010/main" val="409888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97359-508F-3A43-9D81-FEA60565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Installeur Setup 2 Erreur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87BDC6-E6A2-CC45-8318-2DA230BBC1AD}"/>
              </a:ext>
            </a:extLst>
          </p:cNvPr>
          <p:cNvSpPr txBox="1"/>
          <p:nvPr/>
        </p:nvSpPr>
        <p:spPr>
          <a:xfrm>
            <a:off x="2315093" y="6215270"/>
            <a:ext cx="760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affiche les erreurs de configuration de SQL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E1979EC-CD0D-7C41-895F-9786BF29B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093" y="2603500"/>
            <a:ext cx="6506127" cy="3416300"/>
          </a:xfrm>
        </p:spPr>
      </p:pic>
    </p:spTree>
    <p:extLst>
      <p:ext uri="{BB962C8B-B14F-4D97-AF65-F5344CB8AC3E}">
        <p14:creationId xmlns:p14="http://schemas.microsoft.com/office/powerpoint/2010/main" val="4077071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{E06BEE3E-1B09-8F4B-93BC-0B24117D2666}tf10001076</Template>
  <TotalTime>232</TotalTime>
  <Words>241</Words>
  <Application>Microsoft Macintosh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Salle d’ions</vt:lpstr>
      <vt:lpstr>EatFood</vt:lpstr>
      <vt:lpstr>Présentation PowerPoint</vt:lpstr>
      <vt:lpstr>DNS</vt:lpstr>
      <vt:lpstr>APACHE</vt:lpstr>
      <vt:lpstr>Parefeu FTP etc</vt:lpstr>
      <vt:lpstr>Installeur</vt:lpstr>
      <vt:lpstr>Installeur Setup 1</vt:lpstr>
      <vt:lpstr>Installeur Setup 2</vt:lpstr>
      <vt:lpstr>Installeur Setup 2 Erreur</vt:lpstr>
      <vt:lpstr>Installeur Setup 3 =&gt; Final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EatFood</dc:title>
  <dc:creator>Zhenchao WANG</dc:creator>
  <cp:lastModifiedBy>Zhenchao WANG</cp:lastModifiedBy>
  <cp:revision>12</cp:revision>
  <dcterms:created xsi:type="dcterms:W3CDTF">2019-04-03T21:22:19Z</dcterms:created>
  <dcterms:modified xsi:type="dcterms:W3CDTF">2019-04-04T22:23:04Z</dcterms:modified>
</cp:coreProperties>
</file>