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0" d="100"/>
          <a:sy n="50" d="100"/>
        </p:scale>
        <p:origin x="66" y="5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757F3B-31B9-44E9-9C45-005D9E611B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C3685D1-F88F-4E47-8482-0D5FE0FDDD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GB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688A1C-1EB7-4B1B-9FFC-2DB4A1355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DC1C9-B7CC-4D2B-B603-4B6DC05F70CE}" type="datetimeFigureOut">
              <a:rPr lang="en-GB" smtClean="0"/>
              <a:t>19/12/2024</a:t>
            </a:fld>
            <a:endParaRPr lang="en-GB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83E9C3-F3AA-4ECB-86CD-48CFB013C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5AF1C4-9567-458C-A2C4-5C4294DF4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B4A5C-0C94-4E4B-87C4-4E0E39C1A5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9150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D18755-5DA6-4607-A663-E72332967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2D381B1-FB91-4E83-AE26-E94BDF76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GB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88C10C-B270-42C1-A262-0F4BD6CD0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DC1C9-B7CC-4D2B-B603-4B6DC05F70CE}" type="datetimeFigureOut">
              <a:rPr lang="en-GB" smtClean="0"/>
              <a:t>19/12/2024</a:t>
            </a:fld>
            <a:endParaRPr lang="en-GB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DD4A49-0EF3-43B2-A237-DF3F5F660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9E7014-925F-40CE-BBC0-588B11D28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B4A5C-0C94-4E4B-87C4-4E0E39C1A5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6270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41EC1ED-F9B5-4FF6-9A40-B73D813A5B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195B1CF-4334-436B-9136-2B2A04CA06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GB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C4EB2A-48E3-4156-B23E-FB58F0F1E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DC1C9-B7CC-4D2B-B603-4B6DC05F70CE}" type="datetimeFigureOut">
              <a:rPr lang="en-GB" smtClean="0"/>
              <a:t>19/12/2024</a:t>
            </a:fld>
            <a:endParaRPr lang="en-GB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DE7919-2A79-4972-A18A-34C7A38FF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B26815-3BB6-4A3F-8743-502EB2C40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B4A5C-0C94-4E4B-87C4-4E0E39C1A5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9375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B060FF-41E2-47AC-9012-39C38A793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7F79EC-6008-418F-A244-3D8D89CEBA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GB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41C423-4AFF-47B1-BD68-4C4E4C5CD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DC1C9-B7CC-4D2B-B603-4B6DC05F70CE}" type="datetimeFigureOut">
              <a:rPr lang="en-GB" smtClean="0"/>
              <a:t>19/12/2024</a:t>
            </a:fld>
            <a:endParaRPr lang="en-GB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A9F5F4-AA7C-4E60-90D1-2EC6F5301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191B17-1268-40D7-8C23-10D9D0A1D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B4A5C-0C94-4E4B-87C4-4E0E39C1A5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7978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EA11EF-20B5-428F-876B-1EFC7BDDE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7E3CC34-8DAB-4E7F-9D19-4A2603956C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3D8AFB-D9AD-4D9A-B238-95C33B983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DC1C9-B7CC-4D2B-B603-4B6DC05F70CE}" type="datetimeFigureOut">
              <a:rPr lang="en-GB" smtClean="0"/>
              <a:t>19/12/2024</a:t>
            </a:fld>
            <a:endParaRPr lang="en-GB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E2A070-66A1-4F00-9037-2F5A13AFE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46416F-46EC-489C-80C3-9ED8C155A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B4A5C-0C94-4E4B-87C4-4E0E39C1A5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3970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A15C89-5D2F-4C5A-83A1-620DAE3A4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4AD52B-42BC-4BE9-A848-5DA095045D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GB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2A5AA50-C93D-4AC1-B3FF-BED950E511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GB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47E5A7A-80F6-43A6-9B9A-57B844AF8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DC1C9-B7CC-4D2B-B603-4B6DC05F70CE}" type="datetimeFigureOut">
              <a:rPr lang="en-GB" smtClean="0"/>
              <a:t>19/12/2024</a:t>
            </a:fld>
            <a:endParaRPr lang="en-GB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801EA1D-647A-4680-BF23-1E8B743C8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7853EC1-0261-49DE-A51C-9CFF91D92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B4A5C-0C94-4E4B-87C4-4E0E39C1A5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2199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6AE37F-D80D-48F1-BFF4-BD1D818F8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59C73ED-9157-4995-87E4-239F9B56FA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F3F09EA-94CC-4257-9654-56A8F40087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GB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54727C2-4895-40F2-94BD-E51FB3852D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F98C794-2470-47BD-83C8-875FA44407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GB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01D867B-B102-4CAC-B50D-E426ED2F7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DC1C9-B7CC-4D2B-B603-4B6DC05F70CE}" type="datetimeFigureOut">
              <a:rPr lang="en-GB" smtClean="0"/>
              <a:t>19/12/2024</a:t>
            </a:fld>
            <a:endParaRPr lang="en-GB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6000697-0E21-4B89-860E-0E54489DF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F304A93-9A3D-47D3-A497-277FD61A0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B4A5C-0C94-4E4B-87C4-4E0E39C1A5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8110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C5F7E7-4AAB-4D44-A777-AE0099E8E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FF8A633-3129-45F9-A9DC-3EBB3F83C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DC1C9-B7CC-4D2B-B603-4B6DC05F70CE}" type="datetimeFigureOut">
              <a:rPr lang="en-GB" smtClean="0"/>
              <a:t>19/12/2024</a:t>
            </a:fld>
            <a:endParaRPr lang="en-GB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787D478-F568-4FF2-B576-926B05E55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27FE4AE-B5A6-4810-A1B9-E66CD5289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B4A5C-0C94-4E4B-87C4-4E0E39C1A5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7448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F39BD5F-954C-4EAC-911D-675E195E3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DC1C9-B7CC-4D2B-B603-4B6DC05F70CE}" type="datetimeFigureOut">
              <a:rPr lang="en-GB" smtClean="0"/>
              <a:t>19/12/2024</a:t>
            </a:fld>
            <a:endParaRPr lang="en-GB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2FAB770-0397-4CB6-8FF7-F57AD7F52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659FD63-975E-41C8-ADB0-14172B6E9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B4A5C-0C94-4E4B-87C4-4E0E39C1A5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3859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ACFCB4-E821-4418-BCE7-2EFB4FA88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03C719-EA2A-4496-975A-02B5C55D54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GB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8C583A7-6AAE-450E-9A85-A097AE57F2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0896C88-E05A-4BB7-A319-7BADEDD99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DC1C9-B7CC-4D2B-B603-4B6DC05F70CE}" type="datetimeFigureOut">
              <a:rPr lang="en-GB" smtClean="0"/>
              <a:t>19/12/2024</a:t>
            </a:fld>
            <a:endParaRPr lang="en-GB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A086F34-BE8C-4823-971B-E22094324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9B0E86E-B28F-4781-AACE-EBFD19E61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B4A5C-0C94-4E4B-87C4-4E0E39C1A5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1589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E0492E-9E16-480B-AFE3-09351F7FF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E984448-0BCD-47CE-B3D0-361E405376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EBD43A8-BB3A-4CFF-880E-D168ADFD56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48F6543-AF76-4E9B-B787-F1459E6B1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DC1C9-B7CC-4D2B-B603-4B6DC05F70CE}" type="datetimeFigureOut">
              <a:rPr lang="en-GB" smtClean="0"/>
              <a:t>19/12/2024</a:t>
            </a:fld>
            <a:endParaRPr lang="en-GB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C83F8E9-7FFC-464A-998D-F20101F66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478E823-4A27-419A-BE4D-1E244325E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B4A5C-0C94-4E4B-87C4-4E0E39C1A5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1778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E089C0B-7BD1-4DA7-8502-61369F102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ADEEB18-0795-4AE9-965A-3EBF14F2DF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GB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446763-A250-4D35-B6F4-2297F2B95D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1DC1C9-B7CC-4D2B-B603-4B6DC05F70CE}" type="datetimeFigureOut">
              <a:rPr lang="en-GB" smtClean="0"/>
              <a:t>19/12/2024</a:t>
            </a:fld>
            <a:endParaRPr lang="en-GB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3C9074-B5F4-4F74-AB23-61552F3673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C7DE42-1965-493E-A207-37E6972E63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9B4A5C-0C94-4E4B-87C4-4E0E39C1A5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8295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图示&#10;&#10;描述已自动生成">
            <a:extLst>
              <a:ext uri="{FF2B5EF4-FFF2-40B4-BE49-F238E27FC236}">
                <a16:creationId xmlns:a16="http://schemas.microsoft.com/office/drawing/2014/main" id="{A08E4210-6D57-4D89-B2C4-E2E226832ABF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8" t="3887" r="4209" b="3613"/>
          <a:stretch/>
        </p:blipFill>
        <p:spPr bwMode="auto">
          <a:xfrm>
            <a:off x="1882616" y="149573"/>
            <a:ext cx="9417368" cy="670842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3040673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EFCAC83C-DB4F-4937-86CF-114294DC7B41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70230" y="272014"/>
            <a:ext cx="11051540" cy="631397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623997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卡通人物&#10;&#10;描述已自动生成">
            <a:extLst>
              <a:ext uri="{FF2B5EF4-FFF2-40B4-BE49-F238E27FC236}">
                <a16:creationId xmlns:a16="http://schemas.microsoft.com/office/drawing/2014/main" id="{964DC7AD-6C36-47CD-839C-45A6F3F082E2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95360" y="1094746"/>
            <a:ext cx="9401280" cy="466850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92080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4FA16B42-E6C6-4766-BDFF-D94AAA7EB8DB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82285" y="114300"/>
            <a:ext cx="11627430" cy="6629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90304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图示&#10;&#10;描述已自动生成">
            <a:extLst>
              <a:ext uri="{FF2B5EF4-FFF2-40B4-BE49-F238E27FC236}">
                <a16:creationId xmlns:a16="http://schemas.microsoft.com/office/drawing/2014/main" id="{14727B7D-3EC2-4566-91FB-9DCFC2FF4EB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756727" y="0"/>
            <a:ext cx="8377873" cy="6822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320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1D678C1D-FCC4-4EB2-9524-473833833FF5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72" r="6565" b="6190"/>
          <a:stretch>
            <a:fillRect/>
          </a:stretch>
        </p:blipFill>
        <p:spPr>
          <a:xfrm>
            <a:off x="1482725" y="993774"/>
            <a:ext cx="9226550" cy="521887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386190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E15538B7-3D23-49A1-954F-DFEB3D4F2F2E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67" t="2822" r="22029" b="1527"/>
          <a:stretch/>
        </p:blipFill>
        <p:spPr bwMode="auto">
          <a:xfrm>
            <a:off x="1933574" y="327436"/>
            <a:ext cx="7667626" cy="620312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0414387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1007807C-0774-40FE-A3BF-17BC6BC5A6D7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40" b="6253"/>
          <a:stretch>
            <a:fillRect/>
          </a:stretch>
        </p:blipFill>
        <p:spPr>
          <a:xfrm>
            <a:off x="503343" y="1752600"/>
            <a:ext cx="11185313" cy="33528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125495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图示&#10;&#10;描述已自动生成">
            <a:extLst>
              <a:ext uri="{FF2B5EF4-FFF2-40B4-BE49-F238E27FC236}">
                <a16:creationId xmlns:a16="http://schemas.microsoft.com/office/drawing/2014/main" id="{E75ACEEB-6592-4E78-B28B-4003AB71CC69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37995" y="543718"/>
            <a:ext cx="9833568" cy="577056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034788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340D7BAE-7971-48DB-A9C9-DBCA6326FD5F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34217" y="468788"/>
            <a:ext cx="10523566" cy="592042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94885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FCA6703B-8F16-4636-996A-79C1EBBCB385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03630" y="576756"/>
            <a:ext cx="9984740" cy="570448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837330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宽屏</PresentationFormat>
  <Paragraphs>0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7" baseType="lpstr">
      <vt:lpstr>等线</vt:lpstr>
      <vt:lpstr>等线 Light</vt:lpstr>
      <vt:lpstr>Arial</vt:lpstr>
      <vt:lpstr>Calibri</vt:lpstr>
      <vt:lpstr>Calibri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Zhu Wang</dc:creator>
  <cp:lastModifiedBy>Zhu Wang</cp:lastModifiedBy>
  <cp:revision>1</cp:revision>
  <dcterms:created xsi:type="dcterms:W3CDTF">2024-12-19T13:16:48Z</dcterms:created>
  <dcterms:modified xsi:type="dcterms:W3CDTF">2024-12-19T13:19:41Z</dcterms:modified>
</cp:coreProperties>
</file>