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D4B89-6087-442D-BED7-CDCEE01C6E9D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1A907-2CD8-44B5-A62B-584A809E5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58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1A907-2CD8-44B5-A62B-584A809E5E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54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16E6-B0C7-4115-A69C-2F6B36A22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50654C-461C-4292-BD62-1394B5875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DAA45-D861-4D7B-9C70-38FAF084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420-69B1-4066-BB2F-621A3D79928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0BF14-9A9A-41C3-9CA6-7415A78E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CF7C-1C63-40F1-9A41-4B38F753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EC67-4D9F-46A6-9FEA-2120ECB30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CF02-E494-45CA-9451-126702F8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07742-0ACF-420F-B763-7699D9BC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358A1-CE5F-4105-8226-A957AED3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420-69B1-4066-BB2F-621A3D79928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E061C-4AB2-4DEC-B81B-EC55465F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04037-3065-4942-AD00-3AE3292F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EC67-4D9F-46A6-9FEA-2120ECB30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66E200-2DF4-4D7F-846B-2206B802A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2215E-EDC3-4F2D-8477-6F4C72D4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8008F-5080-4DC0-8DDB-8D2FB394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420-69B1-4066-BB2F-621A3D79928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E5902-A57D-4B3B-B335-B3A025D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83090-9112-4907-9A86-EF45DCBF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EC67-4D9F-46A6-9FEA-2120ECB30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3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2F0F4-DAC9-4544-B486-84D30367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53310-6565-4BF6-B3C8-F58658EA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4750A-469B-44CB-B697-FD95CEB4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420-69B1-4066-BB2F-621A3D79928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DE04D-EB1B-4F30-A784-90EF5EE1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DF099-3357-429B-899F-A09AEC72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EC67-4D9F-46A6-9FEA-2120ECB30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47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55F15-C6A3-46FE-93A6-32A8804E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2634B-1C5B-4C36-86A8-FBD146B8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F451C-1DF9-4A12-9F62-5ED4E385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420-69B1-4066-BB2F-621A3D79928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F607E-2AD9-49D1-BE83-79D9C167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CA504-124E-4A1F-9755-DCFD8CEA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EC67-4D9F-46A6-9FEA-2120ECB30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4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BA5F9-2E62-4292-9042-C249B98D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06F27-AA0A-4431-B415-2420C8591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693CB-AE64-4315-9B4F-91C0056BB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AAA92-C7A0-47BA-ABDC-20253C61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420-69B1-4066-BB2F-621A3D79928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7C5DE-2D5E-43B8-90A4-94A8A885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10044-31D6-4B5E-89D9-7C7A65C8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EC67-4D9F-46A6-9FEA-2120ECB30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57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3CC76-AD40-48CF-9EF9-3A185547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5A23E-4FE8-4026-8835-524DCC8C2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DA7EB-CBA4-4096-9A16-C9C1CB972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1C404C-1877-4A48-BC9F-DBD6FCBD2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E4980D-A5EC-41E7-836E-00812CBE5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2CBF55-942C-41B2-AC00-C2E74349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420-69B1-4066-BB2F-621A3D79928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AF9823-7542-49A0-B59E-AC44533A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3307A4-08C7-49FE-B46B-BB390277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EC67-4D9F-46A6-9FEA-2120ECB30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98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E4964-0136-451F-B6F6-44D8E123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E8F87E-8BEE-48B6-898F-82F2C437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420-69B1-4066-BB2F-621A3D79928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EFB03-82E6-43CC-9AA2-0EADE2E5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88070D-43EB-4681-B076-919CB7A6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EC67-4D9F-46A6-9FEA-2120ECB30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4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72A458-8FDA-4B90-BFF5-93969BB2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420-69B1-4066-BB2F-621A3D79928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5A83DA-A1DC-42B5-8A87-7933653E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6F6BBC-B6F4-4D75-A545-EADE25C5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EC67-4D9F-46A6-9FEA-2120ECB30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1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BF5AF-E729-4566-B60E-D408EFA4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EBF2D-11DF-41D4-A166-5CEA3B20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704B0-5101-4D1D-A465-AA4D8B119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9DA858-B2AD-4F7A-9F40-A86CF185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420-69B1-4066-BB2F-621A3D79928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C181A-963B-48CB-85C0-5DA0BB08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A3165-E4F8-47F5-BB67-3334247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EC67-4D9F-46A6-9FEA-2120ECB30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D88D9-057E-4009-8B9E-EB577B53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374F8-91E3-439D-87E6-F92E9EDF4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2F25D-E75F-4AC8-B138-1AEAA1AAF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020F5-5C54-40EB-A7AE-E4EF61BF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420-69B1-4066-BB2F-621A3D79928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70C5E-B588-43BB-82B3-9C5CE34F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B8E68-13B6-4700-A87B-757DE382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EC67-4D9F-46A6-9FEA-2120ECB30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4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593F0F-5497-4F68-9370-FC308666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4F58C-D5AF-49D5-994F-46FFB911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4B0CF-5F7A-49DF-A6E6-55BDC515D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C420-69B1-4066-BB2F-621A3D79928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E44C5-0C92-4424-ACF9-6F71731CE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8CEDC-09E3-4F4F-9C71-83163C9AA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9EC67-4D9F-46A6-9FEA-2120ECB30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3707E7-806D-4925-8891-C5C70BE81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10710" r="18568" b="16433"/>
          <a:stretch/>
        </p:blipFill>
        <p:spPr>
          <a:xfrm>
            <a:off x="2202322" y="1629000"/>
            <a:ext cx="2210702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E270F3-2A6C-476B-B89F-431B989935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10"/>
          <a:stretch/>
        </p:blipFill>
        <p:spPr>
          <a:xfrm>
            <a:off x="4509225" y="1629000"/>
            <a:ext cx="2092553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A543E8-A9D0-4AED-8D5C-32F4D674F4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0"/>
          <a:stretch/>
        </p:blipFill>
        <p:spPr>
          <a:xfrm>
            <a:off x="6697979" y="1629000"/>
            <a:ext cx="2126655" cy="1800000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A0C7415C-C906-42AF-B8FA-3D155D48E760}"/>
              </a:ext>
            </a:extLst>
          </p:cNvPr>
          <p:cNvSpPr/>
          <p:nvPr/>
        </p:nvSpPr>
        <p:spPr>
          <a:xfrm>
            <a:off x="2905127" y="2905601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13097C-49F0-4BD7-8983-BD2BD4F1FB7D}"/>
              </a:ext>
            </a:extLst>
          </p:cNvPr>
          <p:cNvSpPr/>
          <p:nvPr/>
        </p:nvSpPr>
        <p:spPr>
          <a:xfrm>
            <a:off x="2250283" y="302942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E8E030-CD60-4934-86BB-8B1FBC363C7D}"/>
              </a:ext>
            </a:extLst>
          </p:cNvPr>
          <p:cNvSpPr/>
          <p:nvPr/>
        </p:nvSpPr>
        <p:spPr>
          <a:xfrm>
            <a:off x="4941096" y="2568812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FF8F51-38CE-4551-A6EB-021F595A4929}"/>
              </a:ext>
            </a:extLst>
          </p:cNvPr>
          <p:cNvSpPr/>
          <p:nvPr/>
        </p:nvSpPr>
        <p:spPr>
          <a:xfrm>
            <a:off x="5325297" y="2424812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DB24246-A0DA-4C31-87BE-5A857EE41E64}"/>
              </a:ext>
            </a:extLst>
          </p:cNvPr>
          <p:cNvSpPr/>
          <p:nvPr/>
        </p:nvSpPr>
        <p:spPr>
          <a:xfrm>
            <a:off x="5901560" y="2212881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D73C47D-5B1F-4D13-A767-31C41F00CC02}"/>
              </a:ext>
            </a:extLst>
          </p:cNvPr>
          <p:cNvSpPr/>
          <p:nvPr/>
        </p:nvSpPr>
        <p:spPr>
          <a:xfrm>
            <a:off x="7154097" y="2545601"/>
            <a:ext cx="720000" cy="72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AA27E6F-00EC-43E1-A65C-5D8E3B73A190}"/>
              </a:ext>
            </a:extLst>
          </p:cNvPr>
          <p:cNvSpPr/>
          <p:nvPr/>
        </p:nvSpPr>
        <p:spPr>
          <a:xfrm>
            <a:off x="7406200" y="1852881"/>
            <a:ext cx="648000" cy="64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CD151C-C520-4D40-B56D-0A8B4643C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5384" r="62593" b="7359"/>
          <a:stretch/>
        </p:blipFill>
        <p:spPr>
          <a:xfrm>
            <a:off x="11022753" y="1112520"/>
            <a:ext cx="835178" cy="43292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F2D047-4BCC-4D13-9F04-5F71848E42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9" r="57827" b="1437"/>
          <a:stretch/>
        </p:blipFill>
        <p:spPr>
          <a:xfrm>
            <a:off x="354293" y="1050148"/>
            <a:ext cx="737624" cy="43916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E845C7-9DF4-420C-BC21-B1ED757198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7" t="2053" r="57089" b="908"/>
          <a:stretch/>
        </p:blipFill>
        <p:spPr>
          <a:xfrm>
            <a:off x="1944550" y="1215341"/>
            <a:ext cx="667706" cy="41807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7F3FC1-C388-4E3D-8EBD-AD602664A4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5" t="1348" r="61551" b="1437"/>
          <a:stretch/>
        </p:blipFill>
        <p:spPr>
          <a:xfrm>
            <a:off x="8521120" y="1261060"/>
            <a:ext cx="696791" cy="41807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2B718A-361E-42B4-8740-2EAA892E04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9" r="57827" b="1437"/>
          <a:stretch/>
        </p:blipFill>
        <p:spPr>
          <a:xfrm>
            <a:off x="5840682" y="1073009"/>
            <a:ext cx="733785" cy="4368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5CA3AB8-312B-4183-BB7A-D8FBB87BD0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4" t="8393" r="54905"/>
          <a:stretch/>
        </p:blipFill>
        <p:spPr>
          <a:xfrm>
            <a:off x="3399079" y="953114"/>
            <a:ext cx="810779" cy="4442974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A45FEA-D0C9-4F65-B0D6-836F8EDBBBBE}"/>
              </a:ext>
            </a:extLst>
          </p:cNvPr>
          <p:cNvCxnSpPr>
            <a:cxnSpLocks/>
          </p:cNvCxnSpPr>
          <p:nvPr/>
        </p:nvCxnSpPr>
        <p:spPr>
          <a:xfrm flipV="1">
            <a:off x="693086" y="2161768"/>
            <a:ext cx="304430" cy="5474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5338864-F0D9-497F-A42B-A3F409C87D72}"/>
              </a:ext>
            </a:extLst>
          </p:cNvPr>
          <p:cNvSpPr txBox="1"/>
          <p:nvPr/>
        </p:nvSpPr>
        <p:spPr>
          <a:xfrm>
            <a:off x="764655" y="179243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PC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EE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615CA9-213C-4CB3-82D1-C8C1D852FBA2}"/>
              </a:ext>
            </a:extLst>
          </p:cNvPr>
          <p:cNvCxnSpPr>
            <a:cxnSpLocks/>
          </p:cNvCxnSpPr>
          <p:nvPr/>
        </p:nvCxnSpPr>
        <p:spPr>
          <a:xfrm flipV="1">
            <a:off x="2293389" y="2138908"/>
            <a:ext cx="304430" cy="5474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951F4F9-A973-4F11-B507-28FE2D812FCC}"/>
              </a:ext>
            </a:extLst>
          </p:cNvPr>
          <p:cNvSpPr txBox="1"/>
          <p:nvPr/>
        </p:nvSpPr>
        <p:spPr>
          <a:xfrm>
            <a:off x="2364958" y="17695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PC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EE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5E64524-9FAE-454D-9B8B-768C8A4D50EA}"/>
              </a:ext>
            </a:extLst>
          </p:cNvPr>
          <p:cNvCxnSpPr>
            <a:cxnSpLocks/>
          </p:cNvCxnSpPr>
          <p:nvPr/>
        </p:nvCxnSpPr>
        <p:spPr>
          <a:xfrm flipV="1">
            <a:off x="3825536" y="2138908"/>
            <a:ext cx="304430" cy="5474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E362623-B84C-4AF3-AA6E-BEF91BCA0AD4}"/>
              </a:ext>
            </a:extLst>
          </p:cNvPr>
          <p:cNvSpPr txBox="1"/>
          <p:nvPr/>
        </p:nvSpPr>
        <p:spPr>
          <a:xfrm>
            <a:off x="3897105" y="17695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PC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EE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E11A2D9-4018-4848-9BD2-2DB74146D5FE}"/>
              </a:ext>
            </a:extLst>
          </p:cNvPr>
          <p:cNvCxnSpPr>
            <a:cxnSpLocks/>
          </p:cNvCxnSpPr>
          <p:nvPr/>
        </p:nvCxnSpPr>
        <p:spPr>
          <a:xfrm>
            <a:off x="2491391" y="5268475"/>
            <a:ext cx="291814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6912D2D-A0C9-4BFE-9F0F-79FBFFE0156A}"/>
              </a:ext>
            </a:extLst>
          </p:cNvPr>
          <p:cNvSpPr txBox="1"/>
          <p:nvPr/>
        </p:nvSpPr>
        <p:spPr>
          <a:xfrm>
            <a:off x="2721243" y="50495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" panose="02020603050405020304" pitchFamily="18" charset="0"/>
                <a:cs typeface="times" panose="02020603050405020304" pitchFamily="18" charset="0"/>
              </a:rPr>
              <a:t>BI</a:t>
            </a: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7851966-EDA7-4B64-8D53-4CE1BC2B076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073145" y="1092668"/>
            <a:ext cx="24727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670E7D1-3D3B-4761-A02C-B85C6CAFD325}"/>
              </a:ext>
            </a:extLst>
          </p:cNvPr>
          <p:cNvSpPr txBox="1"/>
          <p:nvPr/>
        </p:nvSpPr>
        <p:spPr>
          <a:xfrm>
            <a:off x="4320420" y="90800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MD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B4B7225-BC9A-4AFC-912E-14977E6DB150}"/>
              </a:ext>
            </a:extLst>
          </p:cNvPr>
          <p:cNvGrpSpPr/>
          <p:nvPr/>
        </p:nvGrpSpPr>
        <p:grpSpPr>
          <a:xfrm>
            <a:off x="377190" y="1222134"/>
            <a:ext cx="561975" cy="76717"/>
            <a:chOff x="377190" y="1199274"/>
            <a:chExt cx="561975" cy="7671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B0C3BB4-4097-4A26-A39A-22B011008934}"/>
                </a:ext>
              </a:extLst>
            </p:cNvPr>
            <p:cNvSpPr/>
            <p:nvPr/>
          </p:nvSpPr>
          <p:spPr>
            <a:xfrm flipH="1">
              <a:off x="660701" y="1199274"/>
              <a:ext cx="45719" cy="72771"/>
            </a:xfrm>
            <a:prstGeom prst="rect">
              <a:avLst/>
            </a:prstGeom>
            <a:solidFill>
              <a:srgbClr val="ADA865"/>
            </a:solidFill>
            <a:ln>
              <a:solidFill>
                <a:srgbClr val="ADA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18DD8FA4-D0BD-4CA6-920C-113E19C60B3C}"/>
                </a:ext>
              </a:extLst>
            </p:cNvPr>
            <p:cNvSpPr/>
            <p:nvPr/>
          </p:nvSpPr>
          <p:spPr>
            <a:xfrm>
              <a:off x="712470" y="1230272"/>
              <a:ext cx="226695" cy="45719"/>
            </a:xfrm>
            <a:custGeom>
              <a:avLst/>
              <a:gdLst>
                <a:gd name="connsiteX0" fmla="*/ 0 w 211455"/>
                <a:gd name="connsiteY0" fmla="*/ 2263 h 40363"/>
                <a:gd name="connsiteX1" fmla="*/ 80010 w 211455"/>
                <a:gd name="connsiteY1" fmla="*/ 4168 h 40363"/>
                <a:gd name="connsiteX2" fmla="*/ 211455 w 211455"/>
                <a:gd name="connsiteY2" fmla="*/ 40363 h 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40363">
                  <a:moveTo>
                    <a:pt x="0" y="2263"/>
                  </a:moveTo>
                  <a:cubicBezTo>
                    <a:pt x="22384" y="40"/>
                    <a:pt x="44768" y="-2182"/>
                    <a:pt x="80010" y="4168"/>
                  </a:cubicBezTo>
                  <a:cubicBezTo>
                    <a:pt x="115252" y="10518"/>
                    <a:pt x="163353" y="25440"/>
                    <a:pt x="211455" y="4036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BA5F28CE-13BE-4E1C-9706-8515693099BE}"/>
                </a:ext>
              </a:extLst>
            </p:cNvPr>
            <p:cNvSpPr/>
            <p:nvPr/>
          </p:nvSpPr>
          <p:spPr>
            <a:xfrm>
              <a:off x="377190" y="1234329"/>
              <a:ext cx="278130" cy="22971"/>
            </a:xfrm>
            <a:custGeom>
              <a:avLst/>
              <a:gdLst>
                <a:gd name="connsiteX0" fmla="*/ 278130 w 278130"/>
                <a:gd name="connsiteY0" fmla="*/ 2016 h 22971"/>
                <a:gd name="connsiteX1" fmla="*/ 125730 w 278130"/>
                <a:gd name="connsiteY1" fmla="*/ 2016 h 22971"/>
                <a:gd name="connsiteX2" fmla="*/ 0 w 278130"/>
                <a:gd name="connsiteY2" fmla="*/ 22971 h 2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130" h="22971">
                  <a:moveTo>
                    <a:pt x="278130" y="2016"/>
                  </a:moveTo>
                  <a:cubicBezTo>
                    <a:pt x="225107" y="270"/>
                    <a:pt x="172085" y="-1476"/>
                    <a:pt x="125730" y="2016"/>
                  </a:cubicBezTo>
                  <a:cubicBezTo>
                    <a:pt x="79375" y="5508"/>
                    <a:pt x="39687" y="14239"/>
                    <a:pt x="0" y="2297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3972796-8385-4F65-8DDC-86823A2590E9}"/>
              </a:ext>
            </a:extLst>
          </p:cNvPr>
          <p:cNvGrpSpPr/>
          <p:nvPr/>
        </p:nvGrpSpPr>
        <p:grpSpPr>
          <a:xfrm>
            <a:off x="1954207" y="1201814"/>
            <a:ext cx="561975" cy="76717"/>
            <a:chOff x="377190" y="1199274"/>
            <a:chExt cx="561975" cy="7671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955C9A3-70A2-4072-A6F7-8A315EB03142}"/>
                </a:ext>
              </a:extLst>
            </p:cNvPr>
            <p:cNvSpPr/>
            <p:nvPr/>
          </p:nvSpPr>
          <p:spPr>
            <a:xfrm flipH="1">
              <a:off x="660701" y="1199274"/>
              <a:ext cx="45719" cy="72771"/>
            </a:xfrm>
            <a:prstGeom prst="rect">
              <a:avLst/>
            </a:prstGeom>
            <a:solidFill>
              <a:srgbClr val="ADA865"/>
            </a:solidFill>
            <a:ln>
              <a:solidFill>
                <a:srgbClr val="ADA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6A931A9D-7539-4B87-BA30-28C65699383E}"/>
                </a:ext>
              </a:extLst>
            </p:cNvPr>
            <p:cNvSpPr/>
            <p:nvPr/>
          </p:nvSpPr>
          <p:spPr>
            <a:xfrm>
              <a:off x="712470" y="1230272"/>
              <a:ext cx="226695" cy="45719"/>
            </a:xfrm>
            <a:custGeom>
              <a:avLst/>
              <a:gdLst>
                <a:gd name="connsiteX0" fmla="*/ 0 w 211455"/>
                <a:gd name="connsiteY0" fmla="*/ 2263 h 40363"/>
                <a:gd name="connsiteX1" fmla="*/ 80010 w 211455"/>
                <a:gd name="connsiteY1" fmla="*/ 4168 h 40363"/>
                <a:gd name="connsiteX2" fmla="*/ 211455 w 211455"/>
                <a:gd name="connsiteY2" fmla="*/ 40363 h 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40363">
                  <a:moveTo>
                    <a:pt x="0" y="2263"/>
                  </a:moveTo>
                  <a:cubicBezTo>
                    <a:pt x="22384" y="40"/>
                    <a:pt x="44768" y="-2182"/>
                    <a:pt x="80010" y="4168"/>
                  </a:cubicBezTo>
                  <a:cubicBezTo>
                    <a:pt x="115252" y="10518"/>
                    <a:pt x="163353" y="25440"/>
                    <a:pt x="211455" y="4036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7A9A80E1-A24C-48EB-B288-0C7761CDEFED}"/>
                </a:ext>
              </a:extLst>
            </p:cNvPr>
            <p:cNvSpPr/>
            <p:nvPr/>
          </p:nvSpPr>
          <p:spPr>
            <a:xfrm>
              <a:off x="377190" y="1234329"/>
              <a:ext cx="278130" cy="22971"/>
            </a:xfrm>
            <a:custGeom>
              <a:avLst/>
              <a:gdLst>
                <a:gd name="connsiteX0" fmla="*/ 278130 w 278130"/>
                <a:gd name="connsiteY0" fmla="*/ 2016 h 22971"/>
                <a:gd name="connsiteX1" fmla="*/ 125730 w 278130"/>
                <a:gd name="connsiteY1" fmla="*/ 2016 h 22971"/>
                <a:gd name="connsiteX2" fmla="*/ 0 w 278130"/>
                <a:gd name="connsiteY2" fmla="*/ 22971 h 2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130" h="22971">
                  <a:moveTo>
                    <a:pt x="278130" y="2016"/>
                  </a:moveTo>
                  <a:cubicBezTo>
                    <a:pt x="225107" y="270"/>
                    <a:pt x="172085" y="-1476"/>
                    <a:pt x="125730" y="2016"/>
                  </a:cubicBezTo>
                  <a:cubicBezTo>
                    <a:pt x="79375" y="5508"/>
                    <a:pt x="39687" y="14239"/>
                    <a:pt x="0" y="2297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0D7142A-3A39-4B79-BF54-2D5CF72F98B8}"/>
              </a:ext>
            </a:extLst>
          </p:cNvPr>
          <p:cNvGrpSpPr/>
          <p:nvPr/>
        </p:nvGrpSpPr>
        <p:grpSpPr>
          <a:xfrm>
            <a:off x="3504819" y="1191149"/>
            <a:ext cx="561975" cy="76717"/>
            <a:chOff x="377190" y="1199274"/>
            <a:chExt cx="561975" cy="76717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8388606-E7EE-4B56-B17D-4D9EB24B6F13}"/>
                </a:ext>
              </a:extLst>
            </p:cNvPr>
            <p:cNvSpPr/>
            <p:nvPr/>
          </p:nvSpPr>
          <p:spPr>
            <a:xfrm flipH="1">
              <a:off x="660701" y="1199274"/>
              <a:ext cx="45719" cy="72771"/>
            </a:xfrm>
            <a:prstGeom prst="rect">
              <a:avLst/>
            </a:prstGeom>
            <a:solidFill>
              <a:srgbClr val="ADA865"/>
            </a:solidFill>
            <a:ln>
              <a:solidFill>
                <a:srgbClr val="ADA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A743E234-59C6-4129-8858-EB32E3904A27}"/>
                </a:ext>
              </a:extLst>
            </p:cNvPr>
            <p:cNvSpPr/>
            <p:nvPr/>
          </p:nvSpPr>
          <p:spPr>
            <a:xfrm>
              <a:off x="712470" y="1230272"/>
              <a:ext cx="226695" cy="45719"/>
            </a:xfrm>
            <a:custGeom>
              <a:avLst/>
              <a:gdLst>
                <a:gd name="connsiteX0" fmla="*/ 0 w 211455"/>
                <a:gd name="connsiteY0" fmla="*/ 2263 h 40363"/>
                <a:gd name="connsiteX1" fmla="*/ 80010 w 211455"/>
                <a:gd name="connsiteY1" fmla="*/ 4168 h 40363"/>
                <a:gd name="connsiteX2" fmla="*/ 211455 w 211455"/>
                <a:gd name="connsiteY2" fmla="*/ 40363 h 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40363">
                  <a:moveTo>
                    <a:pt x="0" y="2263"/>
                  </a:moveTo>
                  <a:cubicBezTo>
                    <a:pt x="22384" y="40"/>
                    <a:pt x="44768" y="-2182"/>
                    <a:pt x="80010" y="4168"/>
                  </a:cubicBezTo>
                  <a:cubicBezTo>
                    <a:pt x="115252" y="10518"/>
                    <a:pt x="163353" y="25440"/>
                    <a:pt x="211455" y="4036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A03D380-CC92-4EFF-BDFE-6A5026B0D53B}"/>
                </a:ext>
              </a:extLst>
            </p:cNvPr>
            <p:cNvSpPr/>
            <p:nvPr/>
          </p:nvSpPr>
          <p:spPr>
            <a:xfrm>
              <a:off x="377190" y="1234329"/>
              <a:ext cx="278130" cy="22971"/>
            </a:xfrm>
            <a:custGeom>
              <a:avLst/>
              <a:gdLst>
                <a:gd name="connsiteX0" fmla="*/ 278130 w 278130"/>
                <a:gd name="connsiteY0" fmla="*/ 2016 h 22971"/>
                <a:gd name="connsiteX1" fmla="*/ 125730 w 278130"/>
                <a:gd name="connsiteY1" fmla="*/ 2016 h 22971"/>
                <a:gd name="connsiteX2" fmla="*/ 0 w 278130"/>
                <a:gd name="connsiteY2" fmla="*/ 22971 h 2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130" h="22971">
                  <a:moveTo>
                    <a:pt x="278130" y="2016"/>
                  </a:moveTo>
                  <a:cubicBezTo>
                    <a:pt x="225107" y="270"/>
                    <a:pt x="172085" y="-1476"/>
                    <a:pt x="125730" y="2016"/>
                  </a:cubicBezTo>
                  <a:cubicBezTo>
                    <a:pt x="79375" y="5508"/>
                    <a:pt x="39687" y="14239"/>
                    <a:pt x="0" y="2297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EEA618D-C50B-4ED8-8BB7-2399E65E3167}"/>
              </a:ext>
            </a:extLst>
          </p:cNvPr>
          <p:cNvGrpSpPr/>
          <p:nvPr/>
        </p:nvGrpSpPr>
        <p:grpSpPr>
          <a:xfrm>
            <a:off x="5864464" y="1244230"/>
            <a:ext cx="561975" cy="76717"/>
            <a:chOff x="377190" y="1199274"/>
            <a:chExt cx="561975" cy="7671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F494E38-734C-4076-844C-CF811DFF3EBF}"/>
                </a:ext>
              </a:extLst>
            </p:cNvPr>
            <p:cNvSpPr/>
            <p:nvPr/>
          </p:nvSpPr>
          <p:spPr>
            <a:xfrm flipH="1">
              <a:off x="660701" y="1199274"/>
              <a:ext cx="45719" cy="72771"/>
            </a:xfrm>
            <a:prstGeom prst="rect">
              <a:avLst/>
            </a:prstGeom>
            <a:solidFill>
              <a:srgbClr val="ADA865"/>
            </a:solidFill>
            <a:ln>
              <a:solidFill>
                <a:srgbClr val="ADA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330EEB8D-36BD-42CC-BD8C-502DDE4D5D6E}"/>
                </a:ext>
              </a:extLst>
            </p:cNvPr>
            <p:cNvSpPr/>
            <p:nvPr/>
          </p:nvSpPr>
          <p:spPr>
            <a:xfrm>
              <a:off x="712470" y="1230272"/>
              <a:ext cx="226695" cy="45719"/>
            </a:xfrm>
            <a:custGeom>
              <a:avLst/>
              <a:gdLst>
                <a:gd name="connsiteX0" fmla="*/ 0 w 211455"/>
                <a:gd name="connsiteY0" fmla="*/ 2263 h 40363"/>
                <a:gd name="connsiteX1" fmla="*/ 80010 w 211455"/>
                <a:gd name="connsiteY1" fmla="*/ 4168 h 40363"/>
                <a:gd name="connsiteX2" fmla="*/ 211455 w 211455"/>
                <a:gd name="connsiteY2" fmla="*/ 40363 h 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40363">
                  <a:moveTo>
                    <a:pt x="0" y="2263"/>
                  </a:moveTo>
                  <a:cubicBezTo>
                    <a:pt x="22384" y="40"/>
                    <a:pt x="44768" y="-2182"/>
                    <a:pt x="80010" y="4168"/>
                  </a:cubicBezTo>
                  <a:cubicBezTo>
                    <a:pt x="115252" y="10518"/>
                    <a:pt x="163353" y="25440"/>
                    <a:pt x="211455" y="4036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779E00F4-B390-4580-B939-46C7C4DDEA7C}"/>
                </a:ext>
              </a:extLst>
            </p:cNvPr>
            <p:cNvSpPr/>
            <p:nvPr/>
          </p:nvSpPr>
          <p:spPr>
            <a:xfrm>
              <a:off x="377190" y="1234329"/>
              <a:ext cx="278130" cy="22971"/>
            </a:xfrm>
            <a:custGeom>
              <a:avLst/>
              <a:gdLst>
                <a:gd name="connsiteX0" fmla="*/ 278130 w 278130"/>
                <a:gd name="connsiteY0" fmla="*/ 2016 h 22971"/>
                <a:gd name="connsiteX1" fmla="*/ 125730 w 278130"/>
                <a:gd name="connsiteY1" fmla="*/ 2016 h 22971"/>
                <a:gd name="connsiteX2" fmla="*/ 0 w 278130"/>
                <a:gd name="connsiteY2" fmla="*/ 22971 h 2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130" h="22971">
                  <a:moveTo>
                    <a:pt x="278130" y="2016"/>
                  </a:moveTo>
                  <a:cubicBezTo>
                    <a:pt x="225107" y="270"/>
                    <a:pt x="172085" y="-1476"/>
                    <a:pt x="125730" y="2016"/>
                  </a:cubicBezTo>
                  <a:cubicBezTo>
                    <a:pt x="79375" y="5508"/>
                    <a:pt x="39687" y="14239"/>
                    <a:pt x="0" y="2297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76B7FA8-1311-43D7-AF91-73A06C5AC212}"/>
              </a:ext>
            </a:extLst>
          </p:cNvPr>
          <p:cNvGrpSpPr/>
          <p:nvPr/>
        </p:nvGrpSpPr>
        <p:grpSpPr>
          <a:xfrm>
            <a:off x="8534464" y="1244230"/>
            <a:ext cx="561975" cy="76717"/>
            <a:chOff x="377190" y="1199274"/>
            <a:chExt cx="561975" cy="76717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D73DF30-E8AF-40DB-B766-4E58887871EB}"/>
                </a:ext>
              </a:extLst>
            </p:cNvPr>
            <p:cNvSpPr/>
            <p:nvPr/>
          </p:nvSpPr>
          <p:spPr>
            <a:xfrm flipH="1">
              <a:off x="660701" y="1199274"/>
              <a:ext cx="45719" cy="72771"/>
            </a:xfrm>
            <a:prstGeom prst="rect">
              <a:avLst/>
            </a:prstGeom>
            <a:solidFill>
              <a:srgbClr val="ADA865"/>
            </a:solidFill>
            <a:ln>
              <a:solidFill>
                <a:srgbClr val="ADA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30751D75-33C0-4815-99EE-367548D637D2}"/>
                </a:ext>
              </a:extLst>
            </p:cNvPr>
            <p:cNvSpPr/>
            <p:nvPr/>
          </p:nvSpPr>
          <p:spPr>
            <a:xfrm>
              <a:off x="712470" y="1230272"/>
              <a:ext cx="226695" cy="45719"/>
            </a:xfrm>
            <a:custGeom>
              <a:avLst/>
              <a:gdLst>
                <a:gd name="connsiteX0" fmla="*/ 0 w 211455"/>
                <a:gd name="connsiteY0" fmla="*/ 2263 h 40363"/>
                <a:gd name="connsiteX1" fmla="*/ 80010 w 211455"/>
                <a:gd name="connsiteY1" fmla="*/ 4168 h 40363"/>
                <a:gd name="connsiteX2" fmla="*/ 211455 w 211455"/>
                <a:gd name="connsiteY2" fmla="*/ 40363 h 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40363">
                  <a:moveTo>
                    <a:pt x="0" y="2263"/>
                  </a:moveTo>
                  <a:cubicBezTo>
                    <a:pt x="22384" y="40"/>
                    <a:pt x="44768" y="-2182"/>
                    <a:pt x="80010" y="4168"/>
                  </a:cubicBezTo>
                  <a:cubicBezTo>
                    <a:pt x="115252" y="10518"/>
                    <a:pt x="163353" y="25440"/>
                    <a:pt x="211455" y="4036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F686DFC2-2CBF-49DA-9C03-37A7AB8A883C}"/>
                </a:ext>
              </a:extLst>
            </p:cNvPr>
            <p:cNvSpPr/>
            <p:nvPr/>
          </p:nvSpPr>
          <p:spPr>
            <a:xfrm>
              <a:off x="377190" y="1234329"/>
              <a:ext cx="278130" cy="22971"/>
            </a:xfrm>
            <a:custGeom>
              <a:avLst/>
              <a:gdLst>
                <a:gd name="connsiteX0" fmla="*/ 278130 w 278130"/>
                <a:gd name="connsiteY0" fmla="*/ 2016 h 22971"/>
                <a:gd name="connsiteX1" fmla="*/ 125730 w 278130"/>
                <a:gd name="connsiteY1" fmla="*/ 2016 h 22971"/>
                <a:gd name="connsiteX2" fmla="*/ 0 w 278130"/>
                <a:gd name="connsiteY2" fmla="*/ 22971 h 2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130" h="22971">
                  <a:moveTo>
                    <a:pt x="278130" y="2016"/>
                  </a:moveTo>
                  <a:cubicBezTo>
                    <a:pt x="225107" y="270"/>
                    <a:pt x="172085" y="-1476"/>
                    <a:pt x="125730" y="2016"/>
                  </a:cubicBezTo>
                  <a:cubicBezTo>
                    <a:pt x="79375" y="5508"/>
                    <a:pt x="39687" y="14239"/>
                    <a:pt x="0" y="2297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FB95760-8A77-4266-B0CB-3AC1AD185C87}"/>
              </a:ext>
            </a:extLst>
          </p:cNvPr>
          <p:cNvGrpSpPr/>
          <p:nvPr/>
        </p:nvGrpSpPr>
        <p:grpSpPr>
          <a:xfrm>
            <a:off x="11164675" y="1198510"/>
            <a:ext cx="561975" cy="76717"/>
            <a:chOff x="377190" y="1199274"/>
            <a:chExt cx="561975" cy="7671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78FC23B-D79A-4304-9FAE-B7A15068911A}"/>
                </a:ext>
              </a:extLst>
            </p:cNvPr>
            <p:cNvSpPr/>
            <p:nvPr/>
          </p:nvSpPr>
          <p:spPr>
            <a:xfrm flipH="1">
              <a:off x="660701" y="1199274"/>
              <a:ext cx="45719" cy="72771"/>
            </a:xfrm>
            <a:prstGeom prst="rect">
              <a:avLst/>
            </a:prstGeom>
            <a:solidFill>
              <a:srgbClr val="ADA865"/>
            </a:solidFill>
            <a:ln>
              <a:solidFill>
                <a:srgbClr val="ADA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497EA23E-C801-4E20-9F8C-0DFB8687737A}"/>
                </a:ext>
              </a:extLst>
            </p:cNvPr>
            <p:cNvSpPr/>
            <p:nvPr/>
          </p:nvSpPr>
          <p:spPr>
            <a:xfrm>
              <a:off x="712470" y="1230272"/>
              <a:ext cx="226695" cy="45719"/>
            </a:xfrm>
            <a:custGeom>
              <a:avLst/>
              <a:gdLst>
                <a:gd name="connsiteX0" fmla="*/ 0 w 211455"/>
                <a:gd name="connsiteY0" fmla="*/ 2263 h 40363"/>
                <a:gd name="connsiteX1" fmla="*/ 80010 w 211455"/>
                <a:gd name="connsiteY1" fmla="*/ 4168 h 40363"/>
                <a:gd name="connsiteX2" fmla="*/ 211455 w 211455"/>
                <a:gd name="connsiteY2" fmla="*/ 40363 h 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" h="40363">
                  <a:moveTo>
                    <a:pt x="0" y="2263"/>
                  </a:moveTo>
                  <a:cubicBezTo>
                    <a:pt x="22384" y="40"/>
                    <a:pt x="44768" y="-2182"/>
                    <a:pt x="80010" y="4168"/>
                  </a:cubicBezTo>
                  <a:cubicBezTo>
                    <a:pt x="115252" y="10518"/>
                    <a:pt x="163353" y="25440"/>
                    <a:pt x="211455" y="40363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C1D45BD8-C972-4E46-8112-3CAB0CE4C348}"/>
                </a:ext>
              </a:extLst>
            </p:cNvPr>
            <p:cNvSpPr/>
            <p:nvPr/>
          </p:nvSpPr>
          <p:spPr>
            <a:xfrm>
              <a:off x="377190" y="1234329"/>
              <a:ext cx="278130" cy="22971"/>
            </a:xfrm>
            <a:custGeom>
              <a:avLst/>
              <a:gdLst>
                <a:gd name="connsiteX0" fmla="*/ 278130 w 278130"/>
                <a:gd name="connsiteY0" fmla="*/ 2016 h 22971"/>
                <a:gd name="connsiteX1" fmla="*/ 125730 w 278130"/>
                <a:gd name="connsiteY1" fmla="*/ 2016 h 22971"/>
                <a:gd name="connsiteX2" fmla="*/ 0 w 278130"/>
                <a:gd name="connsiteY2" fmla="*/ 22971 h 2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130" h="22971">
                  <a:moveTo>
                    <a:pt x="278130" y="2016"/>
                  </a:moveTo>
                  <a:cubicBezTo>
                    <a:pt x="225107" y="270"/>
                    <a:pt x="172085" y="-1476"/>
                    <a:pt x="125730" y="2016"/>
                  </a:cubicBezTo>
                  <a:cubicBezTo>
                    <a:pt x="79375" y="5508"/>
                    <a:pt x="39687" y="14239"/>
                    <a:pt x="0" y="2297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70844221-BB0F-45AA-AD5B-8098BD1CFEDB}"/>
              </a:ext>
            </a:extLst>
          </p:cNvPr>
          <p:cNvSpPr txBox="1"/>
          <p:nvPr/>
        </p:nvSpPr>
        <p:spPr>
          <a:xfrm>
            <a:off x="234148" y="88933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Conductors</a:t>
            </a:r>
            <a:endParaRPr lang="en-GB" dirty="0">
              <a:solidFill>
                <a:schemeClr val="accent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E2A61BA-CFCA-40D6-9601-5B3981AE51F8}"/>
              </a:ext>
            </a:extLst>
          </p:cNvPr>
          <p:cNvSpPr txBox="1"/>
          <p:nvPr/>
        </p:nvSpPr>
        <p:spPr>
          <a:xfrm>
            <a:off x="1722803" y="86647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Conductors</a:t>
            </a:r>
            <a:endParaRPr lang="en-GB" dirty="0">
              <a:solidFill>
                <a:schemeClr val="accent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D04F193-E00B-410D-9B5C-7C2784F51E0E}"/>
              </a:ext>
            </a:extLst>
          </p:cNvPr>
          <p:cNvSpPr txBox="1"/>
          <p:nvPr/>
        </p:nvSpPr>
        <p:spPr>
          <a:xfrm>
            <a:off x="3850251" y="120181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Conductors</a:t>
            </a:r>
            <a:endParaRPr lang="en-GB" dirty="0">
              <a:solidFill>
                <a:schemeClr val="accent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6EBA23B-B12B-4435-AE2D-E62171BA6700}"/>
              </a:ext>
            </a:extLst>
          </p:cNvPr>
          <p:cNvSpPr txBox="1"/>
          <p:nvPr/>
        </p:nvSpPr>
        <p:spPr>
          <a:xfrm>
            <a:off x="5527318" y="90143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Conductors</a:t>
            </a:r>
            <a:endParaRPr lang="en-GB" dirty="0">
              <a:solidFill>
                <a:schemeClr val="accent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EC666F-35F5-4554-BED0-D3C469215EE5}"/>
              </a:ext>
            </a:extLst>
          </p:cNvPr>
          <p:cNvSpPr txBox="1"/>
          <p:nvPr/>
        </p:nvSpPr>
        <p:spPr>
          <a:xfrm>
            <a:off x="8216304" y="90143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Conductors</a:t>
            </a:r>
            <a:endParaRPr lang="en-GB" dirty="0">
              <a:solidFill>
                <a:schemeClr val="accent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D33783C-695D-453E-8A5F-B3EB6B97FB3D}"/>
              </a:ext>
            </a:extLst>
          </p:cNvPr>
          <p:cNvSpPr txBox="1"/>
          <p:nvPr/>
        </p:nvSpPr>
        <p:spPr>
          <a:xfrm>
            <a:off x="10818275" y="8658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Conductors</a:t>
            </a:r>
            <a:endParaRPr lang="en-GB" dirty="0">
              <a:solidFill>
                <a:schemeClr val="accent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EB82EA0-3FE2-4DF3-96C0-F6FC28DDD30D}"/>
              </a:ext>
            </a:extLst>
          </p:cNvPr>
          <p:cNvSpPr txBox="1"/>
          <p:nvPr/>
        </p:nvSpPr>
        <p:spPr>
          <a:xfrm>
            <a:off x="228564" y="5543202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(a) PCEE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5060D50-C96A-4383-8C0B-74AC94A1B5BB}"/>
              </a:ext>
            </a:extLst>
          </p:cNvPr>
          <p:cNvSpPr txBox="1"/>
          <p:nvPr/>
        </p:nvSpPr>
        <p:spPr>
          <a:xfrm>
            <a:off x="1722803" y="5543202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(b) BI only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459D2FC-36C7-4A1C-9DF1-8532E2FE606C}"/>
              </a:ext>
            </a:extLst>
          </p:cNvPr>
          <p:cNvSpPr txBox="1"/>
          <p:nvPr/>
        </p:nvSpPr>
        <p:spPr>
          <a:xfrm>
            <a:off x="3174240" y="5543202"/>
            <a:ext cx="161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(c) TMD only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6B5933E-7FDC-4A6E-8D6A-76DEEBD1AD16}"/>
              </a:ext>
            </a:extLst>
          </p:cNvPr>
          <p:cNvSpPr txBox="1"/>
          <p:nvPr/>
        </p:nvSpPr>
        <p:spPr>
          <a:xfrm>
            <a:off x="5978231" y="5543202"/>
            <a:ext cx="5934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GB" sz="2000" dirty="0">
                <a:latin typeface="times" panose="02020603050405020304" pitchFamily="18" charset="0"/>
                <a:cs typeface="times" panose="02020603050405020304" pitchFamily="18" charset="0"/>
              </a:rPr>
              <a:t>) Proposed BI</a:t>
            </a:r>
            <a:r>
              <a:rPr lang="en-US" altLang="zh-CN" sz="2000" dirty="0">
                <a:latin typeface="times" panose="02020603050405020304" pitchFamily="18" charset="0"/>
                <a:cs typeface="times" panose="02020603050405020304" pitchFamily="18" charset="0"/>
              </a:rPr>
              <a:t>-TMD (Schematic installation position)</a:t>
            </a:r>
            <a:endParaRPr lang="en-GB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E5DBE20-97D7-487E-BAF8-2714EC210375}"/>
              </a:ext>
            </a:extLst>
          </p:cNvPr>
          <p:cNvCxnSpPr>
            <a:cxnSpLocks/>
          </p:cNvCxnSpPr>
          <p:nvPr/>
        </p:nvCxnSpPr>
        <p:spPr>
          <a:xfrm flipV="1">
            <a:off x="693086" y="4128863"/>
            <a:ext cx="304430" cy="5474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A9626058-74F4-48D3-9546-62BBC08A3BD0}"/>
              </a:ext>
            </a:extLst>
          </p:cNvPr>
          <p:cNvSpPr txBox="1"/>
          <p:nvPr/>
        </p:nvSpPr>
        <p:spPr>
          <a:xfrm>
            <a:off x="764655" y="37595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Support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D216C9D-A2FD-4177-B1EC-9BA60A8E8FB7}"/>
              </a:ext>
            </a:extLst>
          </p:cNvPr>
          <p:cNvCxnSpPr>
            <a:cxnSpLocks/>
          </p:cNvCxnSpPr>
          <p:nvPr/>
        </p:nvCxnSpPr>
        <p:spPr>
          <a:xfrm flipV="1">
            <a:off x="2282725" y="4128863"/>
            <a:ext cx="304430" cy="5474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1277CBF3-8D81-4AC9-9C2F-3ED724CE5B3A}"/>
              </a:ext>
            </a:extLst>
          </p:cNvPr>
          <p:cNvSpPr txBox="1"/>
          <p:nvPr/>
        </p:nvSpPr>
        <p:spPr>
          <a:xfrm>
            <a:off x="2354294" y="37595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Support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F4A75D1-3EFE-4B37-B0BA-D8AEEAEE7A77}"/>
              </a:ext>
            </a:extLst>
          </p:cNvPr>
          <p:cNvCxnSpPr>
            <a:cxnSpLocks/>
          </p:cNvCxnSpPr>
          <p:nvPr/>
        </p:nvCxnSpPr>
        <p:spPr>
          <a:xfrm flipV="1">
            <a:off x="3834049" y="4128863"/>
            <a:ext cx="304430" cy="5474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2350F8D-0F2F-4DA4-AA86-9413BEB7A44C}"/>
              </a:ext>
            </a:extLst>
          </p:cNvPr>
          <p:cNvSpPr txBox="1"/>
          <p:nvPr/>
        </p:nvSpPr>
        <p:spPr>
          <a:xfrm>
            <a:off x="3905618" y="37595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Support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0FA72D42-F221-4DEE-9FBD-D1827B9BAD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9" t="7847" r="16029" b="26886"/>
          <a:stretch/>
        </p:blipFill>
        <p:spPr>
          <a:xfrm>
            <a:off x="9422389" y="2839893"/>
            <a:ext cx="1696592" cy="920985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30EAD036-048C-43D0-8E4C-547B478960F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4" t="14452" r="14049" b="16893"/>
          <a:stretch/>
        </p:blipFill>
        <p:spPr>
          <a:xfrm>
            <a:off x="6653057" y="2797164"/>
            <a:ext cx="1788809" cy="991099"/>
          </a:xfrm>
          <a:prstGeom prst="rect">
            <a:avLst/>
          </a:prstGeom>
        </p:spPr>
      </p:pic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AFFD1B13-3542-4D0E-870A-133AE8AF130A}"/>
              </a:ext>
            </a:extLst>
          </p:cNvPr>
          <p:cNvCxnSpPr>
            <a:cxnSpLocks/>
          </p:cNvCxnSpPr>
          <p:nvPr/>
        </p:nvCxnSpPr>
        <p:spPr>
          <a:xfrm flipH="1">
            <a:off x="6487160" y="3713480"/>
            <a:ext cx="873862" cy="1592580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E97A2E3B-97EB-42A7-9CC9-9902D67ED0E3}"/>
              </a:ext>
            </a:extLst>
          </p:cNvPr>
          <p:cNvCxnSpPr>
            <a:cxnSpLocks/>
          </p:cNvCxnSpPr>
          <p:nvPr/>
        </p:nvCxnSpPr>
        <p:spPr>
          <a:xfrm flipH="1">
            <a:off x="9165033" y="3713480"/>
            <a:ext cx="873862" cy="1592580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箭头: 右 97">
            <a:extLst>
              <a:ext uri="{FF2B5EF4-FFF2-40B4-BE49-F238E27FC236}">
                <a16:creationId xmlns:a16="http://schemas.microsoft.com/office/drawing/2014/main" id="{13D688CD-CA79-43B6-B004-36E6C15340AD}"/>
              </a:ext>
            </a:extLst>
          </p:cNvPr>
          <p:cNvSpPr/>
          <p:nvPr/>
        </p:nvSpPr>
        <p:spPr>
          <a:xfrm>
            <a:off x="7119217" y="4700362"/>
            <a:ext cx="856487" cy="469053"/>
          </a:xfrm>
          <a:prstGeom prst="rightArrow">
            <a:avLst>
              <a:gd name="adj1" fmla="val 40373"/>
              <a:gd name="adj2" fmla="val 50000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A21905D3-412A-4102-8F3C-1BD9C0E6CDD8}"/>
              </a:ext>
            </a:extLst>
          </p:cNvPr>
          <p:cNvSpPr/>
          <p:nvPr/>
        </p:nvSpPr>
        <p:spPr>
          <a:xfrm>
            <a:off x="9819383" y="4700362"/>
            <a:ext cx="856487" cy="469053"/>
          </a:xfrm>
          <a:prstGeom prst="rightArrow">
            <a:avLst>
              <a:gd name="adj1" fmla="val 40373"/>
              <a:gd name="adj2" fmla="val 50000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CB5CD14-771D-4A8C-9853-BE33CB94E2AB}"/>
              </a:ext>
            </a:extLst>
          </p:cNvPr>
          <p:cNvCxnSpPr>
            <a:cxnSpLocks/>
          </p:cNvCxnSpPr>
          <p:nvPr/>
        </p:nvCxnSpPr>
        <p:spPr>
          <a:xfrm flipV="1">
            <a:off x="6142594" y="2161768"/>
            <a:ext cx="304430" cy="5474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2E8C855-23D1-417B-9648-94A9B0E48D8D}"/>
              </a:ext>
            </a:extLst>
          </p:cNvPr>
          <p:cNvSpPr txBox="1"/>
          <p:nvPr/>
        </p:nvSpPr>
        <p:spPr>
          <a:xfrm>
            <a:off x="6214163" y="179243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PC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EE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3A8DCF22-3B8F-4667-991A-633FD6432EB9}"/>
              </a:ext>
            </a:extLst>
          </p:cNvPr>
          <p:cNvCxnSpPr>
            <a:cxnSpLocks/>
          </p:cNvCxnSpPr>
          <p:nvPr/>
        </p:nvCxnSpPr>
        <p:spPr>
          <a:xfrm flipV="1">
            <a:off x="8845862" y="2138908"/>
            <a:ext cx="304430" cy="5474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3436338-F185-4932-8212-7FFECBD99A37}"/>
              </a:ext>
            </a:extLst>
          </p:cNvPr>
          <p:cNvSpPr txBox="1"/>
          <p:nvPr/>
        </p:nvSpPr>
        <p:spPr>
          <a:xfrm>
            <a:off x="8917431" y="17695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PC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EE</a:t>
            </a: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007804-E0E5-4980-AD79-D5AD06F41A4A}"/>
              </a:ext>
            </a:extLst>
          </p:cNvPr>
          <p:cNvCxnSpPr>
            <a:cxnSpLocks/>
          </p:cNvCxnSpPr>
          <p:nvPr/>
        </p:nvCxnSpPr>
        <p:spPr>
          <a:xfrm flipV="1">
            <a:off x="11451289" y="2138908"/>
            <a:ext cx="304430" cy="5474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65F9C3A-EBA6-4B2F-A4AF-FDEF3A733AF5}"/>
              </a:ext>
            </a:extLst>
          </p:cNvPr>
          <p:cNvSpPr txBox="1"/>
          <p:nvPr/>
        </p:nvSpPr>
        <p:spPr>
          <a:xfrm>
            <a:off x="11522858" y="17695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PC</a:t>
            </a:r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EE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205B3DB-83D4-4CA5-95DF-73427D3284BE}"/>
              </a:ext>
            </a:extLst>
          </p:cNvPr>
          <p:cNvSpPr txBox="1"/>
          <p:nvPr/>
        </p:nvSpPr>
        <p:spPr>
          <a:xfrm>
            <a:off x="6727303" y="2861087"/>
            <a:ext cx="139569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GB" b="1" dirty="0">
                <a:latin typeface="times" panose="02020603050405020304" pitchFamily="18" charset="0"/>
                <a:cs typeface="times" panose="02020603050405020304" pitchFamily="18" charset="0"/>
              </a:rPr>
              <a:t>MD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>
                <a:latin typeface="times" panose="02020603050405020304" pitchFamily="18" charset="0"/>
                <a:cs typeface="times" panose="02020603050405020304" pitchFamily="18" charset="0"/>
              </a:rPr>
              <a:t>(Schematic)</a:t>
            </a: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F090306-BDA4-43A5-BAE5-1120E777439B}"/>
              </a:ext>
            </a:extLst>
          </p:cNvPr>
          <p:cNvSpPr txBox="1"/>
          <p:nvPr/>
        </p:nvSpPr>
        <p:spPr>
          <a:xfrm>
            <a:off x="9357914" y="2840130"/>
            <a:ext cx="1562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latin typeface="times" panose="02020603050405020304" pitchFamily="18" charset="0"/>
                <a:cs typeface="times" panose="02020603050405020304" pitchFamily="18" charset="0"/>
              </a:rPr>
              <a:t>BI</a:t>
            </a:r>
          </a:p>
          <a:p>
            <a:pPr algn="ctr">
              <a:lnSpc>
                <a:spcPct val="80000"/>
              </a:lnSpc>
            </a:pPr>
            <a:r>
              <a:rPr lang="en-US" altLang="zh-CN" b="1" dirty="0">
                <a:latin typeface="times" panose="02020603050405020304" pitchFamily="18" charset="0"/>
                <a:cs typeface="times" panose="02020603050405020304" pitchFamily="18" charset="0"/>
              </a:rPr>
              <a:t>(Schematic)</a:t>
            </a:r>
            <a:endParaRPr lang="en-GB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44FD04E-EEAD-42B5-8A25-49A1012EDF5D}"/>
              </a:ext>
            </a:extLst>
          </p:cNvPr>
          <p:cNvSpPr txBox="1"/>
          <p:nvPr/>
        </p:nvSpPr>
        <p:spPr>
          <a:xfrm>
            <a:off x="6346430" y="39940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latin typeface="times" panose="02020603050405020304" pitchFamily="18" charset="0"/>
                <a:cs typeface="times" panose="02020603050405020304" pitchFamily="18" charset="0"/>
              </a:rPr>
              <a:t>Install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5C38D4E-DA63-4FCC-A43A-92DE8C456BCB}"/>
              </a:ext>
            </a:extLst>
          </p:cNvPr>
          <p:cNvSpPr txBox="1"/>
          <p:nvPr/>
        </p:nvSpPr>
        <p:spPr>
          <a:xfrm>
            <a:off x="9045050" y="39940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>
                <a:latin typeface="times" panose="02020603050405020304" pitchFamily="18" charset="0"/>
                <a:cs typeface="times" panose="02020603050405020304" pitchFamily="18" charset="0"/>
              </a:rPr>
              <a:t>Install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5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6EFD31-9764-4117-8F2F-6C7C76957A1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r="86116" b="17050"/>
          <a:stretch/>
        </p:blipFill>
        <p:spPr bwMode="auto">
          <a:xfrm>
            <a:off x="162314" y="850821"/>
            <a:ext cx="1508298" cy="33363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60AFC9-0268-410F-94FD-59779115E2D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4" r="68650" b="17807"/>
          <a:stretch/>
        </p:blipFill>
        <p:spPr bwMode="auto">
          <a:xfrm>
            <a:off x="1689901" y="881300"/>
            <a:ext cx="1508298" cy="33058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4F994E-D15D-4AFD-8A9F-6854D6A2AB6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2" r="50827" b="17808"/>
          <a:stretch/>
        </p:blipFill>
        <p:spPr bwMode="auto">
          <a:xfrm>
            <a:off x="3036154" y="873970"/>
            <a:ext cx="1883085" cy="33058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AC51B7DC-559A-44A3-B85C-FED355875282}"/>
              </a:ext>
            </a:extLst>
          </p:cNvPr>
          <p:cNvSpPr/>
          <p:nvPr/>
        </p:nvSpPr>
        <p:spPr>
          <a:xfrm>
            <a:off x="4619774" y="2778964"/>
            <a:ext cx="856487" cy="469053"/>
          </a:xfrm>
          <a:prstGeom prst="rightArrow">
            <a:avLst>
              <a:gd name="adj1" fmla="val 40373"/>
              <a:gd name="adj2" fmla="val 50000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AFBF3E-38EF-4752-B250-315FCDDEA0C2}"/>
              </a:ext>
            </a:extLst>
          </p:cNvPr>
          <p:cNvSpPr/>
          <p:nvPr/>
        </p:nvSpPr>
        <p:spPr>
          <a:xfrm>
            <a:off x="6109076" y="965199"/>
            <a:ext cx="117023" cy="3044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EAE266-BE17-4F38-BDBA-4AE8D9C4D147}"/>
              </a:ext>
            </a:extLst>
          </p:cNvPr>
          <p:cNvCxnSpPr>
            <a:cxnSpLocks/>
          </p:cNvCxnSpPr>
          <p:nvPr/>
        </p:nvCxnSpPr>
        <p:spPr>
          <a:xfrm flipH="1">
            <a:off x="5985976" y="4011424"/>
            <a:ext cx="3676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BB42734-470E-4A1F-BF0B-795F8CB6D1F6}"/>
              </a:ext>
            </a:extLst>
          </p:cNvPr>
          <p:cNvCxnSpPr>
            <a:cxnSpLocks/>
          </p:cNvCxnSpPr>
          <p:nvPr/>
        </p:nvCxnSpPr>
        <p:spPr>
          <a:xfrm flipH="1">
            <a:off x="5949781" y="4009519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EB24A5E-9B91-4867-9DE5-E9BB13FECB0B}"/>
              </a:ext>
            </a:extLst>
          </p:cNvPr>
          <p:cNvCxnSpPr>
            <a:cxnSpLocks/>
          </p:cNvCxnSpPr>
          <p:nvPr/>
        </p:nvCxnSpPr>
        <p:spPr>
          <a:xfrm flipH="1">
            <a:off x="6029429" y="4009519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61EE2DE-5957-440B-90B4-78CDBC64FEE1}"/>
              </a:ext>
            </a:extLst>
          </p:cNvPr>
          <p:cNvCxnSpPr>
            <a:cxnSpLocks/>
          </p:cNvCxnSpPr>
          <p:nvPr/>
        </p:nvCxnSpPr>
        <p:spPr>
          <a:xfrm flipH="1">
            <a:off x="6104314" y="4009519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962667-ACA8-4149-ADCC-364B83BEFF26}"/>
              </a:ext>
            </a:extLst>
          </p:cNvPr>
          <p:cNvCxnSpPr>
            <a:cxnSpLocks/>
          </p:cNvCxnSpPr>
          <p:nvPr/>
        </p:nvCxnSpPr>
        <p:spPr>
          <a:xfrm flipH="1">
            <a:off x="6195619" y="4009519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CEEFF66-9ABE-4218-9C8C-45A8A6A5B3F5}"/>
              </a:ext>
            </a:extLst>
          </p:cNvPr>
          <p:cNvCxnSpPr>
            <a:cxnSpLocks/>
          </p:cNvCxnSpPr>
          <p:nvPr/>
        </p:nvCxnSpPr>
        <p:spPr>
          <a:xfrm flipH="1">
            <a:off x="6263425" y="4009519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135FB88-DF00-44EC-8DB5-67143C35FBB6}"/>
              </a:ext>
            </a:extLst>
          </p:cNvPr>
          <p:cNvSpPr txBox="1"/>
          <p:nvPr/>
        </p:nvSpPr>
        <p:spPr>
          <a:xfrm>
            <a:off x="257689" y="4109559"/>
            <a:ext cx="155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220kV Current Transformer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21D9B61-627F-4737-B0DA-4757FAC76482}"/>
              </a:ext>
            </a:extLst>
          </p:cNvPr>
          <p:cNvSpPr txBox="1"/>
          <p:nvPr/>
        </p:nvSpPr>
        <p:spPr>
          <a:xfrm>
            <a:off x="1665095" y="4109559"/>
            <a:ext cx="155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220kV SF6 circuit breaker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302E3B-0607-43EE-941F-8DB2C915EFD2}"/>
              </a:ext>
            </a:extLst>
          </p:cNvPr>
          <p:cNvSpPr txBox="1"/>
          <p:nvPr/>
        </p:nvSpPr>
        <p:spPr>
          <a:xfrm>
            <a:off x="3094027" y="4109559"/>
            <a:ext cx="168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220kV Potential Transformer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EA7A6B-B65B-4FDE-96FA-3D55D12935FF}"/>
              </a:ext>
            </a:extLst>
          </p:cNvPr>
          <p:cNvSpPr txBox="1"/>
          <p:nvPr/>
        </p:nvSpPr>
        <p:spPr>
          <a:xfrm>
            <a:off x="5326695" y="4109559"/>
            <a:ext cx="168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Simplified overall model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5A96152A-55D0-49A0-9F9B-39A6E8453376}"/>
              </a:ext>
            </a:extLst>
          </p:cNvPr>
          <p:cNvSpPr/>
          <p:nvPr/>
        </p:nvSpPr>
        <p:spPr>
          <a:xfrm>
            <a:off x="6689123" y="1134606"/>
            <a:ext cx="856487" cy="469053"/>
          </a:xfrm>
          <a:prstGeom prst="rightArrow">
            <a:avLst>
              <a:gd name="adj1" fmla="val 40373"/>
              <a:gd name="adj2" fmla="val 50000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D60393-3990-4BDA-837A-04322161E797}"/>
              </a:ext>
            </a:extLst>
          </p:cNvPr>
          <p:cNvSpPr txBox="1"/>
          <p:nvPr/>
        </p:nvSpPr>
        <p:spPr>
          <a:xfrm>
            <a:off x="6300238" y="24721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altLang="zh-CN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en-GB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F51300-650C-437D-A54F-BA4F0C391B2C}"/>
              </a:ext>
            </a:extLst>
          </p:cNvPr>
          <p:cNvSpPr txBox="1"/>
          <p:nvPr/>
        </p:nvSpPr>
        <p:spPr>
          <a:xfrm>
            <a:off x="8211384" y="1026497"/>
            <a:ext cx="297917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Given three frequency values</a:t>
            </a:r>
            <a:r>
              <a:rPr lang="en-GB" altLang="zh-CN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pPr algn="ctr"/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4.6 Hz, 2.3 Hz and 1.4 Hz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111D2F0F-9708-44A6-B94B-675A5D5376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46"/>
          <a:stretch/>
        </p:blipFill>
        <p:spPr>
          <a:xfrm>
            <a:off x="7943141" y="2064971"/>
            <a:ext cx="3485617" cy="208154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70347214-1522-4B63-A665-BE62F5FC47D9}"/>
              </a:ext>
            </a:extLst>
          </p:cNvPr>
          <p:cNvSpPr txBox="1"/>
          <p:nvPr/>
        </p:nvSpPr>
        <p:spPr>
          <a:xfrm>
            <a:off x="4295722" y="2025028"/>
            <a:ext cx="169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Regarded as an overall structure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C54EC7-E9C4-44BF-8B6F-2448BCB15A3D}"/>
              </a:ext>
            </a:extLst>
          </p:cNvPr>
          <p:cNvSpPr txBox="1"/>
          <p:nvPr/>
        </p:nvSpPr>
        <p:spPr>
          <a:xfrm>
            <a:off x="7447348" y="420860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Equipment 1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F781728-78A0-42FA-8936-CC5DB4C30373}"/>
              </a:ext>
            </a:extLst>
          </p:cNvPr>
          <p:cNvSpPr txBox="1"/>
          <p:nvPr/>
        </p:nvSpPr>
        <p:spPr>
          <a:xfrm>
            <a:off x="9010528" y="420860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Equipment 2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0FE9A9-B2F7-404D-9202-313868AF9E7A}"/>
              </a:ext>
            </a:extLst>
          </p:cNvPr>
          <p:cNvSpPr txBox="1"/>
          <p:nvPr/>
        </p:nvSpPr>
        <p:spPr>
          <a:xfrm>
            <a:off x="10554082" y="420860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Equipment 3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7469075-F4D6-45DC-9F74-0A5D2B6E60B6}"/>
              </a:ext>
            </a:extLst>
          </p:cNvPr>
          <p:cNvCxnSpPr>
            <a:cxnSpLocks/>
          </p:cNvCxnSpPr>
          <p:nvPr/>
        </p:nvCxnSpPr>
        <p:spPr>
          <a:xfrm flipH="1">
            <a:off x="7936349" y="4046146"/>
            <a:ext cx="3676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66A2407-0C73-47CA-BC9F-D688C103DFB2}"/>
              </a:ext>
            </a:extLst>
          </p:cNvPr>
          <p:cNvCxnSpPr>
            <a:cxnSpLocks/>
          </p:cNvCxnSpPr>
          <p:nvPr/>
        </p:nvCxnSpPr>
        <p:spPr>
          <a:xfrm flipH="1">
            <a:off x="7900154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04E3F6F-C57C-425C-9A18-32D29BE40C57}"/>
              </a:ext>
            </a:extLst>
          </p:cNvPr>
          <p:cNvCxnSpPr>
            <a:cxnSpLocks/>
          </p:cNvCxnSpPr>
          <p:nvPr/>
        </p:nvCxnSpPr>
        <p:spPr>
          <a:xfrm flipH="1">
            <a:off x="7979802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E7314A8-2D0D-4DB4-A0F9-BE1B94A0A1B1}"/>
              </a:ext>
            </a:extLst>
          </p:cNvPr>
          <p:cNvCxnSpPr>
            <a:cxnSpLocks/>
          </p:cNvCxnSpPr>
          <p:nvPr/>
        </p:nvCxnSpPr>
        <p:spPr>
          <a:xfrm flipH="1">
            <a:off x="8054687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6B7D286-5810-43E7-9BA2-F3EBE3013306}"/>
              </a:ext>
            </a:extLst>
          </p:cNvPr>
          <p:cNvCxnSpPr>
            <a:cxnSpLocks/>
          </p:cNvCxnSpPr>
          <p:nvPr/>
        </p:nvCxnSpPr>
        <p:spPr>
          <a:xfrm flipH="1">
            <a:off x="8145992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9F208BF-18FB-425D-A2EC-CDCBCEDD9937}"/>
              </a:ext>
            </a:extLst>
          </p:cNvPr>
          <p:cNvCxnSpPr>
            <a:cxnSpLocks/>
          </p:cNvCxnSpPr>
          <p:nvPr/>
        </p:nvCxnSpPr>
        <p:spPr>
          <a:xfrm flipH="1">
            <a:off x="8213798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885270F-BB0D-4C86-9EB0-BEFFF4949B10}"/>
              </a:ext>
            </a:extLst>
          </p:cNvPr>
          <p:cNvCxnSpPr>
            <a:cxnSpLocks/>
          </p:cNvCxnSpPr>
          <p:nvPr/>
        </p:nvCxnSpPr>
        <p:spPr>
          <a:xfrm flipH="1">
            <a:off x="9503857" y="4046146"/>
            <a:ext cx="3676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395FDC8-4918-4415-B779-8E1FCED539A4}"/>
              </a:ext>
            </a:extLst>
          </p:cNvPr>
          <p:cNvCxnSpPr>
            <a:cxnSpLocks/>
          </p:cNvCxnSpPr>
          <p:nvPr/>
        </p:nvCxnSpPr>
        <p:spPr>
          <a:xfrm flipH="1">
            <a:off x="9467662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1795783-B0A6-4AF5-896C-93EE4567F33E}"/>
              </a:ext>
            </a:extLst>
          </p:cNvPr>
          <p:cNvCxnSpPr>
            <a:cxnSpLocks/>
          </p:cNvCxnSpPr>
          <p:nvPr/>
        </p:nvCxnSpPr>
        <p:spPr>
          <a:xfrm flipH="1">
            <a:off x="9547310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298E8AC-45E8-4877-8EE0-09DF10A676B2}"/>
              </a:ext>
            </a:extLst>
          </p:cNvPr>
          <p:cNvCxnSpPr>
            <a:cxnSpLocks/>
          </p:cNvCxnSpPr>
          <p:nvPr/>
        </p:nvCxnSpPr>
        <p:spPr>
          <a:xfrm flipH="1">
            <a:off x="9622195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8CC6D83-ED6B-4A2C-B868-30CC58984B62}"/>
              </a:ext>
            </a:extLst>
          </p:cNvPr>
          <p:cNvCxnSpPr>
            <a:cxnSpLocks/>
          </p:cNvCxnSpPr>
          <p:nvPr/>
        </p:nvCxnSpPr>
        <p:spPr>
          <a:xfrm flipH="1">
            <a:off x="9713500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21A29D5-CDA6-4BC0-9DC3-57C3F599D5E3}"/>
              </a:ext>
            </a:extLst>
          </p:cNvPr>
          <p:cNvCxnSpPr>
            <a:cxnSpLocks/>
          </p:cNvCxnSpPr>
          <p:nvPr/>
        </p:nvCxnSpPr>
        <p:spPr>
          <a:xfrm flipH="1">
            <a:off x="9781306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244ED5F-1F35-4A41-AACA-5B928BBB12F6}"/>
              </a:ext>
            </a:extLst>
          </p:cNvPr>
          <p:cNvCxnSpPr>
            <a:cxnSpLocks/>
          </p:cNvCxnSpPr>
          <p:nvPr/>
        </p:nvCxnSpPr>
        <p:spPr>
          <a:xfrm flipH="1">
            <a:off x="11058986" y="4046146"/>
            <a:ext cx="3676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CCC0B04-5D43-40AD-91CD-725AE7425B85}"/>
              </a:ext>
            </a:extLst>
          </p:cNvPr>
          <p:cNvCxnSpPr>
            <a:cxnSpLocks/>
          </p:cNvCxnSpPr>
          <p:nvPr/>
        </p:nvCxnSpPr>
        <p:spPr>
          <a:xfrm flipH="1">
            <a:off x="11022791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F8B3053-9526-44A3-8188-E5EA6DA11DF6}"/>
              </a:ext>
            </a:extLst>
          </p:cNvPr>
          <p:cNvCxnSpPr>
            <a:cxnSpLocks/>
          </p:cNvCxnSpPr>
          <p:nvPr/>
        </p:nvCxnSpPr>
        <p:spPr>
          <a:xfrm flipH="1">
            <a:off x="11102439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12408FB-3359-4DB0-B397-295BBE708A1E}"/>
              </a:ext>
            </a:extLst>
          </p:cNvPr>
          <p:cNvCxnSpPr>
            <a:cxnSpLocks/>
          </p:cNvCxnSpPr>
          <p:nvPr/>
        </p:nvCxnSpPr>
        <p:spPr>
          <a:xfrm flipH="1">
            <a:off x="11177324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9E31E59-7B33-4E3E-94B3-36D73463E8C9}"/>
              </a:ext>
            </a:extLst>
          </p:cNvPr>
          <p:cNvCxnSpPr>
            <a:cxnSpLocks/>
          </p:cNvCxnSpPr>
          <p:nvPr/>
        </p:nvCxnSpPr>
        <p:spPr>
          <a:xfrm flipH="1">
            <a:off x="11268629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2E9B523-F4A9-4DE6-86E3-B33DD302F67B}"/>
              </a:ext>
            </a:extLst>
          </p:cNvPr>
          <p:cNvCxnSpPr>
            <a:cxnSpLocks/>
          </p:cNvCxnSpPr>
          <p:nvPr/>
        </p:nvCxnSpPr>
        <p:spPr>
          <a:xfrm flipH="1">
            <a:off x="11336435" y="4044241"/>
            <a:ext cx="78105" cy="10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D469EAC-45BF-4B95-AE63-F0D8AAD4FD78}"/>
              </a:ext>
            </a:extLst>
          </p:cNvPr>
          <p:cNvSpPr txBox="1"/>
          <p:nvPr/>
        </p:nvSpPr>
        <p:spPr>
          <a:xfrm>
            <a:off x="7598642" y="1917863"/>
            <a:ext cx="10967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i="1" dirty="0"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altLang="zh-CN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=4.6 Hz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D8F952B-ADC7-40C7-A7C5-CD451CAD8734}"/>
              </a:ext>
            </a:extLst>
          </p:cNvPr>
          <p:cNvSpPr txBox="1"/>
          <p:nvPr/>
        </p:nvSpPr>
        <p:spPr>
          <a:xfrm>
            <a:off x="9152585" y="1917863"/>
            <a:ext cx="10967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i="1" dirty="0"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altLang="zh-CN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=2.3 Hz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C752082-7510-44FB-9D40-96C381C0FE83}"/>
              </a:ext>
            </a:extLst>
          </p:cNvPr>
          <p:cNvSpPr txBox="1"/>
          <p:nvPr/>
        </p:nvSpPr>
        <p:spPr>
          <a:xfrm>
            <a:off x="10743818" y="1917863"/>
            <a:ext cx="10967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i="1" dirty="0">
                <a:latin typeface="times" panose="02020603050405020304" pitchFamily="18" charset="0"/>
                <a:cs typeface="times" panose="02020603050405020304" pitchFamily="18" charset="0"/>
              </a:rPr>
              <a:t>f</a:t>
            </a:r>
            <a:r>
              <a:rPr lang="en-US" altLang="zh-CN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=1.4 Hz</a:t>
            </a:r>
            <a:endParaRPr lang="en-GB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220CD72-DB8C-4DEC-AF2F-E191E1755CDC}"/>
              </a:ext>
            </a:extLst>
          </p:cNvPr>
          <p:cNvCxnSpPr>
            <a:stCxn id="29" idx="2"/>
            <a:endCxn id="61" idx="0"/>
          </p:cNvCxnSpPr>
          <p:nvPr/>
        </p:nvCxnSpPr>
        <p:spPr>
          <a:xfrm rot="5400000">
            <a:off x="8801485" y="1018374"/>
            <a:ext cx="245035" cy="1553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ABA3F4B-093A-4069-99A3-ECF0A27E4314}"/>
              </a:ext>
            </a:extLst>
          </p:cNvPr>
          <p:cNvCxnSpPr>
            <a:stCxn id="29" idx="2"/>
            <a:endCxn id="63" idx="0"/>
          </p:cNvCxnSpPr>
          <p:nvPr/>
        </p:nvCxnSpPr>
        <p:spPr>
          <a:xfrm rot="16200000" flipH="1">
            <a:off x="10374072" y="999728"/>
            <a:ext cx="245035" cy="1591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F48227-50D5-48A8-B05B-8F22FF6F994B}"/>
              </a:ext>
            </a:extLst>
          </p:cNvPr>
          <p:cNvCxnSpPr>
            <a:stCxn id="29" idx="2"/>
            <a:endCxn id="62" idx="0"/>
          </p:cNvCxnSpPr>
          <p:nvPr/>
        </p:nvCxnSpPr>
        <p:spPr>
          <a:xfrm>
            <a:off x="9700973" y="1672828"/>
            <a:ext cx="0" cy="24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2C97580-EDC2-4DEF-B38F-FBA8BD8CDAF7}"/>
              </a:ext>
            </a:extLst>
          </p:cNvPr>
          <p:cNvSpPr txBox="1"/>
          <p:nvPr/>
        </p:nvSpPr>
        <p:spPr>
          <a:xfrm>
            <a:off x="916463" y="472559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(a) Representative PCEEs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6340DF2-2931-48B3-8B58-61317DD31627}"/>
              </a:ext>
            </a:extLst>
          </p:cNvPr>
          <p:cNvSpPr txBox="1"/>
          <p:nvPr/>
        </p:nvSpPr>
        <p:spPr>
          <a:xfrm>
            <a:off x="5101482" y="472559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(b) Simplified model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4DB8E46-51F6-4741-AC8A-F7799DD25C21}"/>
              </a:ext>
            </a:extLst>
          </p:cNvPr>
          <p:cNvSpPr txBox="1"/>
          <p:nvPr/>
        </p:nvSpPr>
        <p:spPr>
          <a:xfrm>
            <a:off x="7498791" y="4725599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" panose="02020603050405020304" pitchFamily="18" charset="0"/>
                <a:cs typeface="times" panose="02020603050405020304" pitchFamily="18" charset="0"/>
              </a:rPr>
              <a:t>(c) Given frequencies for the simplified model</a:t>
            </a:r>
          </a:p>
        </p:txBody>
      </p:sp>
    </p:spTree>
    <p:extLst>
      <p:ext uri="{BB962C8B-B14F-4D97-AF65-F5344CB8AC3E}">
        <p14:creationId xmlns:p14="http://schemas.microsoft.com/office/powerpoint/2010/main" val="152104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/>
          <p:cNvGrpSpPr/>
          <p:nvPr/>
        </p:nvGrpSpPr>
        <p:grpSpPr>
          <a:xfrm>
            <a:off x="2483717" y="1502000"/>
            <a:ext cx="7743449" cy="1979636"/>
            <a:chOff x="2483717" y="1502000"/>
            <a:chExt cx="7743449" cy="1979636"/>
          </a:xfrm>
        </p:grpSpPr>
        <p:grpSp>
          <p:nvGrpSpPr>
            <p:cNvPr id="124" name="组合 123"/>
            <p:cNvGrpSpPr/>
            <p:nvPr/>
          </p:nvGrpSpPr>
          <p:grpSpPr>
            <a:xfrm>
              <a:off x="4113808" y="1502697"/>
              <a:ext cx="1170000" cy="1978243"/>
              <a:chOff x="4146020" y="1502000"/>
              <a:chExt cx="1170000" cy="197824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4146020" y="1502000"/>
                <a:ext cx="1170000" cy="64800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PCEE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4281020" y="2374171"/>
                <a:ext cx="900000" cy="1106072"/>
                <a:chOff x="4281020" y="2374171"/>
                <a:chExt cx="900000" cy="1106072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>
                  <a:off x="4281020" y="2374171"/>
                  <a:ext cx="900000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4.6 Hz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4281020" y="2741579"/>
                  <a:ext cx="900000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2.3 Hz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4281020" y="3110911"/>
                  <a:ext cx="900000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1.4 Hz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13" name="直接连接符 112"/>
              <p:cNvCxnSpPr>
                <a:stCxn id="4" idx="2"/>
                <a:endCxn id="5" idx="0"/>
              </p:cNvCxnSpPr>
              <p:nvPr/>
            </p:nvCxnSpPr>
            <p:spPr>
              <a:xfrm>
                <a:off x="4731020" y="2150000"/>
                <a:ext cx="0" cy="22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组合 122"/>
            <p:cNvGrpSpPr/>
            <p:nvPr/>
          </p:nvGrpSpPr>
          <p:grpSpPr>
            <a:xfrm>
              <a:off x="5760543" y="1502000"/>
              <a:ext cx="1170000" cy="1979636"/>
              <a:chOff x="5808323" y="1502000"/>
              <a:chExt cx="1170000" cy="197963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5808323" y="1502000"/>
                <a:ext cx="1170000" cy="64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Sub-BI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5943323" y="2374171"/>
                <a:ext cx="900000" cy="1107465"/>
                <a:chOff x="5943323" y="2374171"/>
                <a:chExt cx="900000" cy="1107465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5943323" y="2374171"/>
                  <a:ext cx="900000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1.5 s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5943323" y="2743238"/>
                  <a:ext cx="900000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2.5 s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5943323" y="3112304"/>
                  <a:ext cx="900000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3.5 s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15" name="直接连接符 114"/>
              <p:cNvCxnSpPr>
                <a:stCxn id="20" idx="2"/>
                <a:endCxn id="22" idx="0"/>
              </p:cNvCxnSpPr>
              <p:nvPr/>
            </p:nvCxnSpPr>
            <p:spPr>
              <a:xfrm>
                <a:off x="6393323" y="2150000"/>
                <a:ext cx="0" cy="22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组合 121"/>
            <p:cNvGrpSpPr/>
            <p:nvPr/>
          </p:nvGrpSpPr>
          <p:grpSpPr>
            <a:xfrm>
              <a:off x="7407278" y="1504494"/>
              <a:ext cx="1171576" cy="1974648"/>
              <a:chOff x="7373991" y="1503669"/>
              <a:chExt cx="1171576" cy="1974648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7373991" y="1503669"/>
                <a:ext cx="1171576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Sub-TMD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ratio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" name="组合 113"/>
              <p:cNvGrpSpPr/>
              <p:nvPr/>
            </p:nvGrpSpPr>
            <p:grpSpPr>
              <a:xfrm>
                <a:off x="7509779" y="2374171"/>
                <a:ext cx="900000" cy="1104146"/>
                <a:chOff x="7524504" y="2320196"/>
                <a:chExt cx="900000" cy="1104146"/>
              </a:xfrm>
            </p:grpSpPr>
            <p:sp>
              <p:nvSpPr>
                <p:cNvPr id="68" name="文本框 67"/>
                <p:cNvSpPr txBox="1"/>
                <p:nvPr/>
              </p:nvSpPr>
              <p:spPr>
                <a:xfrm>
                  <a:off x="7524504" y="2320196"/>
                  <a:ext cx="900000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50 %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524504" y="2687603"/>
                  <a:ext cx="900000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100%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524504" y="3055010"/>
                  <a:ext cx="900000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200%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17" name="直接连接符 116"/>
              <p:cNvCxnSpPr>
                <a:stCxn id="66" idx="2"/>
                <a:endCxn id="68" idx="0"/>
              </p:cNvCxnSpPr>
              <p:nvPr/>
            </p:nvCxnSpPr>
            <p:spPr>
              <a:xfrm>
                <a:off x="7959779" y="2150000"/>
                <a:ext cx="0" cy="22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/>
            <p:cNvGrpSpPr/>
            <p:nvPr/>
          </p:nvGrpSpPr>
          <p:grpSpPr>
            <a:xfrm>
              <a:off x="9055590" y="1502344"/>
              <a:ext cx="1171576" cy="1978949"/>
              <a:chOff x="9055590" y="1502000"/>
              <a:chExt cx="1171576" cy="1978949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9055590" y="1502000"/>
                <a:ext cx="1171576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Sub-TMD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9191378" y="2372502"/>
                <a:ext cx="90000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0.50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</a:t>
                </a: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9191378" y="2742060"/>
                <a:ext cx="90000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0.75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</a:t>
                </a: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9191378" y="3111617"/>
                <a:ext cx="90000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1.00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</a:t>
                </a: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>
                <a:off x="9641378" y="2148331"/>
                <a:ext cx="0" cy="22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肘形连接符 164"/>
            <p:cNvCxnSpPr>
              <a:stCxn id="46" idx="3"/>
              <a:endCxn id="6" idx="1"/>
            </p:cNvCxnSpPr>
            <p:nvPr/>
          </p:nvCxnSpPr>
          <p:spPr>
            <a:xfrm>
              <a:off x="3516020" y="2558837"/>
              <a:ext cx="732788" cy="368105"/>
            </a:xfrm>
            <a:prstGeom prst="bentConnector3">
              <a:avLst>
                <a:gd name="adj1" fmla="val 255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/>
            <p:cNvGrpSpPr/>
            <p:nvPr/>
          </p:nvGrpSpPr>
          <p:grpSpPr>
            <a:xfrm>
              <a:off x="2483717" y="1502000"/>
              <a:ext cx="1170000" cy="1976318"/>
              <a:chOff x="2483717" y="1502000"/>
              <a:chExt cx="1170000" cy="1976318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2483717" y="1502000"/>
                <a:ext cx="1170000" cy="64800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Ground motion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2616020" y="2374171"/>
                <a:ext cx="900000" cy="1104147"/>
                <a:chOff x="2616020" y="2374171"/>
                <a:chExt cx="900000" cy="1104147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616020" y="2374171"/>
                  <a:ext cx="900000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Chichi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2616020" y="2741579"/>
                  <a:ext cx="900000" cy="736739"/>
                  <a:chOff x="2616020" y="2741579"/>
                  <a:chExt cx="900000" cy="736739"/>
                </a:xfrm>
              </p:grpSpPr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2616020" y="2741579"/>
                    <a:ext cx="9000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……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2616020" y="3108986"/>
                    <a:ext cx="9000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Kobe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49" name="直接连接符 48"/>
              <p:cNvCxnSpPr>
                <a:stCxn id="45" idx="2"/>
                <a:endCxn id="46" idx="0"/>
              </p:cNvCxnSpPr>
              <p:nvPr/>
            </p:nvCxnSpPr>
            <p:spPr>
              <a:xfrm flipH="1">
                <a:off x="3066020" y="2150000"/>
                <a:ext cx="2697" cy="22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肘形连接符 74"/>
            <p:cNvCxnSpPr>
              <a:stCxn id="48" idx="3"/>
              <a:endCxn id="6" idx="1"/>
            </p:cNvCxnSpPr>
            <p:nvPr/>
          </p:nvCxnSpPr>
          <p:spPr>
            <a:xfrm flipV="1">
              <a:off x="3516020" y="2926942"/>
              <a:ext cx="732788" cy="366710"/>
            </a:xfrm>
            <a:prstGeom prst="bentConnector3">
              <a:avLst>
                <a:gd name="adj1" fmla="val 255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>
              <a:stCxn id="47" idx="3"/>
              <a:endCxn id="5" idx="1"/>
            </p:cNvCxnSpPr>
            <p:nvPr/>
          </p:nvCxnSpPr>
          <p:spPr>
            <a:xfrm flipV="1">
              <a:off x="3516020" y="2559534"/>
              <a:ext cx="732788" cy="366711"/>
            </a:xfrm>
            <a:prstGeom prst="bentConnector3">
              <a:avLst>
                <a:gd name="adj1" fmla="val 7157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>
              <a:endCxn id="7" idx="1"/>
            </p:cNvCxnSpPr>
            <p:nvPr/>
          </p:nvCxnSpPr>
          <p:spPr>
            <a:xfrm>
              <a:off x="3516020" y="2925283"/>
              <a:ext cx="732788" cy="370991"/>
            </a:xfrm>
            <a:prstGeom prst="bentConnector3">
              <a:avLst>
                <a:gd name="adj1" fmla="val 7157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107"/>
            <p:cNvCxnSpPr>
              <a:stCxn id="6" idx="3"/>
              <a:endCxn id="22" idx="1"/>
            </p:cNvCxnSpPr>
            <p:nvPr/>
          </p:nvCxnSpPr>
          <p:spPr>
            <a:xfrm flipV="1">
              <a:off x="5148808" y="2558837"/>
              <a:ext cx="746735" cy="368105"/>
            </a:xfrm>
            <a:prstGeom prst="bentConnector3">
              <a:avLst>
                <a:gd name="adj1" fmla="val 770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肘形连接符 109"/>
            <p:cNvCxnSpPr>
              <a:stCxn id="6" idx="3"/>
              <a:endCxn id="59" idx="1"/>
            </p:cNvCxnSpPr>
            <p:nvPr/>
          </p:nvCxnSpPr>
          <p:spPr>
            <a:xfrm>
              <a:off x="5148808" y="2926942"/>
              <a:ext cx="746735" cy="370028"/>
            </a:xfrm>
            <a:prstGeom prst="bentConnector3">
              <a:avLst>
                <a:gd name="adj1" fmla="val 7704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肘形连接符 115"/>
            <p:cNvCxnSpPr>
              <a:stCxn id="7" idx="3"/>
              <a:endCxn id="23" idx="1"/>
            </p:cNvCxnSpPr>
            <p:nvPr/>
          </p:nvCxnSpPr>
          <p:spPr>
            <a:xfrm flipV="1">
              <a:off x="5148808" y="2927904"/>
              <a:ext cx="746735" cy="368370"/>
            </a:xfrm>
            <a:prstGeom prst="bentConnector3">
              <a:avLst>
                <a:gd name="adj1" fmla="val 255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肘形连接符 119"/>
            <p:cNvCxnSpPr>
              <a:stCxn id="5" idx="3"/>
              <a:endCxn id="23" idx="1"/>
            </p:cNvCxnSpPr>
            <p:nvPr/>
          </p:nvCxnSpPr>
          <p:spPr>
            <a:xfrm>
              <a:off x="5148808" y="2559534"/>
              <a:ext cx="746735" cy="368370"/>
            </a:xfrm>
            <a:prstGeom prst="bentConnector3">
              <a:avLst>
                <a:gd name="adj1" fmla="val 255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肘形连接符 156"/>
            <p:cNvCxnSpPr>
              <a:stCxn id="22" idx="3"/>
              <a:endCxn id="69" idx="1"/>
            </p:cNvCxnSpPr>
            <p:nvPr/>
          </p:nvCxnSpPr>
          <p:spPr>
            <a:xfrm>
              <a:off x="6795543" y="2558837"/>
              <a:ext cx="747523" cy="368232"/>
            </a:xfrm>
            <a:prstGeom prst="bentConnector3">
              <a:avLst>
                <a:gd name="adj1" fmla="val 2043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肘形连接符 190"/>
            <p:cNvCxnSpPr>
              <a:stCxn id="59" idx="3"/>
              <a:endCxn id="69" idx="1"/>
            </p:cNvCxnSpPr>
            <p:nvPr/>
          </p:nvCxnSpPr>
          <p:spPr>
            <a:xfrm flipV="1">
              <a:off x="6795543" y="2927069"/>
              <a:ext cx="747523" cy="369901"/>
            </a:xfrm>
            <a:prstGeom prst="bentConnector3">
              <a:avLst>
                <a:gd name="adj1" fmla="val 2043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肘形连接符 191"/>
            <p:cNvCxnSpPr>
              <a:stCxn id="23" idx="3"/>
              <a:endCxn id="68" idx="1"/>
            </p:cNvCxnSpPr>
            <p:nvPr/>
          </p:nvCxnSpPr>
          <p:spPr>
            <a:xfrm flipV="1">
              <a:off x="6795543" y="2559662"/>
              <a:ext cx="747523" cy="368242"/>
            </a:xfrm>
            <a:prstGeom prst="bentConnector3">
              <a:avLst>
                <a:gd name="adj1" fmla="val 7981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肘形连接符 192"/>
            <p:cNvCxnSpPr>
              <a:stCxn id="23" idx="3"/>
              <a:endCxn id="70" idx="1"/>
            </p:cNvCxnSpPr>
            <p:nvPr/>
          </p:nvCxnSpPr>
          <p:spPr>
            <a:xfrm>
              <a:off x="6795543" y="2927904"/>
              <a:ext cx="747523" cy="366572"/>
            </a:xfrm>
            <a:prstGeom prst="bentConnector3">
              <a:avLst>
                <a:gd name="adj1" fmla="val 7981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肘形连接符 193"/>
            <p:cNvCxnSpPr>
              <a:stCxn id="69" idx="3"/>
              <a:endCxn id="71" idx="1"/>
            </p:cNvCxnSpPr>
            <p:nvPr/>
          </p:nvCxnSpPr>
          <p:spPr>
            <a:xfrm flipV="1">
              <a:off x="8443066" y="2557512"/>
              <a:ext cx="748312" cy="369557"/>
            </a:xfrm>
            <a:prstGeom prst="bentConnector3">
              <a:avLst>
                <a:gd name="adj1" fmla="val 7953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肘形连接符 194"/>
            <p:cNvCxnSpPr>
              <a:stCxn id="68" idx="3"/>
              <a:endCxn id="72" idx="1"/>
            </p:cNvCxnSpPr>
            <p:nvPr/>
          </p:nvCxnSpPr>
          <p:spPr>
            <a:xfrm>
              <a:off x="8443066" y="2559662"/>
              <a:ext cx="748312" cy="367408"/>
            </a:xfrm>
            <a:prstGeom prst="bentConnector3">
              <a:avLst>
                <a:gd name="adj1" fmla="val 214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肘形连接符 195"/>
            <p:cNvCxnSpPr>
              <a:stCxn id="70" idx="3"/>
              <a:endCxn id="72" idx="1"/>
            </p:cNvCxnSpPr>
            <p:nvPr/>
          </p:nvCxnSpPr>
          <p:spPr>
            <a:xfrm flipV="1">
              <a:off x="8443066" y="2927070"/>
              <a:ext cx="748312" cy="367406"/>
            </a:xfrm>
            <a:prstGeom prst="bentConnector3">
              <a:avLst>
                <a:gd name="adj1" fmla="val 214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肘形连接符 196"/>
            <p:cNvCxnSpPr>
              <a:stCxn id="69" idx="3"/>
              <a:endCxn id="73" idx="1"/>
            </p:cNvCxnSpPr>
            <p:nvPr/>
          </p:nvCxnSpPr>
          <p:spPr>
            <a:xfrm>
              <a:off x="8443066" y="2927069"/>
              <a:ext cx="748312" cy="369558"/>
            </a:xfrm>
            <a:prstGeom prst="bentConnector3">
              <a:avLst>
                <a:gd name="adj1" fmla="val 7953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02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161</Words>
  <Application>Microsoft Office PowerPoint</Application>
  <PresentationFormat>宽屏</PresentationFormat>
  <Paragraphs>68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times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Wang</dc:creator>
  <cp:lastModifiedBy>Zhu Wang</cp:lastModifiedBy>
  <cp:revision>17</cp:revision>
  <dcterms:created xsi:type="dcterms:W3CDTF">2024-07-17T14:30:43Z</dcterms:created>
  <dcterms:modified xsi:type="dcterms:W3CDTF">2024-07-18T21:12:53Z</dcterms:modified>
</cp:coreProperties>
</file>