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57" r:id="rId4"/>
    <p:sldId id="275" r:id="rId5"/>
    <p:sldId id="277" r:id="rId6"/>
    <p:sldId id="276" r:id="rId7"/>
    <p:sldId id="268" r:id="rId8"/>
    <p:sldId id="258" r:id="rId9"/>
    <p:sldId id="267" r:id="rId10"/>
    <p:sldId id="269" r:id="rId11"/>
    <p:sldId id="259" r:id="rId12"/>
    <p:sldId id="270" r:id="rId13"/>
    <p:sldId id="271" r:id="rId14"/>
    <p:sldId id="272" r:id="rId15"/>
    <p:sldId id="273" r:id="rId16"/>
    <p:sldId id="274" r:id="rId17"/>
    <p:sldId id="26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74" d="100"/>
          <a:sy n="74" d="100"/>
        </p:scale>
        <p:origin x="13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A590FE9-0B05-44A1-8E28-B3DBBEE66BAB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B5CB03D-52F8-45FC-9D51-CC9AF1B89DE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741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408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620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74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613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984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1564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zh-CN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zh-CN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zh-CN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zh-CN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zh-C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zh-C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zh-C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zh-CN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zh-CN" sz="2300">
                <a:solidFill>
                  <a:schemeClr val="tx1"/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zh-CN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zh-CN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zh-CN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zh-CN" sz="16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zh-CN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zh-C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zh-CN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zh-CN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/>
              <a:t>单击此处编辑母版文本样式</a:t>
            </a:r>
          </a:p>
          <a:p>
            <a:pPr lvl="1" eaLnBrk="1" latinLnBrk="0" hangingPunct="1"/>
            <a:r>
              <a:rPr kumimoji="0" lang="zh-CN"/>
              <a:t>第二级</a:t>
            </a:r>
          </a:p>
          <a:p>
            <a:pPr lvl="2" eaLnBrk="1" latinLnBrk="0" hangingPunct="1"/>
            <a:r>
              <a:rPr kumimoji="0" lang="zh-CN"/>
              <a:t>第三级</a:t>
            </a:r>
          </a:p>
          <a:p>
            <a:pPr lvl="3" eaLnBrk="1" latinLnBrk="0" hangingPunct="1"/>
            <a:r>
              <a:rPr kumimoji="0" lang="zh-CN"/>
              <a:t>第四级</a:t>
            </a:r>
          </a:p>
          <a:p>
            <a:pPr lvl="4" eaLnBrk="1" latinLnBrk="0" hangingPunct="1"/>
            <a:r>
              <a:rPr kumimoji="0" lang="zh-CN"/>
              <a:t>第五级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zh-CN" altLang="en-US"/>
              <a:pPr/>
              <a:t>2015/6/10</a:t>
            </a:fld>
            <a:endParaRPr 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000">
                <a:solidFill>
                  <a:schemeClr val="tx1"/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‹#›</a:t>
            </a:fld>
            <a:endParaRPr 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zh-CN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zh-CN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外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卖系统最终报告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软工第十小组</a:t>
            </a:r>
            <a:endParaRPr lang="zh-CN" dirty="0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00" y="580526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组长：王梓轩</a:t>
            </a:r>
            <a:endParaRPr lang="en-US" altLang="zh-CN" dirty="0" smtClean="0"/>
          </a:p>
          <a:p>
            <a:r>
              <a:rPr lang="zh-CN" altLang="en-US" dirty="0" smtClean="0"/>
              <a:t>组员：陈江辉、王锐、王子威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登陆界面（王锐）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2924944"/>
            <a:ext cx="7668344" cy="36159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7638"/>
            <a:ext cx="2285714" cy="13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82" y="1412876"/>
            <a:ext cx="2276190" cy="13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MainPage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（王锐）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" y="1844824"/>
            <a:ext cx="9144000" cy="4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Location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（王锐）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1988840"/>
            <a:ext cx="8820472" cy="46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餐厅选择（王子威）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280920" cy="39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点餐（王子威）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8064896" cy="3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餐厅添加菜品（王子威）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060848"/>
            <a:ext cx="8424936" cy="40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商家订单管理（陈江辉）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28" y="1845970"/>
            <a:ext cx="7119143" cy="4225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宋体" pitchFamily="2" charset="-122"/>
                <a:ea typeface="宋体" pitchFamily="2" charset="-122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62" y="170080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项目介绍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工作进度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dirty="0" smtClean="0">
                <a:latin typeface="宋体" pitchFamily="2" charset="-122"/>
                <a:ea typeface="宋体" pitchFamily="2" charset="-122"/>
              </a:rPr>
              <a:t>总结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pitchFamily="2" charset="-122"/>
              </a:rPr>
              <a:t>要涵盖的议程/主题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797152"/>
            <a:ext cx="160972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登录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注册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查看附近店家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查看店家页面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点餐并结算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提交菜品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管理订单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已完成功能</a:t>
            </a:r>
          </a:p>
        </p:txBody>
      </p:sp>
    </p:spTree>
    <p:extLst>
      <p:ext uri="{BB962C8B-B14F-4D97-AF65-F5344CB8AC3E}">
        <p14:creationId xmlns:p14="http://schemas.microsoft.com/office/powerpoint/2010/main" val="377697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时序图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28800"/>
            <a:ext cx="49815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MySQL</a:t>
            </a: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PHP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750273"/>
            <a:ext cx="4171950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92" y="2852936"/>
            <a:ext cx="2143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8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16" y="1994453"/>
            <a:ext cx="8229600" cy="21538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协议页面（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王梓轩）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2" y="4723907"/>
            <a:ext cx="3114675" cy="1076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1848" y="50312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十秒后才能注册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8475" y="3391694"/>
            <a:ext cx="3067050" cy="70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注册页面（王梓轩）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61" y="2636912"/>
            <a:ext cx="7527877" cy="36358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47" y="1339755"/>
            <a:ext cx="3067050" cy="704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170636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页面设计、与数据库交互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404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页面（王梓轩）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9" y="2132856"/>
            <a:ext cx="8174590" cy="33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订单确认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界面（王梓轩）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2" y="2276872"/>
            <a:ext cx="8617236" cy="37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_TP1022021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00A0BCD-DB20-4E5C-9F14-4C9EAE574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新员工培训演示文稿</Template>
  <TotalTime>0</TotalTime>
  <Words>133</Words>
  <Application>Microsoft Office PowerPoint</Application>
  <PresentationFormat>全屏显示(4:3)</PresentationFormat>
  <Paragraphs>46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Calibri</vt:lpstr>
      <vt:lpstr>Lucida Sans Unicode</vt:lpstr>
      <vt:lpstr>Verdana</vt:lpstr>
      <vt:lpstr>Wingdings 2</vt:lpstr>
      <vt:lpstr>Wingdings 3</vt:lpstr>
      <vt:lpstr>EmpOrienPres_TP10220212</vt:lpstr>
      <vt:lpstr>外卖系统最终报告</vt:lpstr>
      <vt:lpstr>要涵盖的议程/主题</vt:lpstr>
      <vt:lpstr>已完成功能</vt:lpstr>
      <vt:lpstr>时序图</vt:lpstr>
      <vt:lpstr>PowerPoint 演示文稿</vt:lpstr>
      <vt:lpstr>协议页面（王梓轩）</vt:lpstr>
      <vt:lpstr>注册页面（王梓轩）</vt:lpstr>
      <vt:lpstr>404页面（王梓轩）</vt:lpstr>
      <vt:lpstr>订单确认界面（王梓轩）</vt:lpstr>
      <vt:lpstr>登陆界面（王锐）</vt:lpstr>
      <vt:lpstr>MainPage（王锐）</vt:lpstr>
      <vt:lpstr>Location（王锐）</vt:lpstr>
      <vt:lpstr>餐厅选择（王子威）</vt:lpstr>
      <vt:lpstr>点餐（王子威）</vt:lpstr>
      <vt:lpstr>餐厅添加菜品（王子威）</vt:lpstr>
      <vt:lpstr>商家订单管理（陈江辉）</vt:lpstr>
      <vt:lpstr>总结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2015-06-09T14:24:00Z</dcterms:created>
  <dcterms:modified xsi:type="dcterms:W3CDTF">2015-06-10T02:12:29Z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