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3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5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5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0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1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6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7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5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7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3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8E34E-FAE6-48FC-9D0E-E24631919718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5D414-4AA0-401C-A042-B9201B000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软件产品评审报告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软件工程第</a:t>
            </a:r>
            <a:r>
              <a:rPr lang="zh-CN" altLang="en-US" sz="2800" dirty="0"/>
              <a:t>十</a:t>
            </a:r>
            <a:r>
              <a:rPr lang="zh-CN" altLang="en-US" sz="2800" dirty="0" smtClean="0"/>
              <a:t>组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2015/5/13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75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人工处理过程是否考虑全面 </a:t>
            </a:r>
            <a:r>
              <a:rPr lang="zh-CN" altLang="en-US" sz="2000" dirty="0">
                <a:solidFill>
                  <a:prstClr val="black"/>
                </a:solidFill>
              </a:rPr>
              <a:t>（提出者：王子威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sz="2000" dirty="0" smtClean="0"/>
              <a:t>       得分：</a:t>
            </a:r>
            <a:r>
              <a:rPr lang="en-US" altLang="zh-CN" sz="2000" dirty="0" smtClean="0"/>
              <a:t>10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 smtClean="0"/>
              <a:t>是否说明未来可能出现的修改 </a:t>
            </a:r>
            <a:r>
              <a:rPr lang="zh-CN" altLang="en-US" sz="2000" dirty="0">
                <a:solidFill>
                  <a:prstClr val="black"/>
                </a:solidFill>
              </a:rPr>
              <a:t>（提出者</a:t>
            </a:r>
            <a:r>
              <a:rPr lang="zh-CN" altLang="en-US" sz="2000" dirty="0" smtClean="0">
                <a:solidFill>
                  <a:prstClr val="black"/>
                </a:solidFill>
              </a:rPr>
              <a:t>：陈江辉）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10</a:t>
            </a:r>
            <a:endParaRPr lang="en-US" altLang="zh-CN" sz="2000" dirty="0" smtClean="0"/>
          </a:p>
          <a:p>
            <a:pPr lvl="0"/>
            <a:r>
              <a:rPr lang="zh-CN" altLang="en-US" b="1" dirty="0" smtClean="0"/>
              <a:t>是否规定了软件升级的需求 </a:t>
            </a:r>
            <a:r>
              <a:rPr lang="zh-CN" altLang="en-US" sz="2000" dirty="0">
                <a:solidFill>
                  <a:prstClr val="black"/>
                </a:solidFill>
              </a:rPr>
              <a:t>（提出者</a:t>
            </a:r>
            <a:r>
              <a:rPr lang="zh-CN" altLang="en-US" sz="2000" dirty="0" smtClean="0">
                <a:solidFill>
                  <a:prstClr val="black"/>
                </a:solidFill>
              </a:rPr>
              <a:t>：陈江辉）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8    </a:t>
            </a:r>
            <a:r>
              <a:rPr lang="zh-CN" altLang="en-US" sz="2000" dirty="0"/>
              <a:t>备注：可以考虑产品升级需求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0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是否完整考虑软件的内部、外部及用户接口</a:t>
            </a:r>
            <a:r>
              <a:rPr lang="zh-CN" altLang="en-US" b="1" dirty="0" smtClean="0"/>
              <a:t> </a:t>
            </a:r>
            <a:r>
              <a:rPr lang="zh-CN" altLang="en-US" sz="2000" dirty="0" smtClean="0"/>
              <a:t>（提出者：陈江辉）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zh-CN" altLang="en-US" dirty="0" smtClean="0"/>
              <a:t>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10</a:t>
            </a:r>
            <a:endParaRPr lang="en-US" altLang="zh-CN" sz="2000" dirty="0" smtClean="0"/>
          </a:p>
          <a:p>
            <a:pPr lvl="0"/>
            <a:r>
              <a:rPr lang="zh-CN" altLang="en-US" b="1" dirty="0" smtClean="0"/>
              <a:t>接口的设计是否符合实际情况 </a:t>
            </a:r>
            <a:r>
              <a:rPr lang="zh-CN" altLang="en-US" sz="2000" dirty="0">
                <a:solidFill>
                  <a:prstClr val="black"/>
                </a:solidFill>
              </a:rPr>
              <a:t>（提出者：陈江辉）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10</a:t>
            </a:r>
            <a:endParaRPr lang="en-US" altLang="zh-CN" sz="2000" dirty="0" smtClean="0"/>
          </a:p>
          <a:p>
            <a:pPr lvl="0"/>
            <a:r>
              <a:rPr lang="zh-CN" altLang="en-US" b="1" dirty="0" smtClean="0"/>
              <a:t>接口的设计能否合理解决程序之间的衔接 </a:t>
            </a:r>
            <a:r>
              <a:rPr lang="zh-CN" altLang="en-US" sz="2000" dirty="0">
                <a:solidFill>
                  <a:prstClr val="black"/>
                </a:solidFill>
              </a:rPr>
              <a:t>（提出者：陈江辉）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20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运行设计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是否规定了程序的计算精度和准确度</a:t>
            </a:r>
            <a:r>
              <a:rPr lang="zh-CN" altLang="en-US" sz="2000" dirty="0"/>
              <a:t>（提出者：王锐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得分：</a:t>
            </a:r>
            <a:r>
              <a:rPr lang="en-US" altLang="zh-CN" sz="2000" dirty="0" smtClean="0"/>
              <a:t>10</a:t>
            </a:r>
            <a:endParaRPr lang="en-US" altLang="zh-CN" sz="2000" dirty="0"/>
          </a:p>
          <a:p>
            <a:r>
              <a:rPr lang="zh-CN" altLang="en-US" b="1" dirty="0"/>
              <a:t>运行模块划分是否清晰有效</a:t>
            </a:r>
            <a:r>
              <a:rPr lang="zh-CN" altLang="en-US" sz="2000" dirty="0"/>
              <a:t>（提出者：王子威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得分：</a:t>
            </a:r>
            <a:r>
              <a:rPr lang="en-US" altLang="zh-CN" sz="2000" dirty="0" smtClean="0"/>
              <a:t>10</a:t>
            </a:r>
            <a:endParaRPr lang="en-US" altLang="zh-CN" sz="2000" dirty="0"/>
          </a:p>
          <a:p>
            <a:r>
              <a:rPr lang="zh-CN" altLang="en-US" b="1" dirty="0"/>
              <a:t>运行控制是否覆盖软件的运行各个阶段</a:t>
            </a:r>
            <a:r>
              <a:rPr lang="zh-CN" altLang="en-US" sz="2000" dirty="0"/>
              <a:t>（提出者：王子威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得分：</a:t>
            </a:r>
            <a:r>
              <a:rPr lang="en-US" altLang="zh-CN" sz="2000" dirty="0" smtClean="0"/>
              <a:t>10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16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结构设计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逻辑结构设计是否易于在数据库中的实现</a:t>
            </a:r>
            <a:r>
              <a:rPr lang="zh-CN" altLang="en-US" sz="2200" dirty="0"/>
              <a:t>（提出者：王锐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</a:t>
            </a:r>
            <a:r>
              <a:rPr lang="zh-CN" altLang="en-US" dirty="0" smtClean="0"/>
              <a:t>得分：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r>
              <a:rPr lang="zh-CN" altLang="en-US" b="1" dirty="0"/>
              <a:t>物理结构设计是否阐述清楚合理</a:t>
            </a:r>
            <a:r>
              <a:rPr lang="zh-CN" altLang="en-US" sz="2200" dirty="0"/>
              <a:t>（提出者：王锐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000" dirty="0" smtClean="0"/>
              <a:t>      </a:t>
            </a:r>
            <a:r>
              <a:rPr lang="zh-CN" altLang="en-US" dirty="0" smtClean="0"/>
              <a:t>  得分：1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zh-CN" altLang="en-US" b="1" dirty="0"/>
              <a:t>数据结构与程序关系表是否涵盖程序的功能</a:t>
            </a:r>
            <a:r>
              <a:rPr lang="zh-CN" altLang="en-US" sz="2200" dirty="0"/>
              <a:t>（提出者：王锐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000" dirty="0" smtClean="0"/>
              <a:t>       </a:t>
            </a:r>
            <a:r>
              <a:rPr lang="zh-CN" altLang="en-US" dirty="0" smtClean="0"/>
              <a:t>得分：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r>
              <a:rPr lang="zh-CN" altLang="en-US" b="1" dirty="0"/>
              <a:t>数据结构的设计是否合理正确</a:t>
            </a:r>
            <a:r>
              <a:rPr lang="zh-CN" altLang="en-US" sz="2200" dirty="0"/>
              <a:t>（提出者：王梓轩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1800" dirty="0" smtClean="0"/>
              <a:t>         </a:t>
            </a:r>
            <a:r>
              <a:rPr lang="zh-CN" altLang="en-US" dirty="0" smtClean="0"/>
              <a:t>得分：</a:t>
            </a:r>
            <a:r>
              <a:rPr lang="en-US" altLang="zh-CN" dirty="0" smtClean="0"/>
              <a:t>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4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出错设计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是否考虑所有所有的出错情况</a:t>
            </a:r>
            <a:r>
              <a:rPr lang="zh-CN" altLang="en-US" sz="2000" dirty="0"/>
              <a:t>（提出者：王梓轩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得分：</a:t>
            </a:r>
            <a:r>
              <a:rPr lang="en-US" altLang="zh-CN" sz="2000" dirty="0" smtClean="0"/>
              <a:t>10</a:t>
            </a:r>
            <a:endParaRPr lang="en-US" altLang="zh-CN" sz="2000" dirty="0"/>
          </a:p>
          <a:p>
            <a:r>
              <a:rPr lang="zh-CN" altLang="en-US" b="1" dirty="0"/>
              <a:t>是否对出错的情况有正确的处理</a:t>
            </a:r>
            <a:r>
              <a:rPr lang="zh-CN" altLang="en-US" sz="2000" dirty="0"/>
              <a:t>（提出者：王梓轩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得分：</a:t>
            </a:r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24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软件文档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文档资料的完整性及规范性</a:t>
            </a:r>
            <a:r>
              <a:rPr lang="zh-CN" altLang="en-US" sz="2000" dirty="0"/>
              <a:t>（提出者：</a:t>
            </a:r>
            <a:r>
              <a:rPr lang="zh-CN" altLang="en-US" sz="2000" dirty="0" smtClean="0"/>
              <a:t>王梓轩）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得分：</a:t>
            </a:r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4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 FOR WATCHING~~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鸣谢第六组的互评结果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1051"/>
            <a:ext cx="10515600" cy="4295912"/>
          </a:xfrm>
        </p:spPr>
        <p:txBody>
          <a:bodyPr/>
          <a:lstStyle/>
          <a:p>
            <a:r>
              <a:rPr lang="zh-CN" altLang="en-US" dirty="0" smtClean="0"/>
              <a:t>项目名称：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外卖系统</a:t>
            </a:r>
            <a:endParaRPr lang="en-US" altLang="zh-CN" dirty="0" smtClean="0"/>
          </a:p>
          <a:p>
            <a:r>
              <a:rPr lang="zh-CN" altLang="en-US" dirty="0" smtClean="0"/>
              <a:t>组长：王梓轩</a:t>
            </a:r>
            <a:endParaRPr lang="en-US" altLang="zh-CN" dirty="0" smtClean="0"/>
          </a:p>
          <a:p>
            <a:r>
              <a:rPr lang="zh-CN" altLang="en-US" dirty="0" smtClean="0"/>
              <a:t>组员：陈江辉、王锐、王子威</a:t>
            </a:r>
            <a:endParaRPr lang="en-US" altLang="zh-CN" dirty="0" smtClean="0"/>
          </a:p>
          <a:p>
            <a:r>
              <a:rPr lang="zh-CN" altLang="en-US" dirty="0" smtClean="0"/>
              <a:t>说明：各项满分均十分，评审由第六组进行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7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评审大项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69623" cy="4351338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产品背景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任务设计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软件需求规定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软件部署</a:t>
            </a:r>
            <a:endParaRPr lang="en-US" altLang="zh-CN" dirty="0" smtClean="0"/>
          </a:p>
          <a:p>
            <a:r>
              <a:rPr lang="zh-CN" altLang="en-US" dirty="0" smtClean="0">
                <a:hlinkClick r:id="rId6" action="ppaction://hlinksldjump"/>
              </a:rPr>
              <a:t>总体设计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53989" y="1825625"/>
            <a:ext cx="5181600" cy="4351338"/>
          </a:xfrm>
        </p:spPr>
        <p:txBody>
          <a:bodyPr/>
          <a:lstStyle/>
          <a:p>
            <a:r>
              <a:rPr lang="zh-CN" altLang="en-US" dirty="0" smtClean="0">
                <a:hlinkClick r:id="rId7" action="ppaction://hlinksldjump"/>
              </a:rPr>
              <a:t>接口设计</a:t>
            </a:r>
            <a:endParaRPr lang="en-US" altLang="zh-CN" dirty="0" smtClean="0"/>
          </a:p>
          <a:p>
            <a:r>
              <a:rPr lang="zh-CN" altLang="en-US" dirty="0" smtClean="0">
                <a:hlinkClick r:id="rId8" action="ppaction://hlinksldjump"/>
              </a:rPr>
              <a:t>运行设计</a:t>
            </a:r>
            <a:endParaRPr lang="en-US" altLang="zh-CN" dirty="0" smtClean="0"/>
          </a:p>
          <a:p>
            <a:r>
              <a:rPr lang="zh-CN" altLang="en-US" dirty="0" smtClean="0">
                <a:hlinkClick r:id="rId9" action="ppaction://hlinksldjump"/>
              </a:rPr>
              <a:t>结构设计</a:t>
            </a:r>
            <a:endParaRPr lang="en-US" altLang="zh-CN" dirty="0" smtClean="0"/>
          </a:p>
          <a:p>
            <a:r>
              <a:rPr lang="zh-CN" altLang="en-US" dirty="0" smtClean="0">
                <a:hlinkClick r:id="rId10" action="ppaction://hlinksldjump"/>
              </a:rPr>
              <a:t>出错设计</a:t>
            </a:r>
            <a:endParaRPr lang="en-US" altLang="zh-CN" dirty="0" smtClean="0"/>
          </a:p>
          <a:p>
            <a:r>
              <a:rPr lang="zh-CN" altLang="en-US" dirty="0" smtClean="0">
                <a:hlinkClick r:id="rId11" action="ppaction://hlinksldjump"/>
              </a:rPr>
              <a:t>软件文档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9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产品类型的选择是否合理 </a:t>
            </a:r>
            <a:r>
              <a:rPr lang="zh-CN" altLang="en-US" sz="2000" dirty="0" smtClean="0"/>
              <a:t>（提出者：王梓轩）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得分：</a:t>
            </a:r>
            <a:r>
              <a:rPr lang="en-US" altLang="zh-CN" dirty="0" smtClean="0"/>
              <a:t>9</a:t>
            </a:r>
          </a:p>
          <a:p>
            <a:r>
              <a:rPr lang="zh-CN" altLang="en-US" b="1" dirty="0" smtClean="0"/>
              <a:t>软件的背景调查是否充分</a:t>
            </a:r>
            <a:r>
              <a:rPr lang="zh-CN" altLang="en-US" sz="2000" dirty="0" smtClean="0"/>
              <a:t>（提出者：王梓轩）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得分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</a:p>
          <a:p>
            <a:pPr lvl="0"/>
            <a:r>
              <a:rPr lang="zh-CN" altLang="en-US" b="1" dirty="0" smtClean="0"/>
              <a:t>用户提出的功能是否均说明</a:t>
            </a:r>
            <a:r>
              <a:rPr lang="zh-CN" altLang="en-US" sz="2000" dirty="0" smtClean="0">
                <a:solidFill>
                  <a:prstClr val="black"/>
                </a:solidFill>
              </a:rPr>
              <a:t>（提出者：王梓轩）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得分：</a:t>
            </a:r>
            <a:r>
              <a:rPr lang="en-US" altLang="zh-CN" dirty="0"/>
              <a:t>8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软件是否应对目标人群</a:t>
            </a:r>
            <a:r>
              <a:rPr lang="zh-CN" altLang="en-US" sz="2000" dirty="0">
                <a:solidFill>
                  <a:prstClr val="black"/>
                </a:solidFill>
              </a:rPr>
              <a:t>（提出者</a:t>
            </a:r>
            <a:r>
              <a:rPr lang="zh-CN" altLang="en-US" sz="2000" dirty="0" smtClean="0">
                <a:solidFill>
                  <a:prstClr val="black"/>
                </a:solidFill>
              </a:rPr>
              <a:t>：王子威）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得分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173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实现目标是否合理</a:t>
            </a:r>
            <a:r>
              <a:rPr lang="zh-CN" altLang="en-US" sz="2000" dirty="0" smtClean="0"/>
              <a:t>（提出者：陈江辉）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得分：</a:t>
            </a:r>
            <a:r>
              <a:rPr lang="en-US" altLang="zh-CN" sz="2200" dirty="0" smtClean="0"/>
              <a:t>10</a:t>
            </a:r>
          </a:p>
          <a:p>
            <a:r>
              <a:rPr lang="zh-CN" altLang="en-US" b="1" dirty="0" smtClean="0"/>
              <a:t>用户群体的选择是否合理</a:t>
            </a:r>
            <a:r>
              <a:rPr lang="zh-CN" altLang="en-US" sz="2000" dirty="0" smtClean="0"/>
              <a:t>（提出者：陈江辉）</a:t>
            </a:r>
            <a:endParaRPr lang="en-US" altLang="zh-CN" sz="2000" dirty="0" smtClean="0"/>
          </a:p>
          <a:p>
            <a:pPr marL="0" lvl="0" indent="0">
              <a:buClr>
                <a:srgbClr val="30ACEC">
                  <a:lumMod val="75000"/>
                </a:srgbClr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zh-CN" altLang="en-US" sz="2200" dirty="0">
                <a:solidFill>
                  <a:prstClr val="black"/>
                </a:solidFill>
              </a:rPr>
              <a:t>得分：</a:t>
            </a:r>
            <a:r>
              <a:rPr lang="en-US" altLang="zh-CN" sz="2200" dirty="0" smtClean="0">
                <a:solidFill>
                  <a:prstClr val="black"/>
                </a:solidFill>
              </a:rPr>
              <a:t>10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软件使用的预期是否符合实际</a:t>
            </a:r>
            <a:r>
              <a:rPr lang="zh-CN" altLang="en-US" sz="2000" dirty="0">
                <a:solidFill>
                  <a:prstClr val="black"/>
                </a:solidFill>
              </a:rPr>
              <a:t>（提出者：陈江辉）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得分：</a:t>
            </a:r>
            <a:r>
              <a:rPr lang="en-US" altLang="zh-CN" sz="2200" dirty="0" smtClean="0"/>
              <a:t>10</a:t>
            </a:r>
          </a:p>
          <a:p>
            <a:pPr lvl="0"/>
            <a:r>
              <a:rPr lang="zh-CN" altLang="en-US" b="1" dirty="0" smtClean="0"/>
              <a:t>用户类型设计是否完整</a:t>
            </a:r>
            <a:r>
              <a:rPr lang="zh-CN" altLang="en-US" sz="2000" dirty="0">
                <a:solidFill>
                  <a:prstClr val="black"/>
                </a:solidFill>
              </a:rPr>
              <a:t>（提出者：陈江辉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得分：</a:t>
            </a:r>
            <a:r>
              <a:rPr lang="en-US" altLang="zh-CN" dirty="0" smtClean="0"/>
              <a:t>10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软件需求规定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UML</a:t>
            </a:r>
            <a:r>
              <a:rPr lang="zh-CN" altLang="en-US" b="1" dirty="0" smtClean="0"/>
              <a:t>图设计是否合理</a:t>
            </a:r>
            <a:r>
              <a:rPr lang="zh-CN" altLang="en-US" sz="2000" dirty="0" smtClean="0"/>
              <a:t>（提出者：王锐）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得分：</a:t>
            </a:r>
            <a:r>
              <a:rPr lang="en-US" altLang="zh-CN" dirty="0" smtClean="0"/>
              <a:t>5		</a:t>
            </a:r>
            <a:r>
              <a:rPr lang="zh-CN" altLang="en-US" dirty="0" smtClean="0"/>
              <a:t>备注：</a:t>
            </a:r>
            <a:r>
              <a:rPr lang="zh-CN" altLang="en-US" dirty="0"/>
              <a:t>建议增加超级管理员，管理店家和用户 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软件性能分析是否完整</a:t>
            </a:r>
            <a:r>
              <a:rPr lang="zh-CN" altLang="en-US" sz="2000" dirty="0">
                <a:solidFill>
                  <a:prstClr val="black"/>
                </a:solidFill>
              </a:rPr>
              <a:t>（提出者：王锐）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Clr>
                <a:srgbClr val="30ACEC">
                  <a:lumMod val="75000"/>
                </a:srgbClr>
              </a:buClr>
              <a:buNone/>
            </a:pPr>
            <a:r>
              <a:rPr lang="en-US" altLang="zh-CN" dirty="0" smtClean="0"/>
              <a:t>	</a:t>
            </a:r>
            <a:r>
              <a:rPr lang="zh-CN" altLang="en-US" sz="2200" dirty="0" smtClean="0">
                <a:solidFill>
                  <a:prstClr val="black"/>
                </a:solidFill>
              </a:rPr>
              <a:t>得分：</a:t>
            </a:r>
            <a:r>
              <a:rPr lang="en-US" altLang="zh-CN" sz="2200" dirty="0" smtClean="0">
                <a:solidFill>
                  <a:prstClr val="black"/>
                </a:solidFill>
              </a:rPr>
              <a:t>8		</a:t>
            </a:r>
            <a:r>
              <a:rPr lang="zh-CN" altLang="en-US" sz="2200" dirty="0" smtClean="0">
                <a:solidFill>
                  <a:prstClr val="black"/>
                </a:solidFill>
              </a:rPr>
              <a:t>备注：</a:t>
            </a:r>
            <a:r>
              <a:rPr lang="zh-CN" altLang="en-US" dirty="0"/>
              <a:t>比较详细 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故障处理能力是否足够强大</a:t>
            </a:r>
            <a:r>
              <a:rPr lang="zh-CN" altLang="en-US" sz="2000" dirty="0">
                <a:solidFill>
                  <a:prstClr val="black"/>
                </a:solidFill>
              </a:rPr>
              <a:t>（提出者：王锐）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Clr>
                <a:srgbClr val="30ACEC">
                  <a:lumMod val="75000"/>
                </a:srgbClr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zh-CN" altLang="en-US" sz="2200" dirty="0">
                <a:solidFill>
                  <a:prstClr val="black"/>
                </a:solidFill>
              </a:rPr>
              <a:t>得分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8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数据管理能力是否足够强大</a:t>
            </a:r>
            <a:r>
              <a:rPr lang="zh-CN" altLang="en-US" sz="2000" dirty="0">
                <a:solidFill>
                  <a:prstClr val="black"/>
                </a:solidFill>
              </a:rPr>
              <a:t>（提出者：王锐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30ACEC">
                  <a:lumMod val="75000"/>
                </a:srgbClr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zh-CN" altLang="en-US" sz="2200" dirty="0">
                <a:solidFill>
                  <a:prstClr val="black"/>
                </a:solidFill>
              </a:rPr>
              <a:t>得分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8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30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软件需求规定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输入输出设定是否充分</a:t>
            </a:r>
            <a:r>
              <a:rPr lang="zh-CN" altLang="en-US" sz="2000" dirty="0">
                <a:solidFill>
                  <a:prstClr val="black"/>
                </a:solidFill>
              </a:rPr>
              <a:t>（提出者：王子威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8</a:t>
            </a:r>
            <a:endParaRPr lang="en-US" altLang="zh-CN" sz="2000" dirty="0" smtClean="0"/>
          </a:p>
          <a:p>
            <a:pPr lvl="0"/>
            <a:r>
              <a:rPr lang="zh-CN" altLang="en-US" b="1" dirty="0" smtClean="0"/>
              <a:t>是否提出了自相矛盾的需求</a:t>
            </a:r>
            <a:r>
              <a:rPr lang="zh-CN" altLang="en-US" sz="2000" dirty="0">
                <a:solidFill>
                  <a:prstClr val="black"/>
                </a:solidFill>
              </a:rPr>
              <a:t>（提出者：王子威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10      </a:t>
            </a:r>
            <a:r>
              <a:rPr lang="zh-CN" altLang="en-US" sz="2000" dirty="0"/>
              <a:t>备注：并未有矛盾需求</a:t>
            </a:r>
            <a:endParaRPr lang="en-US" altLang="zh-CN" sz="2000" dirty="0" smtClean="0"/>
          </a:p>
          <a:p>
            <a:pPr lvl="0"/>
            <a:r>
              <a:rPr lang="zh-CN" altLang="en-US" b="1" dirty="0" smtClean="0"/>
              <a:t>需求规约是否完整</a:t>
            </a:r>
            <a:r>
              <a:rPr lang="zh-CN" altLang="en-US" sz="2000" dirty="0">
                <a:solidFill>
                  <a:prstClr val="black"/>
                </a:solidFill>
              </a:rPr>
              <a:t>（提出者：王子威）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   </a:t>
            </a:r>
            <a:r>
              <a:rPr lang="zh-CN" altLang="en-US" sz="2000" dirty="0" smtClean="0"/>
              <a:t>得分：</a:t>
            </a:r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25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软件的发布后是否可以正常使用</a:t>
            </a:r>
            <a:r>
              <a:rPr lang="zh-CN" altLang="en-US" b="1" dirty="0" smtClean="0"/>
              <a:t> </a:t>
            </a:r>
            <a:r>
              <a:rPr lang="zh-CN" altLang="en-US" sz="2000" dirty="0" smtClean="0"/>
              <a:t>（提出者：王锐）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得分：未评</a:t>
            </a:r>
            <a:endParaRPr lang="en-US" altLang="zh-CN" sz="2000" dirty="0" smtClean="0"/>
          </a:p>
          <a:p>
            <a:pPr lvl="0"/>
            <a:r>
              <a:rPr lang="zh-CN" altLang="en-US" b="1" dirty="0" smtClean="0"/>
              <a:t>软件的运行环境是否与软件说明书一致 </a:t>
            </a:r>
            <a:r>
              <a:rPr lang="zh-CN" altLang="en-US" sz="2000" dirty="0">
                <a:solidFill>
                  <a:prstClr val="black"/>
                </a:solidFill>
              </a:rPr>
              <a:t>（提出者</a:t>
            </a:r>
            <a:r>
              <a:rPr lang="zh-CN" altLang="en-US" sz="2000" dirty="0" smtClean="0">
                <a:solidFill>
                  <a:prstClr val="black"/>
                </a:solidFill>
              </a:rPr>
              <a:t>：王梓轩）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          得分：未评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2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软件的运行时序图是否考虑完整</a:t>
            </a:r>
            <a:r>
              <a:rPr lang="zh-CN" altLang="en-US" b="1" dirty="0" smtClean="0"/>
              <a:t> </a:t>
            </a:r>
            <a:r>
              <a:rPr lang="zh-CN" altLang="en-US" sz="2000" dirty="0" smtClean="0"/>
              <a:t>（提出者：王梓轩）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        得分：</a:t>
            </a:r>
            <a:r>
              <a:rPr lang="en-US" altLang="zh-CN" dirty="0" smtClean="0"/>
              <a:t>8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软件的活动图能否反映用户使用的整个过程 </a:t>
            </a:r>
            <a:r>
              <a:rPr lang="zh-CN" altLang="en-US" sz="2000" dirty="0">
                <a:solidFill>
                  <a:prstClr val="black"/>
                </a:solidFill>
              </a:rPr>
              <a:t>（提出者：王梓轩）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 得分：</a:t>
            </a:r>
            <a:r>
              <a:rPr lang="en-US" altLang="zh-CN" dirty="0" smtClean="0"/>
              <a:t>5       </a:t>
            </a:r>
            <a:r>
              <a:rPr lang="zh-CN" altLang="en-US" dirty="0" smtClean="0"/>
              <a:t>备注</a:t>
            </a:r>
            <a:r>
              <a:rPr lang="zh-CN" altLang="en-US" dirty="0"/>
              <a:t>：有，但仍不详细具体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软件的结构设计是否清晰 </a:t>
            </a:r>
            <a:r>
              <a:rPr lang="zh-CN" altLang="en-US" sz="2000" dirty="0">
                <a:solidFill>
                  <a:prstClr val="black"/>
                </a:solidFill>
              </a:rPr>
              <a:t>（提出者</a:t>
            </a:r>
            <a:r>
              <a:rPr lang="zh-CN" altLang="en-US" sz="2000" dirty="0" smtClean="0">
                <a:solidFill>
                  <a:prstClr val="black"/>
                </a:solidFill>
              </a:rPr>
              <a:t>：王子威）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 得分：</a:t>
            </a:r>
            <a:r>
              <a:rPr lang="en-US" altLang="zh-CN" dirty="0" smtClean="0"/>
              <a:t>10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各项功能的响应时间是否确定</a:t>
            </a:r>
            <a:r>
              <a:rPr lang="zh-CN" altLang="en-US" sz="2000" dirty="0">
                <a:solidFill>
                  <a:prstClr val="black"/>
                </a:solidFill>
              </a:rPr>
              <a:t>（提出者</a:t>
            </a:r>
            <a:r>
              <a:rPr lang="zh-CN" altLang="en-US" sz="2000" dirty="0" smtClean="0">
                <a:solidFill>
                  <a:prstClr val="black"/>
                </a:solidFill>
              </a:rPr>
              <a:t>：王子威）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 得分：</a:t>
            </a:r>
            <a:r>
              <a:rPr lang="en-US" altLang="zh-CN" dirty="0" smtClean="0"/>
              <a:t>8        </a:t>
            </a:r>
            <a:r>
              <a:rPr lang="zh-CN" altLang="en-US" dirty="0"/>
              <a:t>备注：有，但仍不详细具体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33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68</TotalTime>
  <Words>600</Words>
  <Application>Microsoft Office PowerPoint</Application>
  <PresentationFormat>自定义</PresentationFormat>
  <Paragraphs>106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视差</vt:lpstr>
      <vt:lpstr> 软件产品评审报告</vt:lpstr>
      <vt:lpstr>PowerPoint 演示文稿</vt:lpstr>
      <vt:lpstr>评审大项</vt:lpstr>
      <vt:lpstr>产品背景</vt:lpstr>
      <vt:lpstr>任务设计</vt:lpstr>
      <vt:lpstr>软件需求规定</vt:lpstr>
      <vt:lpstr>软件需求规定</vt:lpstr>
      <vt:lpstr>软件部署</vt:lpstr>
      <vt:lpstr>总体设计</vt:lpstr>
      <vt:lpstr>总体设计</vt:lpstr>
      <vt:lpstr>接口设计</vt:lpstr>
      <vt:lpstr>运行设计</vt:lpstr>
      <vt:lpstr>结构设计</vt:lpstr>
      <vt:lpstr>出错设计</vt:lpstr>
      <vt:lpstr>软件文档</vt:lpstr>
      <vt:lpstr>THANK YOU FOR WATCHING~~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软件产品评审报告</dc:title>
  <dc:creator>Will</dc:creator>
  <cp:lastModifiedBy>Jack</cp:lastModifiedBy>
  <cp:revision>12</cp:revision>
  <dcterms:created xsi:type="dcterms:W3CDTF">2015-05-13T00:15:48Z</dcterms:created>
  <dcterms:modified xsi:type="dcterms:W3CDTF">2015-05-13T02:07:24Z</dcterms:modified>
</cp:coreProperties>
</file>