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1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E507E-F24A-4822-9BF2-CA286F7E9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CA3100-6894-459E-86C3-F4CD6EE0D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232031-B679-4262-8B36-94F23437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B9DD-52D2-4AEF-AA22-614EB11D4C2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F359EC-37CE-407D-B897-E834E1CA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9C79E-ACE6-4136-8CA6-40736F38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26B4-117C-43E2-BB07-EAF1DF9D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00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47C3B-3FBD-403E-9412-4DE2BE5E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D17F2A-B7B3-42B4-BE06-38ABD4649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CDCD21-B992-4AC1-95F8-C956D4CD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B9DD-52D2-4AEF-AA22-614EB11D4C2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D7CB7F-4CB9-44E6-85BF-70AA01FD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385AE8-F1D9-4491-BC22-53C4E185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26B4-117C-43E2-BB07-EAF1DF9D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5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028DE7-D32B-48A3-80B5-3A88CC4A5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86E5D7-7B34-4F5D-AD43-B40F94FA2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9352F9-99BB-40BE-BB48-0AB47B98E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B9DD-52D2-4AEF-AA22-614EB11D4C2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ADCC66-1403-4EEB-91A0-929FB805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A274B9-CE10-4D2D-94E7-2F999220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26B4-117C-43E2-BB07-EAF1DF9D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1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B8B60-323F-4412-9216-768AD9F7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AC6D0C-EFA6-4F0A-89FE-953B78FAA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A4EBC-8109-482A-AB2F-B09CCF9F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B9DD-52D2-4AEF-AA22-614EB11D4C2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ED1E1D-A027-4D6E-BC47-D27F4C85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BA9728-1C10-4207-AD78-9B7A4E5D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26B4-117C-43E2-BB07-EAF1DF9D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28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F36D7-419E-4A35-985C-618A8C57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58D1DF-5F3B-41B5-8223-433C42AAD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F8845-22E6-4061-A2A4-7E2AA3365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B9DD-52D2-4AEF-AA22-614EB11D4C2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A9A3A-E7C2-4E6E-9E4E-D2DBCF47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4744B4-833A-46F0-AC24-431BDC31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26B4-117C-43E2-BB07-EAF1DF9D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22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A00B5-BC90-4BCA-8F1A-4F9DB11E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FE070-3407-4D7C-BE3B-24569EBD1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133103-613D-4563-B646-55BF7A0EA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183830-56FE-41FB-86F3-250369E8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B9DD-52D2-4AEF-AA22-614EB11D4C2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D641F0-BE2C-46A3-B4E5-57B2285A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B95C79-7FE5-4C33-938F-0E57B523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26B4-117C-43E2-BB07-EAF1DF9D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18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705E2-4C53-46BD-A499-5EB3B964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D1169A-4B27-46F6-87DB-2E371A378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461323-DDD2-4DBB-8448-F873F1E4B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EF854-2CA2-41B0-8651-CFFC60B85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63BE7F-697A-4BC7-BFD9-E79769CC1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079FBF-29E0-4B4F-A0A4-7DFF75A9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B9DD-52D2-4AEF-AA22-614EB11D4C2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4F1C92-C449-4BAD-8126-09C48529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2FA961-F9A9-4401-B34A-FA999E84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26B4-117C-43E2-BB07-EAF1DF9D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28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260BE-4287-43C7-A024-553D03EA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DF3064-F344-4DB6-8B83-A289D589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B9DD-52D2-4AEF-AA22-614EB11D4C2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805E69-FDB8-41EA-A916-53F7CAA0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65BC88-891B-45E8-A654-13259AF2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26B4-117C-43E2-BB07-EAF1DF9D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9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B88B04-F80D-488E-AD04-E27E11A2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B9DD-52D2-4AEF-AA22-614EB11D4C2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DB98B7-8DB0-450D-908E-6412AAED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463A87-9BBD-484B-A8B6-233AAA00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26B4-117C-43E2-BB07-EAF1DF9D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74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9B5FA-F8DB-46DC-94AB-1F4C6597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0F23FC-B74B-41E3-94AD-33D55221E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B64990-E476-471E-9122-310DBE0D5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069764-C7C7-4E23-9FB5-ABEC6014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B9DD-52D2-4AEF-AA22-614EB11D4C2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CC02EE-E0E1-43A0-9C71-6DA675C9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031330-D219-4E9A-A40D-29107F19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26B4-117C-43E2-BB07-EAF1DF9D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44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08EAD-7766-441E-8EDE-4BFFA03A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EDE643-7ED6-43F0-A4A2-A335B2EA9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84A733-CC21-48A6-91AA-10F74B91B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71A954-366E-409A-81D9-D87903CA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B9DD-52D2-4AEF-AA22-614EB11D4C2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3B3361-9551-4062-875B-B98F2DED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3F1C9A-0AEB-4972-89F6-7989F7C9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26B4-117C-43E2-BB07-EAF1DF9D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1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70CB28-3A63-47AE-8612-9EDEC12A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A67329-6D73-4465-9222-4B09B76D1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07419-94D1-4EE5-AF05-2C99B0180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4B9DD-52D2-4AEF-AA22-614EB11D4C2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6AD413-B2F5-4D6F-A3AD-FF8865DDA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3C0256-550E-4B70-BFA8-D47A35861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C26B4-117C-43E2-BB07-EAF1DF9D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24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190EF8F-B3F0-4375-82E6-1A8434551BE9}"/>
              </a:ext>
            </a:extLst>
          </p:cNvPr>
          <p:cNvSpPr/>
          <p:nvPr/>
        </p:nvSpPr>
        <p:spPr>
          <a:xfrm>
            <a:off x="1424354" y="747345"/>
            <a:ext cx="2760784" cy="603528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20E347-499D-43EA-A820-54A1F69613B7}"/>
              </a:ext>
            </a:extLst>
          </p:cNvPr>
          <p:cNvSpPr txBox="1"/>
          <p:nvPr/>
        </p:nvSpPr>
        <p:spPr>
          <a:xfrm>
            <a:off x="2386201" y="83524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Admin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82E1B9D-C46B-4218-AA98-A154152907FF}"/>
              </a:ext>
            </a:extLst>
          </p:cNvPr>
          <p:cNvCxnSpPr>
            <a:cxnSpLocks/>
          </p:cNvCxnSpPr>
          <p:nvPr/>
        </p:nvCxnSpPr>
        <p:spPr>
          <a:xfrm>
            <a:off x="1424348" y="4307490"/>
            <a:ext cx="27607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B5A2368-A702-4F48-B9A5-43938500AC87}"/>
              </a:ext>
            </a:extLst>
          </p:cNvPr>
          <p:cNvSpPr txBox="1"/>
          <p:nvPr/>
        </p:nvSpPr>
        <p:spPr>
          <a:xfrm>
            <a:off x="2532873" y="434077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功能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E49B4A3-494D-41EB-8B55-79467E2067AD}"/>
              </a:ext>
            </a:extLst>
          </p:cNvPr>
          <p:cNvCxnSpPr/>
          <p:nvPr/>
        </p:nvCxnSpPr>
        <p:spPr>
          <a:xfrm>
            <a:off x="1424349" y="5015494"/>
            <a:ext cx="27607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DD475B5-4EE7-41A2-857F-EC1FA44CA1AC}"/>
              </a:ext>
            </a:extLst>
          </p:cNvPr>
          <p:cNvSpPr txBox="1"/>
          <p:nvPr/>
        </p:nvSpPr>
        <p:spPr>
          <a:xfrm>
            <a:off x="1947494" y="5043127"/>
            <a:ext cx="17145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1000" dirty="0"/>
              <a:t>添加新社团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更改社团信息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删除社团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添加新活动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更改活动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删除活动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查看所有用户的信息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更改用户信息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查看所有社团信息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查看所有活动信息</a:t>
            </a:r>
            <a:endParaRPr lang="en-US" altLang="zh-CN" sz="1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71DCAF3-8CC3-4896-AADA-3BEF6B94E945}"/>
              </a:ext>
            </a:extLst>
          </p:cNvPr>
          <p:cNvSpPr txBox="1"/>
          <p:nvPr/>
        </p:nvSpPr>
        <p:spPr>
          <a:xfrm>
            <a:off x="1947494" y="4651688"/>
            <a:ext cx="1714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1000" dirty="0"/>
              <a:t>更改密码</a:t>
            </a:r>
            <a:endParaRPr lang="en-US" altLang="zh-CN" sz="1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4834C9-F4BA-4108-9168-26E470959EB2}"/>
              </a:ext>
            </a:extLst>
          </p:cNvPr>
          <p:cNvSpPr txBox="1"/>
          <p:nvPr/>
        </p:nvSpPr>
        <p:spPr>
          <a:xfrm>
            <a:off x="4371975" y="139888"/>
            <a:ext cx="3448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Admin View</a:t>
            </a:r>
            <a:endParaRPr lang="zh-CN" altLang="en-US" sz="2400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3017DA9-B572-454D-887B-3A4976F41769}"/>
              </a:ext>
            </a:extLst>
          </p:cNvPr>
          <p:cNvCxnSpPr/>
          <p:nvPr/>
        </p:nvCxnSpPr>
        <p:spPr>
          <a:xfrm>
            <a:off x="1424349" y="1724025"/>
            <a:ext cx="27607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6656CD4-B5DC-4C1E-8BDE-4B880F0AE178}"/>
              </a:ext>
            </a:extLst>
          </p:cNvPr>
          <p:cNvSpPr txBox="1"/>
          <p:nvPr/>
        </p:nvSpPr>
        <p:spPr>
          <a:xfrm>
            <a:off x="2532873" y="1168706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Field</a:t>
            </a:r>
            <a:endParaRPr lang="zh-CN" altLang="en-US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CD847FF-5BC2-42DA-934A-5697F5867F07}"/>
              </a:ext>
            </a:extLst>
          </p:cNvPr>
          <p:cNvSpPr txBox="1"/>
          <p:nvPr/>
        </p:nvSpPr>
        <p:spPr>
          <a:xfrm>
            <a:off x="2407036" y="1793075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Method</a:t>
            </a:r>
            <a:endParaRPr lang="zh-CN" altLang="en-US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5DA1AC7-FCAF-4A35-B0EE-E0C1313DD4C4}"/>
              </a:ext>
            </a:extLst>
          </p:cNvPr>
          <p:cNvSpPr txBox="1"/>
          <p:nvPr/>
        </p:nvSpPr>
        <p:spPr>
          <a:xfrm>
            <a:off x="1367378" y="1995934"/>
            <a:ext cx="287472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Boolean </a:t>
            </a:r>
            <a:r>
              <a:rPr lang="en-US" altLang="zh-CN" sz="1000" dirty="0" err="1"/>
              <a:t>accountCheck</a:t>
            </a:r>
            <a:r>
              <a:rPr lang="en-US" altLang="zh-CN" sz="1000" dirty="0"/>
              <a:t>(String </a:t>
            </a:r>
            <a:r>
              <a:rPr lang="en-US" altLang="zh-CN" sz="1000" dirty="0" err="1"/>
              <a:t>ID,String</a:t>
            </a:r>
            <a:r>
              <a:rPr lang="en-US" altLang="zh-CN" sz="1000" dirty="0"/>
              <a:t> Password)</a:t>
            </a:r>
          </a:p>
          <a:p>
            <a:r>
              <a:rPr lang="zh-CN" altLang="en-US" sz="1000" dirty="0"/>
              <a:t>检查用户名密码是否正确</a:t>
            </a:r>
            <a:endParaRPr lang="en-US" altLang="zh-CN" sz="1000" dirty="0"/>
          </a:p>
          <a:p>
            <a:r>
              <a:rPr lang="en-US" altLang="zh-CN" sz="1000" dirty="0"/>
              <a:t>Void </a:t>
            </a:r>
            <a:r>
              <a:rPr lang="en-US" altLang="zh-CN" sz="1000" dirty="0" err="1"/>
              <a:t>displayMenu</a:t>
            </a:r>
            <a:r>
              <a:rPr lang="en-US" altLang="zh-CN" sz="1000" dirty="0"/>
              <a:t>()</a:t>
            </a:r>
          </a:p>
          <a:p>
            <a:r>
              <a:rPr lang="zh-CN" altLang="en-US" sz="1000" dirty="0"/>
              <a:t>显示</a:t>
            </a:r>
            <a:r>
              <a:rPr lang="en-US" altLang="zh-CN" sz="1000" dirty="0"/>
              <a:t>admin</a:t>
            </a:r>
            <a:r>
              <a:rPr lang="zh-CN" altLang="en-US" sz="1000" dirty="0"/>
              <a:t>可以看到的菜单</a:t>
            </a:r>
            <a:endParaRPr lang="en-US" altLang="zh-CN" sz="1000" dirty="0"/>
          </a:p>
          <a:p>
            <a:r>
              <a:rPr lang="en-US" altLang="zh-CN" sz="1000" dirty="0"/>
              <a:t>Void </a:t>
            </a:r>
            <a:r>
              <a:rPr lang="en-US" altLang="zh-CN" sz="1000" dirty="0" err="1"/>
              <a:t>listClub</a:t>
            </a:r>
            <a:r>
              <a:rPr lang="en-US" altLang="zh-CN" sz="1000" dirty="0"/>
              <a:t>()</a:t>
            </a:r>
          </a:p>
          <a:p>
            <a:r>
              <a:rPr lang="zh-CN" altLang="en-US" sz="1000" dirty="0"/>
              <a:t>列出所有社团信息</a:t>
            </a:r>
            <a:endParaRPr lang="en-US" altLang="zh-CN" sz="1000" dirty="0"/>
          </a:p>
          <a:p>
            <a:r>
              <a:rPr lang="en-US" altLang="zh-CN" sz="1000" dirty="0"/>
              <a:t>Void </a:t>
            </a:r>
            <a:r>
              <a:rPr lang="en-US" altLang="zh-CN" sz="1000" dirty="0" err="1"/>
              <a:t>modifyClub</a:t>
            </a:r>
            <a:r>
              <a:rPr lang="en-US" altLang="zh-CN" sz="1000" dirty="0"/>
              <a:t>(int </a:t>
            </a:r>
            <a:r>
              <a:rPr lang="en-US" altLang="zh-CN" sz="1000" dirty="0" err="1"/>
              <a:t>Club_ID</a:t>
            </a:r>
            <a:r>
              <a:rPr lang="en-US" altLang="zh-CN" sz="1000" dirty="0"/>
              <a:t>)</a:t>
            </a:r>
          </a:p>
          <a:p>
            <a:r>
              <a:rPr lang="zh-CN" altLang="en-US" sz="1000" dirty="0"/>
              <a:t>更改对应</a:t>
            </a:r>
            <a:r>
              <a:rPr lang="en-US" altLang="zh-CN" sz="1000" dirty="0"/>
              <a:t>Club</a:t>
            </a:r>
            <a:r>
              <a:rPr lang="zh-CN" altLang="en-US" sz="1000" dirty="0"/>
              <a:t>的信息</a:t>
            </a:r>
            <a:endParaRPr lang="en-US" altLang="zh-CN" sz="1000" dirty="0"/>
          </a:p>
          <a:p>
            <a:r>
              <a:rPr lang="en-US" altLang="zh-CN" sz="1000" dirty="0"/>
              <a:t>Void </a:t>
            </a:r>
            <a:r>
              <a:rPr lang="en-US" altLang="zh-CN" sz="1000" dirty="0" err="1"/>
              <a:t>addClub</a:t>
            </a:r>
            <a:r>
              <a:rPr lang="en-US" altLang="zh-CN" sz="1000" dirty="0"/>
              <a:t>(Club info)</a:t>
            </a:r>
          </a:p>
          <a:p>
            <a:r>
              <a:rPr lang="zh-CN" altLang="en-US" sz="1000" dirty="0"/>
              <a:t>添加</a:t>
            </a:r>
            <a:r>
              <a:rPr lang="en-US" altLang="zh-CN" sz="1000" dirty="0"/>
              <a:t>Club</a:t>
            </a:r>
          </a:p>
          <a:p>
            <a:r>
              <a:rPr lang="en-US" altLang="zh-CN" sz="1000" dirty="0"/>
              <a:t>Void </a:t>
            </a:r>
            <a:r>
              <a:rPr lang="en-US" altLang="zh-CN" sz="1000" dirty="0" err="1"/>
              <a:t>listUser</a:t>
            </a:r>
            <a:r>
              <a:rPr lang="en-US" altLang="zh-CN" sz="1000" dirty="0"/>
              <a:t>()</a:t>
            </a:r>
          </a:p>
          <a:p>
            <a:r>
              <a:rPr lang="zh-CN" altLang="en-US" sz="1000" dirty="0"/>
              <a:t>列出所有</a:t>
            </a:r>
            <a:r>
              <a:rPr lang="en-US" altLang="zh-CN" sz="1000" dirty="0"/>
              <a:t>User</a:t>
            </a:r>
            <a:r>
              <a:rPr lang="zh-CN" altLang="en-US" sz="1000" dirty="0"/>
              <a:t>信息*</a:t>
            </a:r>
            <a:endParaRPr lang="en-US" altLang="zh-CN" sz="1000" dirty="0"/>
          </a:p>
          <a:p>
            <a:r>
              <a:rPr lang="en-US" altLang="zh-CN" sz="1000" dirty="0"/>
              <a:t>---</a:t>
            </a:r>
            <a:r>
              <a:rPr lang="zh-CN" altLang="en-US" sz="1000" dirty="0"/>
              <a:t>同</a:t>
            </a:r>
            <a:r>
              <a:rPr lang="en-US" altLang="zh-CN" sz="1000" dirty="0"/>
              <a:t>Club</a:t>
            </a:r>
          </a:p>
          <a:p>
            <a:r>
              <a:rPr lang="en-US" altLang="zh-CN" sz="1000" dirty="0"/>
              <a:t>Void </a:t>
            </a:r>
            <a:r>
              <a:rPr lang="en-US" altLang="zh-CN" sz="1000" dirty="0" err="1"/>
              <a:t>listAvtivity</a:t>
            </a:r>
            <a:r>
              <a:rPr lang="en-US" altLang="zh-CN" sz="1000" dirty="0"/>
              <a:t>()</a:t>
            </a:r>
          </a:p>
          <a:p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183017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691A8D84-0891-4728-8115-06B53097859F}"/>
              </a:ext>
            </a:extLst>
          </p:cNvPr>
          <p:cNvGrpSpPr/>
          <p:nvPr/>
        </p:nvGrpSpPr>
        <p:grpSpPr>
          <a:xfrm>
            <a:off x="1765160" y="180869"/>
            <a:ext cx="8661679" cy="2955774"/>
            <a:chOff x="1768510" y="432078"/>
            <a:chExt cx="8661679" cy="2955774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AC671EB1-5E0E-46E7-8B3D-E3B2D25049DD}"/>
                </a:ext>
              </a:extLst>
            </p:cNvPr>
            <p:cNvSpPr/>
            <p:nvPr/>
          </p:nvSpPr>
          <p:spPr>
            <a:xfrm>
              <a:off x="1775208" y="432078"/>
              <a:ext cx="8641583" cy="2678775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387F51C-EF9C-4687-9199-C04BD3872061}"/>
                </a:ext>
              </a:extLst>
            </p:cNvPr>
            <p:cNvSpPr txBox="1"/>
            <p:nvPr/>
          </p:nvSpPr>
          <p:spPr>
            <a:xfrm>
              <a:off x="3979147" y="522514"/>
              <a:ext cx="4250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Welcome Administrator: &lt;</a:t>
              </a:r>
              <a:r>
                <a:rPr lang="en-US" altLang="zh-CN" dirty="0" err="1"/>
                <a:t>Admin_ID</a:t>
              </a:r>
              <a:r>
                <a:rPr lang="en-US" altLang="zh-CN" dirty="0"/>
                <a:t>&gt;</a:t>
              </a:r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3152663-24E1-4C7E-A65E-8E9AF5A5E064}"/>
                </a:ext>
              </a:extLst>
            </p:cNvPr>
            <p:cNvSpPr txBox="1"/>
            <p:nvPr/>
          </p:nvSpPr>
          <p:spPr>
            <a:xfrm>
              <a:off x="2934119" y="1356527"/>
              <a:ext cx="671229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zh-CN" dirty="0"/>
                <a:t>Club Manage</a:t>
              </a:r>
            </a:p>
            <a:p>
              <a:pPr marL="342900" indent="-342900">
                <a:buAutoNum type="arabicPeriod"/>
              </a:pPr>
              <a:r>
                <a:rPr lang="en-US" altLang="zh-CN" dirty="0"/>
                <a:t>User Manage</a:t>
              </a:r>
            </a:p>
            <a:p>
              <a:pPr marL="342900" indent="-342900">
                <a:buAutoNum type="arabicPeriod"/>
              </a:pPr>
              <a:r>
                <a:rPr lang="en-US" altLang="zh-CN" dirty="0"/>
                <a:t>Activity Manage</a:t>
              </a:r>
            </a:p>
            <a:p>
              <a:pPr marL="342900" indent="-342900">
                <a:buAutoNum type="arabicPeriod"/>
              </a:pPr>
              <a:r>
                <a:rPr lang="en-US" altLang="zh-CN" dirty="0"/>
                <a:t>Password Change</a:t>
              </a:r>
            </a:p>
            <a:p>
              <a:pPr marL="342900" indent="-342900">
                <a:buAutoNum type="arabicPeriod"/>
              </a:pPr>
              <a:r>
                <a:rPr lang="en-US" altLang="zh-CN" dirty="0"/>
                <a:t>Check Notification</a:t>
              </a:r>
            </a:p>
            <a:p>
              <a:pPr marL="342900" indent="-342900">
                <a:buAutoNum type="arabicPeriod"/>
              </a:pPr>
              <a:r>
                <a:rPr lang="en-US" altLang="zh-CN" dirty="0"/>
                <a:t>Log out</a:t>
              </a:r>
            </a:p>
            <a:p>
              <a:pPr marL="342900" indent="-342900">
                <a:buAutoNum type="arabicPeriod"/>
              </a:pPr>
              <a:endParaRPr lang="en-US" altLang="zh-CN" dirty="0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614F474-CF8A-463A-BD5C-F3AE41BC2AFA}"/>
                </a:ext>
              </a:extLst>
            </p:cNvPr>
            <p:cNvCxnSpPr/>
            <p:nvPr/>
          </p:nvCxnSpPr>
          <p:spPr>
            <a:xfrm>
              <a:off x="1768510" y="1155560"/>
              <a:ext cx="866167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DD39272-A642-4BB2-A4F9-CC5E3ACF8718}"/>
              </a:ext>
            </a:extLst>
          </p:cNvPr>
          <p:cNvGrpSpPr/>
          <p:nvPr/>
        </p:nvGrpSpPr>
        <p:grpSpPr>
          <a:xfrm>
            <a:off x="1751762" y="3429000"/>
            <a:ext cx="8661679" cy="2678775"/>
            <a:chOff x="1768510" y="432078"/>
            <a:chExt cx="8661679" cy="2678775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129F3308-A376-4B06-8BAE-06DDA0EECF66}"/>
                </a:ext>
              </a:extLst>
            </p:cNvPr>
            <p:cNvSpPr/>
            <p:nvPr/>
          </p:nvSpPr>
          <p:spPr>
            <a:xfrm>
              <a:off x="1775208" y="432078"/>
              <a:ext cx="8641583" cy="2678775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C3CC3EB-2847-4291-842E-8C5B15F157D4}"/>
                </a:ext>
              </a:extLst>
            </p:cNvPr>
            <p:cNvSpPr txBox="1"/>
            <p:nvPr/>
          </p:nvSpPr>
          <p:spPr>
            <a:xfrm>
              <a:off x="3979147" y="522514"/>
              <a:ext cx="4250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Club Manage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7E4AE3E-2D81-4DA5-B736-F981131296D0}"/>
                </a:ext>
              </a:extLst>
            </p:cNvPr>
            <p:cNvSpPr txBox="1"/>
            <p:nvPr/>
          </p:nvSpPr>
          <p:spPr>
            <a:xfrm>
              <a:off x="2934119" y="1356527"/>
              <a:ext cx="671229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zh-CN" dirty="0"/>
                <a:t>List Club</a:t>
              </a:r>
            </a:p>
            <a:p>
              <a:pPr marL="342900" indent="-342900">
                <a:buAutoNum type="arabicPeriod"/>
              </a:pPr>
              <a:r>
                <a:rPr lang="en-US" altLang="zh-CN" dirty="0"/>
                <a:t>Modify Club</a:t>
              </a:r>
            </a:p>
            <a:p>
              <a:pPr marL="342900" indent="-342900">
                <a:buAutoNum type="arabicPeriod"/>
              </a:pPr>
              <a:r>
                <a:rPr lang="en-US" altLang="zh-CN" dirty="0"/>
                <a:t>Add Club</a:t>
              </a:r>
            </a:p>
            <a:p>
              <a:pPr marL="342900" indent="-342900">
                <a:buAutoNum type="arabicPeriod"/>
              </a:pPr>
              <a:r>
                <a:rPr lang="en-US" altLang="zh-CN" dirty="0"/>
                <a:t>Delete Club</a:t>
              </a:r>
            </a:p>
            <a:p>
              <a:pPr marL="342900" indent="-342900">
                <a:buAutoNum type="arabicPeriod"/>
              </a:pPr>
              <a:r>
                <a:rPr lang="en-US" altLang="zh-CN" dirty="0"/>
                <a:t>Back</a:t>
              </a:r>
            </a:p>
            <a:p>
              <a:pPr marL="342900" indent="-342900">
                <a:buAutoNum type="arabicPeriod"/>
              </a:pPr>
              <a:endParaRPr lang="en-US" altLang="zh-CN" dirty="0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0D49A164-2480-4206-89C2-79185B27EF82}"/>
                </a:ext>
              </a:extLst>
            </p:cNvPr>
            <p:cNvCxnSpPr/>
            <p:nvPr/>
          </p:nvCxnSpPr>
          <p:spPr>
            <a:xfrm>
              <a:off x="1768510" y="1155560"/>
              <a:ext cx="866167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7AF780E-DD31-4B64-B3F9-72ABF1B10E1E}"/>
              </a:ext>
            </a:extLst>
          </p:cNvPr>
          <p:cNvSpPr txBox="1"/>
          <p:nvPr/>
        </p:nvSpPr>
        <p:spPr>
          <a:xfrm>
            <a:off x="430823" y="6406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效果</a:t>
            </a:r>
          </a:p>
        </p:txBody>
      </p:sp>
    </p:spTree>
    <p:extLst>
      <p:ext uri="{BB962C8B-B14F-4D97-AF65-F5344CB8AC3E}">
        <p14:creationId xmlns:p14="http://schemas.microsoft.com/office/powerpoint/2010/main" val="244670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B9E90D7F-0F8D-49BF-85C6-92E78F42B3B7}"/>
              </a:ext>
            </a:extLst>
          </p:cNvPr>
          <p:cNvGrpSpPr/>
          <p:nvPr/>
        </p:nvGrpSpPr>
        <p:grpSpPr>
          <a:xfrm>
            <a:off x="2020765" y="1143511"/>
            <a:ext cx="8150469" cy="4202723"/>
            <a:chOff x="2020765" y="1143511"/>
            <a:chExt cx="8150469" cy="4202723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E6590E5-84C4-4490-B1EC-F822E3D4ABA0}"/>
                </a:ext>
              </a:extLst>
            </p:cNvPr>
            <p:cNvSpPr/>
            <p:nvPr/>
          </p:nvSpPr>
          <p:spPr>
            <a:xfrm>
              <a:off x="2020765" y="1143511"/>
              <a:ext cx="8150469" cy="420272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710973DD-DFF1-4115-81A0-7017A2B02C0B}"/>
                </a:ext>
              </a:extLst>
            </p:cNvPr>
            <p:cNvSpPr txBox="1"/>
            <p:nvPr/>
          </p:nvSpPr>
          <p:spPr>
            <a:xfrm>
              <a:off x="5090266" y="2783207"/>
              <a:ext cx="18694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zh-CN" dirty="0"/>
                <a:t>Login</a:t>
              </a:r>
            </a:p>
            <a:p>
              <a:pPr marL="342900" indent="-342900">
                <a:buAutoNum type="arabicPeriod"/>
              </a:pPr>
              <a:r>
                <a:rPr lang="en-US" altLang="zh-CN" dirty="0"/>
                <a:t>Login(Admin)</a:t>
              </a:r>
            </a:p>
            <a:p>
              <a:pPr marL="342900" indent="-342900">
                <a:buAutoNum type="arabicPeriod"/>
              </a:pPr>
              <a:r>
                <a:rPr lang="en-US" altLang="zh-CN" dirty="0"/>
                <a:t>Sign up</a:t>
              </a:r>
              <a:endParaRPr lang="zh-CN" altLang="en-US" dirty="0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7AA54E05-D561-4915-94EE-EE724E0B17C6}"/>
                </a:ext>
              </a:extLst>
            </p:cNvPr>
            <p:cNvCxnSpPr>
              <a:cxnSpLocks/>
            </p:cNvCxnSpPr>
            <p:nvPr/>
          </p:nvCxnSpPr>
          <p:spPr>
            <a:xfrm>
              <a:off x="2020765" y="1935332"/>
              <a:ext cx="81504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479A6B9-6563-453A-A32E-58FBCF5BDD52}"/>
                </a:ext>
              </a:extLst>
            </p:cNvPr>
            <p:cNvSpPr txBox="1"/>
            <p:nvPr/>
          </p:nvSpPr>
          <p:spPr>
            <a:xfrm>
              <a:off x="5589115" y="143465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Title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965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ECAA6CF-482B-43AF-B6E8-2009E7EC1091}"/>
              </a:ext>
            </a:extLst>
          </p:cNvPr>
          <p:cNvGrpSpPr/>
          <p:nvPr/>
        </p:nvGrpSpPr>
        <p:grpSpPr>
          <a:xfrm>
            <a:off x="2020765" y="1143511"/>
            <a:ext cx="8150469" cy="4202723"/>
            <a:chOff x="2020765" y="1143511"/>
            <a:chExt cx="8150469" cy="420272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F55E645-D471-4CF6-A3F0-74C3F0149FB8}"/>
                </a:ext>
              </a:extLst>
            </p:cNvPr>
            <p:cNvSpPr/>
            <p:nvPr/>
          </p:nvSpPr>
          <p:spPr>
            <a:xfrm>
              <a:off x="2020765" y="1143511"/>
              <a:ext cx="8150469" cy="420272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15B47BC-612A-4169-A4A7-BE6030130DA7}"/>
                </a:ext>
              </a:extLst>
            </p:cNvPr>
            <p:cNvSpPr txBox="1"/>
            <p:nvPr/>
          </p:nvSpPr>
          <p:spPr>
            <a:xfrm>
              <a:off x="3936169" y="2727154"/>
              <a:ext cx="14093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1. User ID:</a:t>
              </a:r>
            </a:p>
            <a:p>
              <a:r>
                <a:rPr lang="en-US" altLang="zh-CN" dirty="0"/>
                <a:t>2. Password:</a:t>
              </a:r>
              <a:endParaRPr lang="zh-CN" altLang="en-US" dirty="0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22D1896-C3DE-4172-AC49-FF4D4BCA3906}"/>
                </a:ext>
              </a:extLst>
            </p:cNvPr>
            <p:cNvCxnSpPr>
              <a:cxnSpLocks/>
            </p:cNvCxnSpPr>
            <p:nvPr/>
          </p:nvCxnSpPr>
          <p:spPr>
            <a:xfrm>
              <a:off x="2020765" y="1935332"/>
              <a:ext cx="81504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1830A7D-1AF4-4A2E-9380-BF11620058CB}"/>
                </a:ext>
              </a:extLst>
            </p:cNvPr>
            <p:cNvSpPr txBox="1"/>
            <p:nvPr/>
          </p:nvSpPr>
          <p:spPr>
            <a:xfrm>
              <a:off x="5589115" y="143465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Login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117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1881F5F-6397-49B1-A71B-FF896A101896}"/>
              </a:ext>
            </a:extLst>
          </p:cNvPr>
          <p:cNvGrpSpPr/>
          <p:nvPr/>
        </p:nvGrpSpPr>
        <p:grpSpPr>
          <a:xfrm>
            <a:off x="2020765" y="1143511"/>
            <a:ext cx="8150469" cy="4202723"/>
            <a:chOff x="2020765" y="1143511"/>
            <a:chExt cx="8150469" cy="420272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01376EF-EFC1-4489-96ED-82E9E3993743}"/>
                </a:ext>
              </a:extLst>
            </p:cNvPr>
            <p:cNvSpPr/>
            <p:nvPr/>
          </p:nvSpPr>
          <p:spPr>
            <a:xfrm>
              <a:off x="2020765" y="1143511"/>
              <a:ext cx="8150469" cy="420272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41F809C-542C-44A8-B201-128F85862A3A}"/>
                </a:ext>
              </a:extLst>
            </p:cNvPr>
            <p:cNvSpPr txBox="1"/>
            <p:nvPr/>
          </p:nvSpPr>
          <p:spPr>
            <a:xfrm>
              <a:off x="3974570" y="2539941"/>
              <a:ext cx="1614545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zh-CN" dirty="0"/>
                <a:t>*User ID:</a:t>
              </a:r>
            </a:p>
            <a:p>
              <a:pPr marL="342900" indent="-342900">
                <a:buAutoNum type="arabicPeriod"/>
              </a:pPr>
              <a:r>
                <a:rPr lang="en-US" altLang="zh-CN" dirty="0"/>
                <a:t>*Password:</a:t>
              </a:r>
            </a:p>
            <a:p>
              <a:pPr marL="342900" indent="-342900">
                <a:buAutoNum type="arabicPeriod"/>
              </a:pPr>
              <a:r>
                <a:rPr lang="en-US" altLang="zh-CN" dirty="0"/>
                <a:t>Name:</a:t>
              </a:r>
            </a:p>
            <a:p>
              <a:pPr marL="342900" indent="-342900">
                <a:buAutoNum type="arabicPeriod"/>
              </a:pPr>
              <a:r>
                <a:rPr lang="en-US" altLang="zh-CN" dirty="0"/>
                <a:t>Gender:</a:t>
              </a:r>
            </a:p>
            <a:p>
              <a:pPr marL="342900" indent="-342900">
                <a:buAutoNum type="arabicPeriod"/>
              </a:pPr>
              <a:r>
                <a:rPr lang="en-US" altLang="zh-CN" dirty="0"/>
                <a:t>Address:</a:t>
              </a:r>
            </a:p>
            <a:p>
              <a:pPr marL="342900" indent="-342900">
                <a:buAutoNum type="arabicPeriod"/>
              </a:pPr>
              <a:endParaRPr lang="en-US" altLang="zh-CN" dirty="0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021D271A-6C73-4531-B2F0-E3C70A706732}"/>
                </a:ext>
              </a:extLst>
            </p:cNvPr>
            <p:cNvCxnSpPr>
              <a:cxnSpLocks/>
            </p:cNvCxnSpPr>
            <p:nvPr/>
          </p:nvCxnSpPr>
          <p:spPr>
            <a:xfrm>
              <a:off x="2020765" y="1935332"/>
              <a:ext cx="81504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84D3280-C97D-4C95-BD09-224384D09B36}"/>
                </a:ext>
              </a:extLst>
            </p:cNvPr>
            <p:cNvSpPr txBox="1"/>
            <p:nvPr/>
          </p:nvSpPr>
          <p:spPr>
            <a:xfrm>
              <a:off x="5589115" y="1434655"/>
              <a:ext cx="936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Sign up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30587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169</Words>
  <Application>Microsoft Office PowerPoint</Application>
  <PresentationFormat>宽屏</PresentationFormat>
  <Paragraphs>57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天麒</dc:creator>
  <cp:lastModifiedBy>王 天麒</cp:lastModifiedBy>
  <cp:revision>19</cp:revision>
  <dcterms:created xsi:type="dcterms:W3CDTF">2019-05-03T14:10:44Z</dcterms:created>
  <dcterms:modified xsi:type="dcterms:W3CDTF">2019-05-15T10:57:14Z</dcterms:modified>
</cp:coreProperties>
</file>