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E507E-F24A-4822-9BF2-CA286F7E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A3100-6894-459E-86C3-F4CD6EE0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32031-B679-4262-8B36-94F2343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359EC-37CE-407D-B897-E834E1CA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9C79E-ACE6-4136-8CA6-40736F38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0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47C3B-3FBD-403E-9412-4DE2BE5E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17F2A-B7B3-42B4-BE06-38ABD464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DCD21-B992-4AC1-95F8-C956D4C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D7CB7F-4CB9-44E6-85BF-70AA01F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85AE8-F1D9-4491-BC22-53C4E185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028DE7-D32B-48A3-80B5-3A88CC4A5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6E5D7-7B34-4F5D-AD43-B40F94FA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352F9-99BB-40BE-BB48-0AB47B98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DCC66-1403-4EEB-91A0-929FB805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74B9-CE10-4D2D-94E7-2F99922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1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B8B60-323F-4412-9216-768AD9F7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C6D0C-EFA6-4F0A-89FE-953B78FA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4EBC-8109-482A-AB2F-B09CCF9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D1E1D-A027-4D6E-BC47-D27F4C85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A9728-1C10-4207-AD78-9B7A4E5D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8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F36D7-419E-4A35-985C-618A8C57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8D1DF-5F3B-41B5-8223-433C42AAD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FF8845-22E6-4061-A2A4-7E2AA336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A9A3A-E7C2-4E6E-9E4E-D2DBCF47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744B4-833A-46F0-AC24-431BDC31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2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A00B5-BC90-4BCA-8F1A-4F9DB11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E070-3407-4D7C-BE3B-24569EBD1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33103-613D-4563-B646-55BF7A0E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183830-56FE-41FB-86F3-250369E8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D641F0-BE2C-46A3-B4E5-57B2285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95C79-7FE5-4C33-938F-0E57B523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1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705E2-4C53-46BD-A499-5EB3B964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1169A-4B27-46F6-87DB-2E371A37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461323-DDD2-4DBB-8448-F873F1E4B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EF854-2CA2-41B0-8651-CFFC60B85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3BE7F-697A-4BC7-BFD9-E79769CC1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079FBF-29E0-4B4F-A0A4-7DFF75A9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F1C92-C449-4BAD-8126-09C48529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FA961-F9A9-4401-B34A-FA999E84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260BE-4287-43C7-A024-553D03EA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DF3064-F344-4DB6-8B83-A289D589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05E69-FDB8-41EA-A916-53F7CAA0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65BC88-891B-45E8-A654-13259AF2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B88B04-F80D-488E-AD04-E27E11A2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DB98B7-8DB0-450D-908E-6412AAED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63A87-9BBD-484B-A8B6-233AAA00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4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B5FA-F8DB-46DC-94AB-1F4C6597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F23FC-B74B-41E3-94AD-33D55221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64990-E476-471E-9122-310DBE0D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69764-C7C7-4E23-9FB5-ABEC6014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C02EE-E0E1-43A0-9C71-6DA675C9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31330-D219-4E9A-A40D-29107F19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4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8EAD-7766-441E-8EDE-4BFFA03A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DE643-7ED6-43F0-A4A2-A335B2EA9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4A733-CC21-48A6-91AA-10F74B9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71A954-366E-409A-81D9-D87903CA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B3361-9551-4062-875B-B98F2DED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F1C9A-0AEB-4972-89F6-7989F7C9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70CB28-3A63-47AE-8612-9EDEC12A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67329-6D73-4465-9222-4B09B76D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507419-94D1-4EE5-AF05-2C99B0180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4B9DD-52D2-4AEF-AA22-614EB11D4C2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6AD413-B2F5-4D6F-A3AD-FF8865DDA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3C0256-550E-4B70-BFA8-D47A35861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C26B4-117C-43E2-BB07-EAF1DF9DB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190EF8F-B3F0-4375-82E6-1A8434551BE9}"/>
              </a:ext>
            </a:extLst>
          </p:cNvPr>
          <p:cNvSpPr/>
          <p:nvPr/>
        </p:nvSpPr>
        <p:spPr>
          <a:xfrm>
            <a:off x="1424354" y="747345"/>
            <a:ext cx="2760784" cy="603528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0E347-499D-43EA-A820-54A1F69613B7}"/>
              </a:ext>
            </a:extLst>
          </p:cNvPr>
          <p:cNvSpPr txBox="1"/>
          <p:nvPr/>
        </p:nvSpPr>
        <p:spPr>
          <a:xfrm>
            <a:off x="2386201" y="83524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Admin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2E1B9D-C46B-4218-AA98-A154152907FF}"/>
              </a:ext>
            </a:extLst>
          </p:cNvPr>
          <p:cNvCxnSpPr>
            <a:cxnSpLocks/>
          </p:cNvCxnSpPr>
          <p:nvPr/>
        </p:nvCxnSpPr>
        <p:spPr>
          <a:xfrm>
            <a:off x="1424348" y="4307490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5A2368-A702-4F48-B9A5-43938500AC87}"/>
              </a:ext>
            </a:extLst>
          </p:cNvPr>
          <p:cNvSpPr txBox="1"/>
          <p:nvPr/>
        </p:nvSpPr>
        <p:spPr>
          <a:xfrm>
            <a:off x="2532873" y="4340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功能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49B4A3-494D-41EB-8B55-79467E2067AD}"/>
              </a:ext>
            </a:extLst>
          </p:cNvPr>
          <p:cNvCxnSpPr/>
          <p:nvPr/>
        </p:nvCxnSpPr>
        <p:spPr>
          <a:xfrm>
            <a:off x="1424349" y="5015494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DD475B5-4EE7-41A2-857F-EC1FA44CA1AC}"/>
              </a:ext>
            </a:extLst>
          </p:cNvPr>
          <p:cNvSpPr txBox="1"/>
          <p:nvPr/>
        </p:nvSpPr>
        <p:spPr>
          <a:xfrm>
            <a:off x="1947494" y="5043127"/>
            <a:ext cx="17145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添加新社团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删除社团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添加新活动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删除活动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查看所有用户的信息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更改用户信息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查看所有社团信息</a:t>
            </a:r>
            <a:endParaRPr lang="en-US" altLang="zh-CN" sz="1000" dirty="0"/>
          </a:p>
          <a:p>
            <a:pPr marL="228600" indent="-228600">
              <a:buAutoNum type="arabicPeriod"/>
            </a:pPr>
            <a:r>
              <a:rPr lang="zh-CN" altLang="en-US" sz="1000" dirty="0"/>
              <a:t>查看所有活动信息</a:t>
            </a:r>
            <a:endParaRPr lang="en-US" altLang="zh-CN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1DCAF3-8CC3-4896-AADA-3BEF6B94E945}"/>
              </a:ext>
            </a:extLst>
          </p:cNvPr>
          <p:cNvSpPr txBox="1"/>
          <p:nvPr/>
        </p:nvSpPr>
        <p:spPr>
          <a:xfrm>
            <a:off x="1947494" y="4651688"/>
            <a:ext cx="1714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1000" dirty="0"/>
              <a:t>更改密码</a:t>
            </a:r>
            <a:endParaRPr lang="en-US" altLang="zh-CN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834C9-F4BA-4108-9168-26E470959EB2}"/>
              </a:ext>
            </a:extLst>
          </p:cNvPr>
          <p:cNvSpPr txBox="1"/>
          <p:nvPr/>
        </p:nvSpPr>
        <p:spPr>
          <a:xfrm>
            <a:off x="4371975" y="139888"/>
            <a:ext cx="3448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Admin View</a:t>
            </a:r>
            <a:endParaRPr lang="zh-CN" altLang="en-US" sz="24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017DA9-B572-454D-887B-3A4976F41769}"/>
              </a:ext>
            </a:extLst>
          </p:cNvPr>
          <p:cNvCxnSpPr/>
          <p:nvPr/>
        </p:nvCxnSpPr>
        <p:spPr>
          <a:xfrm>
            <a:off x="1424349" y="1724025"/>
            <a:ext cx="27607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B6656CD4-B5DC-4C1E-8BDE-4B880F0AE178}"/>
              </a:ext>
            </a:extLst>
          </p:cNvPr>
          <p:cNvSpPr txBox="1"/>
          <p:nvPr/>
        </p:nvSpPr>
        <p:spPr>
          <a:xfrm>
            <a:off x="2532873" y="1168706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Field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D847FF-5BC2-42DA-934A-5697F5867F07}"/>
              </a:ext>
            </a:extLst>
          </p:cNvPr>
          <p:cNvSpPr txBox="1"/>
          <p:nvPr/>
        </p:nvSpPr>
        <p:spPr>
          <a:xfrm>
            <a:off x="2407036" y="179307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Method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5DA1AC7-FCAF-4A35-B0EE-E0C1313DD4C4}"/>
              </a:ext>
            </a:extLst>
          </p:cNvPr>
          <p:cNvSpPr txBox="1"/>
          <p:nvPr/>
        </p:nvSpPr>
        <p:spPr>
          <a:xfrm>
            <a:off x="1367378" y="1995934"/>
            <a:ext cx="28747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Boolean </a:t>
            </a:r>
            <a:r>
              <a:rPr lang="en-US" altLang="zh-CN" sz="1000" dirty="0" err="1"/>
              <a:t>accountCheck</a:t>
            </a:r>
            <a:r>
              <a:rPr lang="en-US" altLang="zh-CN" sz="1000" dirty="0"/>
              <a:t>(String </a:t>
            </a:r>
            <a:r>
              <a:rPr lang="en-US" altLang="zh-CN" sz="1000" dirty="0" err="1"/>
              <a:t>ID,String</a:t>
            </a:r>
            <a:r>
              <a:rPr lang="en-US" altLang="zh-CN" sz="1000" dirty="0"/>
              <a:t> Password)</a:t>
            </a:r>
          </a:p>
          <a:p>
            <a:r>
              <a:rPr lang="zh-CN" altLang="en-US" sz="1000" dirty="0"/>
              <a:t>检查用户名密码是否正确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displayMenu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显示</a:t>
            </a:r>
            <a:r>
              <a:rPr lang="en-US" altLang="zh-CN" sz="1000" dirty="0"/>
              <a:t>admin</a:t>
            </a:r>
            <a:r>
              <a:rPr lang="zh-CN" altLang="en-US" sz="1000" dirty="0"/>
              <a:t>可以看到的菜单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listClub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列出所有社团信息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modifyClub</a:t>
            </a:r>
            <a:r>
              <a:rPr lang="en-US" altLang="zh-CN" sz="1000" dirty="0"/>
              <a:t>(int </a:t>
            </a:r>
            <a:r>
              <a:rPr lang="en-US" altLang="zh-CN" sz="1000" dirty="0" err="1"/>
              <a:t>Club_ID</a:t>
            </a:r>
            <a:r>
              <a:rPr lang="en-US" altLang="zh-CN" sz="1000" dirty="0"/>
              <a:t>)</a:t>
            </a:r>
          </a:p>
          <a:p>
            <a:r>
              <a:rPr lang="zh-CN" altLang="en-US" sz="1000" dirty="0"/>
              <a:t>更改对应</a:t>
            </a:r>
            <a:r>
              <a:rPr lang="en-US" altLang="zh-CN" sz="1000" dirty="0"/>
              <a:t>Club</a:t>
            </a:r>
            <a:r>
              <a:rPr lang="zh-CN" altLang="en-US" sz="1000" dirty="0"/>
              <a:t>的信息</a:t>
            </a:r>
            <a:endParaRPr lang="en-US" altLang="zh-CN" sz="1000" dirty="0"/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addClub</a:t>
            </a:r>
            <a:r>
              <a:rPr lang="en-US" altLang="zh-CN" sz="1000" dirty="0"/>
              <a:t>(Club info)</a:t>
            </a:r>
          </a:p>
          <a:p>
            <a:r>
              <a:rPr lang="zh-CN" altLang="en-US" sz="1000" dirty="0"/>
              <a:t>添加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listUser</a:t>
            </a:r>
            <a:r>
              <a:rPr lang="en-US" altLang="zh-CN" sz="1000" dirty="0"/>
              <a:t>()</a:t>
            </a:r>
          </a:p>
          <a:p>
            <a:r>
              <a:rPr lang="zh-CN" altLang="en-US" sz="1000" dirty="0"/>
              <a:t>列出所有</a:t>
            </a:r>
            <a:r>
              <a:rPr lang="en-US" altLang="zh-CN" sz="1000" dirty="0"/>
              <a:t>User</a:t>
            </a:r>
            <a:r>
              <a:rPr lang="zh-CN" altLang="en-US" sz="1000" dirty="0"/>
              <a:t>信息*</a:t>
            </a:r>
            <a:endParaRPr lang="en-US" altLang="zh-CN" sz="1000" dirty="0"/>
          </a:p>
          <a:p>
            <a:r>
              <a:rPr lang="en-US" altLang="zh-CN" sz="1000" dirty="0"/>
              <a:t>---</a:t>
            </a:r>
            <a:r>
              <a:rPr lang="zh-CN" altLang="en-US" sz="1000" dirty="0"/>
              <a:t>同</a:t>
            </a:r>
            <a:r>
              <a:rPr lang="en-US" altLang="zh-CN" sz="1000" dirty="0"/>
              <a:t>Club</a:t>
            </a:r>
          </a:p>
          <a:p>
            <a:r>
              <a:rPr lang="en-US" altLang="zh-CN" sz="1000" dirty="0"/>
              <a:t>Void </a:t>
            </a:r>
            <a:r>
              <a:rPr lang="en-US" altLang="zh-CN" sz="1000" dirty="0" err="1"/>
              <a:t>listAvtivity</a:t>
            </a:r>
            <a:r>
              <a:rPr lang="en-US" altLang="zh-CN" sz="1000" dirty="0"/>
              <a:t>()</a:t>
            </a:r>
          </a:p>
          <a:p>
            <a:endParaRPr lang="en-US" altLang="zh-CN" sz="1000" dirty="0"/>
          </a:p>
        </p:txBody>
      </p:sp>
    </p:spTree>
    <p:extLst>
      <p:ext uri="{BB962C8B-B14F-4D97-AF65-F5344CB8AC3E}">
        <p14:creationId xmlns:p14="http://schemas.microsoft.com/office/powerpoint/2010/main" val="183017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91A8D84-0891-4728-8115-06B53097859F}"/>
              </a:ext>
            </a:extLst>
          </p:cNvPr>
          <p:cNvGrpSpPr/>
          <p:nvPr/>
        </p:nvGrpSpPr>
        <p:grpSpPr>
          <a:xfrm>
            <a:off x="1765160" y="180869"/>
            <a:ext cx="8661679" cy="2955774"/>
            <a:chOff x="1768510" y="432078"/>
            <a:chExt cx="8661679" cy="29557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C671EB1-5E0E-46E7-8B3D-E3B2D25049DD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387F51C-EF9C-4687-9199-C04BD3872061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Welcome Administrator: &lt;</a:t>
              </a:r>
              <a:r>
                <a:rPr lang="en-US" altLang="zh-CN" dirty="0" err="1"/>
                <a:t>Admin_ID</a:t>
              </a:r>
              <a:r>
                <a:rPr lang="en-US" altLang="zh-CN" dirty="0"/>
                <a:t>&gt;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152663-24E1-4C7E-A65E-8E9AF5A5E064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Club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User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Activity Manage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Password Change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Check Notification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Log out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614F474-CF8A-463A-BD5C-F3AE41BC2AFA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D39272-A642-4BB2-A4F9-CC5E3ACF8718}"/>
              </a:ext>
            </a:extLst>
          </p:cNvPr>
          <p:cNvGrpSpPr/>
          <p:nvPr/>
        </p:nvGrpSpPr>
        <p:grpSpPr>
          <a:xfrm>
            <a:off x="1751762" y="3429000"/>
            <a:ext cx="8661679" cy="2678775"/>
            <a:chOff x="1768510" y="432078"/>
            <a:chExt cx="8661679" cy="267877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29F3308-A376-4B06-8BAE-06DDA0EECF66}"/>
                </a:ext>
              </a:extLst>
            </p:cNvPr>
            <p:cNvSpPr/>
            <p:nvPr/>
          </p:nvSpPr>
          <p:spPr>
            <a:xfrm>
              <a:off x="1775208" y="432078"/>
              <a:ext cx="8641583" cy="267877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C3CC3EB-2847-4291-842E-8C5B15F157D4}"/>
                </a:ext>
              </a:extLst>
            </p:cNvPr>
            <p:cNvSpPr txBox="1"/>
            <p:nvPr/>
          </p:nvSpPr>
          <p:spPr>
            <a:xfrm>
              <a:off x="3979147" y="522514"/>
              <a:ext cx="425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Club Manage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7E4AE3E-2D81-4DA5-B736-F981131296D0}"/>
                </a:ext>
              </a:extLst>
            </p:cNvPr>
            <p:cNvSpPr txBox="1"/>
            <p:nvPr/>
          </p:nvSpPr>
          <p:spPr>
            <a:xfrm>
              <a:off x="2934119" y="1356527"/>
              <a:ext cx="671229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zh-CN" dirty="0"/>
                <a:t>List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Modify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Add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Delete Club</a:t>
              </a:r>
            </a:p>
            <a:p>
              <a:pPr marL="342900" indent="-342900">
                <a:buAutoNum type="arabicPeriod"/>
              </a:pPr>
              <a:r>
                <a:rPr lang="en-US" altLang="zh-CN" dirty="0"/>
                <a:t>Back</a:t>
              </a:r>
            </a:p>
            <a:p>
              <a:pPr marL="342900" indent="-342900">
                <a:buAutoNum type="arabicPeriod"/>
              </a:pPr>
              <a:endParaRPr lang="en-US" altLang="zh-CN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D49A164-2480-4206-89C2-79185B27EF82}"/>
                </a:ext>
              </a:extLst>
            </p:cNvPr>
            <p:cNvCxnSpPr/>
            <p:nvPr/>
          </p:nvCxnSpPr>
          <p:spPr>
            <a:xfrm>
              <a:off x="1768510" y="1155560"/>
              <a:ext cx="866167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AF780E-DD31-4B64-B3F9-72ABF1B10E1E}"/>
              </a:ext>
            </a:extLst>
          </p:cNvPr>
          <p:cNvSpPr txBox="1"/>
          <p:nvPr/>
        </p:nvSpPr>
        <p:spPr>
          <a:xfrm>
            <a:off x="430823" y="640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效果</a:t>
            </a:r>
          </a:p>
        </p:txBody>
      </p:sp>
    </p:spTree>
    <p:extLst>
      <p:ext uri="{BB962C8B-B14F-4D97-AF65-F5344CB8AC3E}">
        <p14:creationId xmlns:p14="http://schemas.microsoft.com/office/powerpoint/2010/main" val="244670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9C6CA70-CC76-4BA3-9354-6AA0980182C3}"/>
              </a:ext>
            </a:extLst>
          </p:cNvPr>
          <p:cNvSpPr/>
          <p:nvPr/>
        </p:nvSpPr>
        <p:spPr>
          <a:xfrm>
            <a:off x="1079989" y="615517"/>
            <a:ext cx="3272204" cy="610180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4735EA-815C-4A12-8506-A34F76FA7700}"/>
              </a:ext>
            </a:extLst>
          </p:cNvPr>
          <p:cNvSpPr txBox="1"/>
          <p:nvPr/>
        </p:nvSpPr>
        <p:spPr>
          <a:xfrm>
            <a:off x="5041865" y="70339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Database </a:t>
            </a:r>
            <a:r>
              <a:rPr lang="en-US" altLang="zh-CN" dirty="0" err="1"/>
              <a:t>Controler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881298-F24D-4983-A3DC-6F9C41683280}"/>
              </a:ext>
            </a:extLst>
          </p:cNvPr>
          <p:cNvSpPr txBox="1"/>
          <p:nvPr/>
        </p:nvSpPr>
        <p:spPr>
          <a:xfrm>
            <a:off x="2391322" y="74734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Field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EC6C8C-13E6-48E3-9889-E63AA7855080}"/>
              </a:ext>
            </a:extLst>
          </p:cNvPr>
          <p:cNvSpPr txBox="1"/>
          <p:nvPr/>
        </p:nvSpPr>
        <p:spPr>
          <a:xfrm>
            <a:off x="1332764" y="1248507"/>
            <a:ext cx="24817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zh-CN" altLang="en-US" dirty="0"/>
              <a:t>目标数据库的</a:t>
            </a:r>
            <a:r>
              <a:rPr lang="en-US" altLang="zh-CN" dirty="0" err="1"/>
              <a:t>url</a:t>
            </a:r>
            <a:endParaRPr lang="en-US" altLang="zh-CN" dirty="0"/>
          </a:p>
          <a:p>
            <a:r>
              <a:rPr lang="en-US" altLang="zh-CN" dirty="0"/>
              <a:t>String username</a:t>
            </a:r>
          </a:p>
          <a:p>
            <a:r>
              <a:rPr lang="zh-CN" altLang="en-US" dirty="0"/>
              <a:t>数据库用户名</a:t>
            </a:r>
            <a:endParaRPr lang="en-US" altLang="zh-CN" dirty="0"/>
          </a:p>
          <a:p>
            <a:r>
              <a:rPr lang="en-US" altLang="zh-CN" dirty="0"/>
              <a:t>String password</a:t>
            </a:r>
          </a:p>
          <a:p>
            <a:r>
              <a:rPr lang="zh-CN" altLang="en-US" dirty="0"/>
              <a:t>密码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dbname</a:t>
            </a:r>
            <a:endParaRPr lang="en-US" altLang="zh-CN" dirty="0"/>
          </a:p>
          <a:p>
            <a:r>
              <a:rPr lang="zh-CN" altLang="en-US" dirty="0"/>
              <a:t>数据库名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Connection </a:t>
            </a:r>
            <a:r>
              <a:rPr lang="en-US" altLang="zh-CN" dirty="0" err="1"/>
              <a:t>connection</a:t>
            </a:r>
            <a:endParaRPr lang="en-US" altLang="zh-CN" dirty="0"/>
          </a:p>
          <a:p>
            <a:r>
              <a:rPr lang="zh-CN" altLang="en-US" dirty="0"/>
              <a:t>与数据库建立的连接</a:t>
            </a:r>
            <a:endParaRPr lang="en-US" altLang="zh-CN" dirty="0"/>
          </a:p>
          <a:p>
            <a:r>
              <a:rPr lang="en-US" altLang="zh-CN" dirty="0"/>
              <a:t>Statement </a:t>
            </a:r>
            <a:r>
              <a:rPr lang="en-US" altLang="zh-CN" dirty="0" err="1"/>
              <a:t>statement</a:t>
            </a:r>
            <a:endParaRPr lang="en-US" altLang="zh-CN" dirty="0"/>
          </a:p>
          <a:p>
            <a:r>
              <a:rPr lang="zh-CN" altLang="en-US" dirty="0"/>
              <a:t>数据库状态声明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7144140-F86C-4F29-A237-412BB7F1C6D3}"/>
              </a:ext>
            </a:extLst>
          </p:cNvPr>
          <p:cNvGrpSpPr/>
          <p:nvPr/>
        </p:nvGrpSpPr>
        <p:grpSpPr>
          <a:xfrm>
            <a:off x="4604968" y="615517"/>
            <a:ext cx="3272204" cy="6101806"/>
            <a:chOff x="7738814" y="615517"/>
            <a:chExt cx="3272204" cy="610180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B04A89F-07B2-4EA4-B8AD-12B107E24F97}"/>
                </a:ext>
              </a:extLst>
            </p:cNvPr>
            <p:cNvSpPr/>
            <p:nvPr/>
          </p:nvSpPr>
          <p:spPr>
            <a:xfrm>
              <a:off x="7738814" y="615517"/>
              <a:ext cx="3272204" cy="610180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A243A70-27D7-4798-ADE6-B572F3253546}"/>
                </a:ext>
              </a:extLst>
            </p:cNvPr>
            <p:cNvSpPr txBox="1"/>
            <p:nvPr/>
          </p:nvSpPr>
          <p:spPr>
            <a:xfrm>
              <a:off x="8889847" y="747346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Method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32CA83-BD04-469A-AF43-4405CE518E30}"/>
                </a:ext>
              </a:extLst>
            </p:cNvPr>
            <p:cNvSpPr txBox="1"/>
            <p:nvPr/>
          </p:nvSpPr>
          <p:spPr>
            <a:xfrm>
              <a:off x="7902475" y="1134318"/>
              <a:ext cx="3108543" cy="5447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Constructor:</a:t>
              </a:r>
            </a:p>
            <a:p>
              <a:r>
                <a:rPr lang="en-US" altLang="zh-CN" sz="1200" dirty="0" err="1"/>
                <a:t>DatabaseControler</a:t>
              </a:r>
              <a:r>
                <a:rPr lang="en-US" altLang="zh-CN" sz="1200" dirty="0"/>
                <a:t>()</a:t>
              </a:r>
            </a:p>
            <a:p>
              <a:r>
                <a:rPr lang="zh-CN" altLang="en-US" sz="1200" dirty="0"/>
                <a:t>默认构造方法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设置</a:t>
              </a:r>
              <a:endParaRPr lang="en-US" altLang="zh-CN" sz="1200" dirty="0"/>
            </a:p>
            <a:p>
              <a:r>
                <a:rPr lang="en-US" altLang="zh-CN" sz="1200" dirty="0" err="1"/>
                <a:t>Dbname</a:t>
              </a:r>
              <a:r>
                <a:rPr lang="en-US" altLang="zh-CN" sz="1200" dirty="0"/>
                <a:t> = </a:t>
              </a:r>
              <a:r>
                <a:rPr lang="en-US" altLang="zh-CN" sz="1200" dirty="0" err="1"/>
                <a:t>mydb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username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= root,</a:t>
              </a:r>
            </a:p>
            <a:p>
              <a:r>
                <a:rPr lang="en-US" altLang="zh-CN" sz="1200" dirty="0"/>
                <a:t>Password = root, </a:t>
              </a:r>
              <a:r>
                <a:rPr lang="en-US" altLang="zh-CN" sz="1200" dirty="0" err="1"/>
                <a:t>url</a:t>
              </a:r>
              <a:r>
                <a:rPr lang="en-US" altLang="zh-CN" sz="1200" dirty="0"/>
                <a:t> = </a:t>
              </a:r>
              <a:r>
                <a:rPr lang="en-US" altLang="zh-CN" sz="1200" dirty="0" err="1"/>
                <a:t>localhost+dbname</a:t>
              </a:r>
              <a:endParaRPr lang="en-US" altLang="zh-CN" sz="1200" dirty="0"/>
            </a:p>
            <a:p>
              <a:endParaRPr lang="en-US" altLang="zh-CN" sz="1200" dirty="0"/>
            </a:p>
            <a:p>
              <a:r>
                <a:rPr lang="en-US" altLang="zh-CN" sz="1200" dirty="0" err="1"/>
                <a:t>DatabaseControler</a:t>
              </a:r>
              <a:r>
                <a:rPr lang="en-US" altLang="zh-CN" sz="1200" dirty="0"/>
                <a:t>(</a:t>
              </a:r>
              <a:r>
                <a:rPr lang="en-US" altLang="zh-CN" sz="1200" dirty="0" err="1"/>
                <a:t>dbname,url,username</a:t>
              </a:r>
              <a:r>
                <a:rPr lang="en-US" altLang="zh-CN" sz="1200" dirty="0"/>
                <a:t>,</a:t>
              </a:r>
            </a:p>
            <a:p>
              <a:r>
                <a:rPr lang="en-US" altLang="zh-CN" sz="1200" dirty="0"/>
                <a:t>password)</a:t>
              </a:r>
            </a:p>
            <a:p>
              <a:r>
                <a:rPr lang="zh-CN" altLang="en-US" sz="1200" dirty="0"/>
                <a:t>连接指定的数据库</a:t>
              </a:r>
              <a:endParaRPr lang="en-US" altLang="zh-CN" sz="1200" dirty="0"/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Query Method</a:t>
              </a:r>
            </a:p>
            <a:p>
              <a:r>
                <a:rPr lang="zh-CN" altLang="en-US" sz="1200" dirty="0">
                  <a:solidFill>
                    <a:srgbClr val="FF0000"/>
                  </a:solidFill>
                </a:rPr>
                <a:t>这个部分实现查询的接口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en-US" altLang="zh-CN" sz="1200" dirty="0" err="1"/>
                <a:t>ResultSet</a:t>
              </a:r>
              <a:r>
                <a:rPr lang="en-US" altLang="zh-CN" sz="1200" dirty="0"/>
                <a:t> query(String 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)</a:t>
              </a:r>
            </a:p>
            <a:p>
              <a:r>
                <a:rPr lang="zh-CN" altLang="en-US" sz="1200" dirty="0"/>
                <a:t>调用</a:t>
              </a:r>
              <a:r>
                <a:rPr lang="en-US" altLang="zh-CN" sz="1200" dirty="0"/>
                <a:t>query</a:t>
              </a:r>
              <a:r>
                <a:rPr lang="zh-CN" altLang="en-US" sz="1200" dirty="0"/>
                <a:t>方法</a:t>
              </a:r>
              <a:r>
                <a:rPr lang="en-US" altLang="zh-CN" sz="1200" dirty="0"/>
                <a:t>,</a:t>
              </a:r>
              <a:r>
                <a:rPr lang="zh-CN" altLang="en-US" sz="1200" dirty="0"/>
                <a:t>传入</a:t>
              </a:r>
              <a:r>
                <a:rPr lang="en-US" altLang="zh-CN" sz="1200" dirty="0"/>
                <a:t>String</a:t>
              </a:r>
              <a:r>
                <a:rPr lang="zh-CN" altLang="en-US" sz="1200" dirty="0"/>
                <a:t>值为</a:t>
              </a:r>
              <a:r>
                <a:rPr lang="en-US" altLang="zh-CN" sz="1200" dirty="0" err="1"/>
                <a:t>sql</a:t>
              </a:r>
              <a:r>
                <a:rPr lang="zh-CN" altLang="en-US" sz="1200" dirty="0"/>
                <a:t>查询语句</a:t>
              </a:r>
              <a:endParaRPr lang="en-US" altLang="zh-CN" sz="1200" dirty="0"/>
            </a:p>
            <a:p>
              <a:r>
                <a:rPr lang="zh-CN" altLang="en-US" sz="1200" dirty="0"/>
                <a:t>返回查询的结果集</a:t>
              </a:r>
              <a:endParaRPr lang="en-US" altLang="zh-CN" sz="1200" dirty="0"/>
            </a:p>
            <a:p>
              <a:endParaRPr lang="en-US" altLang="zh-CN" sz="1200" dirty="0"/>
            </a:p>
            <a:p>
              <a:r>
                <a:rPr lang="zh-CN" altLang="en-US" sz="1200" dirty="0"/>
                <a:t>之后如果哪些查询使用较频繁也可以直接写</a:t>
              </a:r>
              <a:endParaRPr lang="en-US" altLang="zh-CN" sz="1200" dirty="0"/>
            </a:p>
            <a:p>
              <a:r>
                <a:rPr lang="zh-CN" altLang="en-US" sz="1200" dirty="0"/>
                <a:t>在这个部分</a:t>
              </a:r>
              <a:endParaRPr lang="en-US" altLang="zh-CN" sz="1200" dirty="0"/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Manipulate Method</a:t>
              </a:r>
            </a:p>
            <a:p>
              <a:r>
                <a:rPr lang="zh-CN" altLang="en-US" sz="1200" dirty="0">
                  <a:solidFill>
                    <a:srgbClr val="FF0000"/>
                  </a:solidFill>
                </a:rPr>
                <a:t>更改添加删除表和元组的方法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en-US" altLang="zh-CN" sz="1200" dirty="0"/>
                <a:t>Void </a:t>
              </a:r>
              <a:r>
                <a:rPr lang="en-US" altLang="zh-CN" sz="1200" dirty="0" err="1"/>
                <a:t>creat</a:t>
              </a:r>
              <a:r>
                <a:rPr lang="en-US" altLang="zh-CN" sz="1200" dirty="0"/>
                <a:t>(String 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)</a:t>
              </a:r>
            </a:p>
            <a:p>
              <a:r>
                <a:rPr lang="zh-CN" altLang="en-US" sz="1200" dirty="0"/>
                <a:t>创建表</a:t>
              </a:r>
              <a:endParaRPr lang="en-US" altLang="zh-CN" sz="1200" dirty="0"/>
            </a:p>
            <a:p>
              <a:r>
                <a:rPr lang="en-US" altLang="zh-CN" sz="1200" dirty="0"/>
                <a:t>Void manipulate(String 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)</a:t>
              </a:r>
            </a:p>
            <a:p>
              <a:r>
                <a:rPr lang="zh-CN" altLang="en-US" sz="1200" dirty="0"/>
                <a:t>更改表</a:t>
              </a:r>
              <a:endParaRPr lang="en-US" altLang="zh-CN" sz="1200" dirty="0"/>
            </a:p>
            <a:p>
              <a:r>
                <a:rPr lang="en-US" altLang="zh-CN" sz="1200" dirty="0"/>
                <a:t>Void insert(String 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)</a:t>
              </a:r>
            </a:p>
            <a:p>
              <a:r>
                <a:rPr lang="zh-CN" altLang="en-US" sz="1200" dirty="0"/>
                <a:t>插入元组</a:t>
              </a:r>
              <a:endParaRPr lang="en-US" altLang="zh-CN" sz="12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E1F9887-97B7-4B8E-A523-FE80B9EBE2A6}"/>
              </a:ext>
            </a:extLst>
          </p:cNvPr>
          <p:cNvGrpSpPr/>
          <p:nvPr/>
        </p:nvGrpSpPr>
        <p:grpSpPr>
          <a:xfrm>
            <a:off x="8129947" y="615517"/>
            <a:ext cx="3272204" cy="6101806"/>
            <a:chOff x="7738814" y="615517"/>
            <a:chExt cx="3272204" cy="6101806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B1C1262A-0649-40E6-BD25-8B89B0F62144}"/>
                </a:ext>
              </a:extLst>
            </p:cNvPr>
            <p:cNvSpPr/>
            <p:nvPr/>
          </p:nvSpPr>
          <p:spPr>
            <a:xfrm>
              <a:off x="7738814" y="615517"/>
              <a:ext cx="3272204" cy="610180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BB4E28E-98B2-4E01-9E2B-EF0F36FB8DEB}"/>
                </a:ext>
              </a:extLst>
            </p:cNvPr>
            <p:cNvSpPr txBox="1"/>
            <p:nvPr/>
          </p:nvSpPr>
          <p:spPr>
            <a:xfrm>
              <a:off x="8889847" y="747346"/>
              <a:ext cx="9701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Method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5038217-D859-4F12-AE58-60A05E5334D8}"/>
                </a:ext>
              </a:extLst>
            </p:cNvPr>
            <p:cNvSpPr txBox="1"/>
            <p:nvPr/>
          </p:nvSpPr>
          <p:spPr>
            <a:xfrm>
              <a:off x="7902475" y="1134318"/>
              <a:ext cx="295465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Void delete(String </a:t>
              </a:r>
              <a:r>
                <a:rPr lang="en-US" altLang="zh-CN" sz="1200" dirty="0" err="1"/>
                <a:t>sql</a:t>
              </a:r>
              <a:r>
                <a:rPr lang="en-US" altLang="zh-CN" sz="1200" dirty="0"/>
                <a:t>)</a:t>
              </a:r>
            </a:p>
            <a:p>
              <a:r>
                <a:rPr lang="zh-CN" altLang="en-US" sz="1200" dirty="0"/>
                <a:t>删除元组</a:t>
              </a:r>
              <a:endParaRPr lang="en-US" altLang="zh-CN" sz="1200" dirty="0"/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</a:rPr>
                <a:t>Tools Method</a:t>
              </a:r>
            </a:p>
            <a:p>
              <a:r>
                <a:rPr lang="zh-CN" altLang="en-US" sz="1200" dirty="0">
                  <a:solidFill>
                    <a:srgbClr val="FF0000"/>
                  </a:solidFill>
                </a:rPr>
                <a:t>工具方法，这个部分实现一些辅助方法</a:t>
              </a:r>
              <a:r>
                <a:rPr lang="en-US" altLang="zh-CN" sz="1200" dirty="0">
                  <a:solidFill>
                    <a:srgbClr val="FF0000"/>
                  </a:solidFill>
                </a:rPr>
                <a:t>,</a:t>
              </a:r>
            </a:p>
            <a:p>
              <a:r>
                <a:rPr lang="zh-CN" altLang="en-US" sz="1200" dirty="0">
                  <a:solidFill>
                    <a:srgbClr val="FF0000"/>
                  </a:solidFill>
                </a:rPr>
                <a:t>比如将输入转换为</a:t>
              </a:r>
              <a:r>
                <a:rPr lang="en-US" altLang="zh-CN" sz="1200" dirty="0" err="1">
                  <a:solidFill>
                    <a:srgbClr val="FF0000"/>
                  </a:solidFill>
                </a:rPr>
                <a:t>sql</a:t>
              </a:r>
              <a:r>
                <a:rPr lang="zh-CN" altLang="en-US" sz="1200" dirty="0">
                  <a:solidFill>
                    <a:srgbClr val="FF0000"/>
                  </a:solidFill>
                </a:rPr>
                <a:t>语句的格式</a:t>
              </a:r>
              <a:endParaRPr lang="en-US" altLang="zh-CN" sz="1200" dirty="0">
                <a:solidFill>
                  <a:srgbClr val="FF0000"/>
                </a:solidFill>
              </a:endParaRPr>
            </a:p>
            <a:p>
              <a:r>
                <a:rPr lang="en-US" altLang="zh-CN" sz="1200" dirty="0"/>
                <a:t>------------------------------------</a:t>
              </a:r>
            </a:p>
            <a:p>
              <a:r>
                <a:rPr lang="zh-CN" altLang="en-US" sz="1200" dirty="0"/>
                <a:t>待定</a:t>
              </a:r>
              <a:endParaRPr lang="en-US" altLang="zh-C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96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E6590E5-84C4-4490-B1EC-F822E3D4ABA0}"/>
              </a:ext>
            </a:extLst>
          </p:cNvPr>
          <p:cNvSpPr/>
          <p:nvPr/>
        </p:nvSpPr>
        <p:spPr>
          <a:xfrm>
            <a:off x="2020765" y="1090245"/>
            <a:ext cx="8150469" cy="42027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5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325</Words>
  <Application>Microsoft Office PowerPoint</Application>
  <PresentationFormat>宽屏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天麒</dc:creator>
  <cp:lastModifiedBy>王 天麒</cp:lastModifiedBy>
  <cp:revision>15</cp:revision>
  <dcterms:created xsi:type="dcterms:W3CDTF">2019-05-03T14:10:44Z</dcterms:created>
  <dcterms:modified xsi:type="dcterms:W3CDTF">2019-05-04T10:10:18Z</dcterms:modified>
</cp:coreProperties>
</file>