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507E-F24A-4822-9BF2-CA286F7E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A3100-6894-459E-86C3-F4CD6EE0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32031-B679-4262-8B36-94F2343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359EC-37CE-407D-B897-E834E1C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9C79E-ACE6-4136-8CA6-40736F3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7C3B-3FBD-403E-9412-4DE2BE5E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17F2A-B7B3-42B4-BE06-38ABD464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CD21-B992-4AC1-95F8-C956D4C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CB7F-4CB9-44E6-85BF-70AA01F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85AE8-F1D9-4491-BC22-53C4E185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28DE7-D32B-48A3-80B5-3A88CC4A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6E5D7-7B34-4F5D-AD43-B40F94FA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352F9-99BB-40BE-BB48-0AB47B98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CC66-1403-4EEB-91A0-929FB80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74B9-CE10-4D2D-94E7-2F99922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B8B60-323F-4412-9216-768AD9F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C6D0C-EFA6-4F0A-89FE-953B78FA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4EBC-8109-482A-AB2F-B09CCF9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D1E1D-A027-4D6E-BC47-D27F4C8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A9728-1C10-4207-AD78-9B7A4E5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36D7-419E-4A35-985C-618A8C57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8D1DF-5F3B-41B5-8223-433C42AA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8845-22E6-4061-A2A4-7E2AA336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A3A-E7C2-4E6E-9E4E-D2DBCF47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744B4-833A-46F0-AC24-431BDC31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00B5-BC90-4BCA-8F1A-4F9DB11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E070-3407-4D7C-BE3B-24569EBD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33103-613D-4563-B646-55BF7A0E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83830-56FE-41FB-86F3-250369E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641F0-BE2C-46A3-B4E5-57B2285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95C79-7FE5-4C33-938F-0E57B52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05E2-4C53-46BD-A499-5EB3B964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1169A-4B27-46F6-87DB-2E371A37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61323-DDD2-4DBB-8448-F873F1E4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F854-2CA2-41B0-8651-CFFC60B85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3BE7F-697A-4BC7-BFD9-E79769CC1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79FBF-29E0-4B4F-A0A4-7DFF75A9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F1C92-C449-4BAD-8126-09C4852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FA961-F9A9-4401-B34A-FA999E84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260BE-4287-43C7-A024-553D03E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DF3064-F344-4DB6-8B83-A289D589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05E69-FDB8-41EA-A916-53F7CAA0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5BC88-891B-45E8-A654-13259AF2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88B04-F80D-488E-AD04-E27E11A2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B98B7-8DB0-450D-908E-6412AAE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63A87-9BBD-484B-A8B6-233AAA0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B5FA-F8DB-46DC-94AB-1F4C6597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F23FC-B74B-41E3-94AD-33D55221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64990-E476-471E-9122-310DBE0D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9764-C7C7-4E23-9FB5-ABEC601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02EE-E0E1-43A0-9C71-6DA675C9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31330-D219-4E9A-A40D-29107F1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8EAD-7766-441E-8EDE-4BFFA03A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DE643-7ED6-43F0-A4A2-A335B2EA9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4A733-CC21-48A6-91AA-10F74B9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1A954-366E-409A-81D9-D87903CA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B3361-9551-4062-875B-B98F2DE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F1C9A-0AEB-4972-89F6-7989F7C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0CB28-3A63-47AE-8612-9EDEC12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67329-6D73-4465-9222-4B09B76D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7419-94D1-4EE5-AF05-2C99B018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B9DD-52D2-4AEF-AA22-614EB11D4C2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D413-B2F5-4D6F-A3AD-FF8865DDA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0256-550E-4B70-BFA8-D47A3586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90EF8F-B3F0-4375-82E6-1A8434551BE9}"/>
              </a:ext>
            </a:extLst>
          </p:cNvPr>
          <p:cNvSpPr/>
          <p:nvPr/>
        </p:nvSpPr>
        <p:spPr>
          <a:xfrm>
            <a:off x="1424354" y="747345"/>
            <a:ext cx="2760784" cy="60352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0E347-499D-43EA-A820-54A1F69613B7}"/>
              </a:ext>
            </a:extLst>
          </p:cNvPr>
          <p:cNvSpPr txBox="1"/>
          <p:nvPr/>
        </p:nvSpPr>
        <p:spPr>
          <a:xfrm>
            <a:off x="2386201" y="8352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2E1B9D-C46B-4218-AA98-A154152907FF}"/>
              </a:ext>
            </a:extLst>
          </p:cNvPr>
          <p:cNvCxnSpPr>
            <a:cxnSpLocks/>
          </p:cNvCxnSpPr>
          <p:nvPr/>
        </p:nvCxnSpPr>
        <p:spPr>
          <a:xfrm>
            <a:off x="1424348" y="4307490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5A2368-A702-4F48-B9A5-43938500AC87}"/>
              </a:ext>
            </a:extLst>
          </p:cNvPr>
          <p:cNvSpPr txBox="1"/>
          <p:nvPr/>
        </p:nvSpPr>
        <p:spPr>
          <a:xfrm>
            <a:off x="2532873" y="4340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功能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49B4A3-494D-41EB-8B55-79467E2067AD}"/>
              </a:ext>
            </a:extLst>
          </p:cNvPr>
          <p:cNvCxnSpPr/>
          <p:nvPr/>
        </p:nvCxnSpPr>
        <p:spPr>
          <a:xfrm>
            <a:off x="1424349" y="5015494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D475B5-4EE7-41A2-857F-EC1FA44CA1AC}"/>
              </a:ext>
            </a:extLst>
          </p:cNvPr>
          <p:cNvSpPr txBox="1"/>
          <p:nvPr/>
        </p:nvSpPr>
        <p:spPr>
          <a:xfrm>
            <a:off x="1947494" y="5043127"/>
            <a:ext cx="1714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添加新社团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添加新活动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查看所有用户的信息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更改用户信息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查看所有活动信息</a:t>
            </a:r>
            <a:endParaRPr lang="en-US" altLang="zh-CN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1DCAF3-8CC3-4896-AADA-3BEF6B94E945}"/>
              </a:ext>
            </a:extLst>
          </p:cNvPr>
          <p:cNvSpPr txBox="1"/>
          <p:nvPr/>
        </p:nvSpPr>
        <p:spPr>
          <a:xfrm>
            <a:off x="1947494" y="465168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更改密码</a:t>
            </a:r>
            <a:endParaRPr lang="en-US" altLang="zh-CN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834C9-F4BA-4108-9168-26E470959EB2}"/>
              </a:ext>
            </a:extLst>
          </p:cNvPr>
          <p:cNvSpPr txBox="1"/>
          <p:nvPr/>
        </p:nvSpPr>
        <p:spPr>
          <a:xfrm>
            <a:off x="4371975" y="139888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Admin View</a:t>
            </a:r>
            <a:endParaRPr lang="zh-CN" altLang="en-US" sz="24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017DA9-B572-454D-887B-3A4976F41769}"/>
              </a:ext>
            </a:extLst>
          </p:cNvPr>
          <p:cNvCxnSpPr/>
          <p:nvPr/>
        </p:nvCxnSpPr>
        <p:spPr>
          <a:xfrm>
            <a:off x="1424349" y="1724025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56CD4-B5DC-4C1E-8BDE-4B880F0AE178}"/>
              </a:ext>
            </a:extLst>
          </p:cNvPr>
          <p:cNvSpPr txBox="1"/>
          <p:nvPr/>
        </p:nvSpPr>
        <p:spPr>
          <a:xfrm>
            <a:off x="2532873" y="116870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Field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D847FF-5BC2-42DA-934A-5697F5867F07}"/>
              </a:ext>
            </a:extLst>
          </p:cNvPr>
          <p:cNvSpPr txBox="1"/>
          <p:nvPr/>
        </p:nvSpPr>
        <p:spPr>
          <a:xfrm>
            <a:off x="2407036" y="179307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Method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DA1AC7-FCAF-4A35-B0EE-E0C1313DD4C4}"/>
              </a:ext>
            </a:extLst>
          </p:cNvPr>
          <p:cNvSpPr txBox="1"/>
          <p:nvPr/>
        </p:nvSpPr>
        <p:spPr>
          <a:xfrm>
            <a:off x="1367378" y="1995934"/>
            <a:ext cx="2874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Boolean </a:t>
            </a:r>
            <a:r>
              <a:rPr lang="en-US" altLang="zh-CN" sz="1000" dirty="0" err="1"/>
              <a:t>accountCheck</a:t>
            </a:r>
            <a:r>
              <a:rPr lang="en-US" altLang="zh-CN" sz="1000" dirty="0"/>
              <a:t>(String </a:t>
            </a:r>
            <a:r>
              <a:rPr lang="en-US" altLang="zh-CN" sz="1000" dirty="0" err="1"/>
              <a:t>ID,String</a:t>
            </a:r>
            <a:r>
              <a:rPr lang="en-US" altLang="zh-CN" sz="1000" dirty="0"/>
              <a:t> Password)</a:t>
            </a:r>
          </a:p>
          <a:p>
            <a:r>
              <a:rPr lang="zh-CN" altLang="en-US" sz="1000" dirty="0"/>
              <a:t>检查用户名密码是否正确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displayMenu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显示</a:t>
            </a:r>
            <a:r>
              <a:rPr lang="en-US" altLang="zh-CN" sz="1000" dirty="0"/>
              <a:t>admin</a:t>
            </a:r>
            <a:r>
              <a:rPr lang="zh-CN" altLang="en-US" sz="1000" dirty="0"/>
              <a:t>可以看到的菜单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listClub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列出所有社团信息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modifyClub</a:t>
            </a:r>
            <a:r>
              <a:rPr lang="en-US" altLang="zh-CN" sz="1000" dirty="0"/>
              <a:t>(int </a:t>
            </a:r>
            <a:r>
              <a:rPr lang="en-US" altLang="zh-CN" sz="1000" dirty="0" err="1"/>
              <a:t>Club_ID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更改对应</a:t>
            </a:r>
            <a:r>
              <a:rPr lang="en-US" altLang="zh-CN" sz="1000" dirty="0"/>
              <a:t>Club</a:t>
            </a:r>
            <a:r>
              <a:rPr lang="zh-CN" altLang="en-US" sz="1000" dirty="0"/>
              <a:t>的信息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addClub</a:t>
            </a:r>
            <a:r>
              <a:rPr lang="en-US" altLang="zh-CN" sz="1000" dirty="0"/>
              <a:t>(Club info)</a:t>
            </a:r>
          </a:p>
          <a:p>
            <a:r>
              <a:rPr lang="zh-CN" altLang="en-US" sz="1000" dirty="0"/>
              <a:t>添加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listUser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</a:t>
            </a:r>
            <a:r>
              <a:rPr lang="en-US" altLang="zh-CN" sz="1000" dirty="0"/>
              <a:t>User</a:t>
            </a:r>
            <a:r>
              <a:rPr lang="zh-CN" altLang="en-US" sz="1000" dirty="0"/>
              <a:t>信息*</a:t>
            </a:r>
            <a:endParaRPr lang="en-US" altLang="zh-CN" sz="1000" dirty="0"/>
          </a:p>
          <a:p>
            <a:r>
              <a:rPr lang="en-US" altLang="zh-CN" sz="1000" dirty="0"/>
              <a:t>---</a:t>
            </a:r>
            <a:r>
              <a:rPr lang="zh-CN" altLang="en-US" sz="1000" dirty="0"/>
              <a:t>同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listAvtivity</a:t>
            </a:r>
            <a:r>
              <a:rPr lang="en-US" altLang="zh-CN" sz="1000" dirty="0"/>
              <a:t>()</a:t>
            </a:r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8301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91A8D84-0891-4728-8115-06B53097859F}"/>
              </a:ext>
            </a:extLst>
          </p:cNvPr>
          <p:cNvGrpSpPr/>
          <p:nvPr/>
        </p:nvGrpSpPr>
        <p:grpSpPr>
          <a:xfrm>
            <a:off x="1765160" y="180869"/>
            <a:ext cx="8661679" cy="2955774"/>
            <a:chOff x="1768510" y="432078"/>
            <a:chExt cx="8661679" cy="29557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671EB1-5E0E-46E7-8B3D-E3B2D25049DD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87F51C-EF9C-4687-9199-C04BD3872061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Welcome Administrator: &lt;</a:t>
              </a:r>
              <a:r>
                <a:rPr lang="en-US" altLang="zh-CN" dirty="0" err="1"/>
                <a:t>Admin_ID</a:t>
              </a:r>
              <a:r>
                <a:rPr lang="en-US" altLang="zh-CN" dirty="0"/>
                <a:t>&gt;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152663-24E1-4C7E-A65E-8E9AF5A5E064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Club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User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Activity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Password Change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Check Notification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Log out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614F474-CF8A-463A-BD5C-F3AE41BC2AFA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D39272-A642-4BB2-A4F9-CC5E3ACF8718}"/>
              </a:ext>
            </a:extLst>
          </p:cNvPr>
          <p:cNvGrpSpPr/>
          <p:nvPr/>
        </p:nvGrpSpPr>
        <p:grpSpPr>
          <a:xfrm>
            <a:off x="1751762" y="3429000"/>
            <a:ext cx="8661679" cy="2678775"/>
            <a:chOff x="1768510" y="432078"/>
            <a:chExt cx="8661679" cy="267877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29F3308-A376-4B06-8BAE-06DDA0EECF66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3CC3EB-2847-4291-842E-8C5B15F157D4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Club Manage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E4AE3E-2D81-4DA5-B736-F981131296D0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List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Modify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Add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Delete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Back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49A164-2480-4206-89C2-79185B27EF82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AF780E-DD31-4B64-B3F9-72ABF1B10E1E}"/>
              </a:ext>
            </a:extLst>
          </p:cNvPr>
          <p:cNvSpPr txBox="1"/>
          <p:nvPr/>
        </p:nvSpPr>
        <p:spPr>
          <a:xfrm>
            <a:off x="430823" y="640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244670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6590E5-84C4-4490-B1EC-F822E3D4ABA0}"/>
              </a:ext>
            </a:extLst>
          </p:cNvPr>
          <p:cNvSpPr/>
          <p:nvPr/>
        </p:nvSpPr>
        <p:spPr>
          <a:xfrm>
            <a:off x="2020765" y="1143511"/>
            <a:ext cx="8150469" cy="4202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136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17</cp:revision>
  <dcterms:created xsi:type="dcterms:W3CDTF">2019-05-03T14:10:44Z</dcterms:created>
  <dcterms:modified xsi:type="dcterms:W3CDTF">2019-05-15T08:35:43Z</dcterms:modified>
</cp:coreProperties>
</file>