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89797-9176-4865-BD73-7B4D51804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CED62F-5E2E-4DBA-BB6C-380F783F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2119-2D78-4FC9-A81E-E162D080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D3820-C95C-412D-98C2-49796BC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96143-9A9D-4F2B-9321-35B2BA5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1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85656-5485-461D-AEEF-958CCA2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68C04-32D4-4282-AAFD-015F16DD5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BDD9F-7293-46C9-8003-5F9238EF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96927-40A6-4029-B894-152F3F61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C123F-D8D6-4F45-869A-9EC57FB5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27973-FBD9-418D-B31E-0E60FDE6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EAD8C-4869-45EA-B5A1-13A1125B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88FDF-4FF1-4508-B44F-2ACEF96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31C5-7FE4-40C1-89C7-4D9C6602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0203-72E7-4D94-B9BD-4E5FBD49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8EE-9CB7-4DBD-AC95-64C6D0F6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AD0AF-11C4-4B42-B083-0BD7D40D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3CA0-36DF-414B-A6BD-3A47CA1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0F9FB-7F88-4147-8772-93DCA4C4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77B5F-B1C4-4DAC-9DEB-6E78B52F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4D60-6598-4470-AC5A-62C393BE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BF685-4E43-40D8-9A42-D57F6165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8CEC5-9A67-471E-B0C7-EE1EF3A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10589-CFB4-4469-809E-3194B1EE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2D0F9-B4CF-48C4-AB26-79CB4D4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EE84D-5B52-41A6-941E-F329981A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58A27-B6B6-47AC-9FF1-E8CD8D80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3167C-C2D2-4BF2-9286-C1DA71D5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29DE4-457B-4F10-8A5A-168FEC2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09225-71D2-450C-A66E-307DFC92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86919-E7D9-41FC-B17D-16171AB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4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B55C-FB96-481F-A671-DD9C02DF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E99AC-6726-4CAB-8610-9F02D90C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DA3AD-5717-494D-8255-5C7678C1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939A56-608A-4E36-A1FB-AD43AB29C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3086F-BC24-4C02-AD52-4EED0E4B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88935-6395-40AE-BDBB-E5CBA440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E73DC1-5740-4A3C-BFBB-716127C2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17B36-BFCB-45DD-8A8F-A136F346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6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57C0F-6C79-40F5-B8F3-9592B5C6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BF545-E527-43BE-8339-E088B4E1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A7559-5736-49A9-B88D-57AE31E9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58021-6BCB-494D-AD7F-EDA5E85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CB669-D18E-40A2-AA9A-65957B9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28870C-8C9A-4E51-B262-893FA4F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2F9F5-E654-4EEB-9DD2-D495735F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F430-2B2B-4EB7-8098-FF3658E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0F958-6788-4A8B-82C1-D7FA0F24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17386-CC59-4F7F-8FCB-0683A597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0FB8A-D6F6-42EA-BF1D-D52850A8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6AF10-FF59-40A4-8F83-2DB9FE12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F4363-8B2F-408E-9E81-71055881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9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B531-00D5-4EC6-B613-56C15C8A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873FF-C4BD-4AF9-9171-4E3C39592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7832B-5323-4F0C-863A-FC02EC35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8D5C2-CF94-40CF-B0F4-183C824F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9CEED-02CA-4D05-AFA9-84B2EDB7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76C26-3641-4043-9E6B-7CE2FE17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4B133-A3F0-461C-9FC5-8B592E8B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C516F-A912-4718-8BBD-936BE2E6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CE914-9951-4861-A394-1CA5A486F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D2B8-4409-4AC9-9129-9B0DC4DD955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78511-F56C-4F38-B639-44038F916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39233-015E-4A7D-90BD-9ECDD26E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9E52E-80C0-487F-86A5-83B07B08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code.sourceforge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015079-0B02-438F-83D5-02F7C956B3BF}"/>
              </a:ext>
            </a:extLst>
          </p:cNvPr>
          <p:cNvSpPr txBox="1"/>
          <p:nvPr/>
        </p:nvSpPr>
        <p:spPr>
          <a:xfrm>
            <a:off x="4362192" y="4053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交互编程游戏设计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F87A3C-D0C9-492D-9ECC-1427605FBB0F}"/>
              </a:ext>
            </a:extLst>
          </p:cNvPr>
          <p:cNvSpPr txBox="1"/>
          <p:nvPr/>
        </p:nvSpPr>
        <p:spPr>
          <a:xfrm>
            <a:off x="4820651" y="1097336"/>
            <a:ext cx="25506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概述</a:t>
            </a:r>
            <a:r>
              <a:rPr lang="en-US" altLang="zh-CN" dirty="0"/>
              <a:t>Coding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用户地图编辑器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关卡敌人设计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作为一款游戏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宠物系统扩展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结构及接口设计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目前进度展示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Timeline</a:t>
            </a:r>
            <a:r>
              <a:rPr lang="zh-CN" altLang="en-US" dirty="0"/>
              <a:t>及分工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困难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参考项目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Robocode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Minecraft</a:t>
            </a:r>
          </a:p>
        </p:txBody>
      </p:sp>
    </p:spTree>
    <p:extLst>
      <p:ext uri="{BB962C8B-B14F-4D97-AF65-F5344CB8AC3E}">
        <p14:creationId xmlns:p14="http://schemas.microsoft.com/office/powerpoint/2010/main" val="25224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A14A9F-A5A4-47F9-958B-B3D49BD431EA}"/>
              </a:ext>
            </a:extLst>
          </p:cNvPr>
          <p:cNvSpPr txBox="1"/>
          <p:nvPr/>
        </p:nvSpPr>
        <p:spPr>
          <a:xfrm>
            <a:off x="4772561" y="21279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目前进度展示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A9E39-5028-43DC-A8EB-F25EE7EE222D}"/>
              </a:ext>
            </a:extLst>
          </p:cNvPr>
          <p:cNvSpPr txBox="1"/>
          <p:nvPr/>
        </p:nvSpPr>
        <p:spPr>
          <a:xfrm>
            <a:off x="4772561" y="3007944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运动，视角接口实现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游戏运行时编写挂载代码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7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030432-01EB-458A-9B0E-7D36D12B4F4A}"/>
              </a:ext>
            </a:extLst>
          </p:cNvPr>
          <p:cNvSpPr txBox="1"/>
          <p:nvPr/>
        </p:nvSpPr>
        <p:spPr>
          <a:xfrm>
            <a:off x="1765954" y="137814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计划（已完成）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BE3E0-9930-470A-ADFF-8DF2FB9D9838}"/>
              </a:ext>
            </a:extLst>
          </p:cNvPr>
          <p:cNvSpPr txBox="1"/>
          <p:nvPr/>
        </p:nvSpPr>
        <p:spPr>
          <a:xfrm>
            <a:off x="1765954" y="2243578"/>
            <a:ext cx="21964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Week 3-</a:t>
            </a:r>
            <a:r>
              <a:rPr lang="zh-CN" altLang="en-US" dirty="0"/>
              <a:t>返校前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Week 3-5</a:t>
            </a:r>
          </a:p>
          <a:p>
            <a:endParaRPr lang="en-US" altLang="zh-CN" dirty="0"/>
          </a:p>
          <a:p>
            <a:r>
              <a:rPr lang="en-US" altLang="zh-CN" dirty="0"/>
              <a:t>Week 5</a:t>
            </a:r>
          </a:p>
          <a:p>
            <a:endParaRPr lang="en-US" altLang="zh-CN" dirty="0"/>
          </a:p>
          <a:p>
            <a:r>
              <a:rPr lang="en-US" altLang="zh-CN" dirty="0"/>
              <a:t>Week 5-6</a:t>
            </a:r>
          </a:p>
          <a:p>
            <a:endParaRPr lang="en-US" altLang="zh-CN" dirty="0"/>
          </a:p>
          <a:p>
            <a:r>
              <a:rPr lang="en-US" altLang="zh-CN" dirty="0"/>
              <a:t>Week 6</a:t>
            </a:r>
          </a:p>
          <a:p>
            <a:endParaRPr lang="en-US" altLang="zh-CN" dirty="0"/>
          </a:p>
          <a:p>
            <a:r>
              <a:rPr lang="en-US" altLang="zh-CN" dirty="0"/>
              <a:t>Week 7-</a:t>
            </a:r>
            <a:r>
              <a:rPr lang="zh-CN" altLang="en-US" dirty="0"/>
              <a:t>第一次答辩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CE1CD4-3F9B-43EF-BCB6-09F63D2BB7CA}"/>
              </a:ext>
            </a:extLst>
          </p:cNvPr>
          <p:cNvSpPr txBox="1"/>
          <p:nvPr/>
        </p:nvSpPr>
        <p:spPr>
          <a:xfrm>
            <a:off x="5030771" y="2243578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知识积累，研究</a:t>
            </a:r>
            <a:r>
              <a:rPr lang="en-US" altLang="zh-CN"/>
              <a:t>robocode</a:t>
            </a:r>
            <a:r>
              <a:rPr lang="zh-CN" altLang="zh-CN"/>
              <a:t>的实现原理。学习</a:t>
            </a:r>
            <a:r>
              <a:rPr lang="en-US" altLang="zh-CN"/>
              <a:t>unity</a:t>
            </a:r>
            <a:r>
              <a:rPr lang="zh-CN" altLang="zh-CN"/>
              <a:t>引擎的使用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082D73-1961-4D7C-AFC4-5F66B23604A1}"/>
              </a:ext>
            </a:extLst>
          </p:cNvPr>
          <p:cNvSpPr/>
          <p:nvPr/>
        </p:nvSpPr>
        <p:spPr>
          <a:xfrm>
            <a:off x="5030771" y="2646285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en-US" altLang="zh-CN" kern="0" dirty="0" err="1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robocode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进行研究，尝试对其部分功能及接口进行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unity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复现（游戏外测试接口可行度）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D779C-B9A5-449F-AA7B-E97EF9725920}"/>
              </a:ext>
            </a:extLst>
          </p:cNvPr>
          <p:cNvSpPr/>
          <p:nvPr/>
        </p:nvSpPr>
        <p:spPr>
          <a:xfrm>
            <a:off x="5030771" y="342900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开始编写代码接口，简化游戏中实际编写时的代码复杂度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69C984-B067-4171-9724-D59819B97B45}"/>
              </a:ext>
            </a:extLst>
          </p:cNvPr>
          <p:cNvSpPr/>
          <p:nvPr/>
        </p:nvSpPr>
        <p:spPr>
          <a:xfrm>
            <a:off x="5030771" y="38132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实现针对物体进行简单代码挂载，使代码可以在游戏中影响物体。 如测试游戏中挂载已存在代码。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DF221-A559-43B1-AF6E-D624CE19DFD5}"/>
              </a:ext>
            </a:extLst>
          </p:cNvPr>
          <p:cNvSpPr/>
          <p:nvPr/>
        </p:nvSpPr>
        <p:spPr>
          <a:xfrm>
            <a:off x="5030771" y="4321260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设计游戏内代码编写模块，使游戏内可以进行代码编写。暂不考虑编译器相关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74F736-5A2B-48A8-B41B-356FBA31C7B4}"/>
              </a:ext>
            </a:extLst>
          </p:cNvPr>
          <p:cNvSpPr/>
          <p:nvPr/>
        </p:nvSpPr>
        <p:spPr>
          <a:xfrm>
            <a:off x="5030771" y="5001821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实现游戏内编写代码与挂载至相应物体。完成关于物体移动的接口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06EEC17-5E2D-4321-B924-8CF3362B21DC}"/>
              </a:ext>
            </a:extLst>
          </p:cNvPr>
          <p:cNvCxnSpPr/>
          <p:nvPr/>
        </p:nvCxnSpPr>
        <p:spPr>
          <a:xfrm>
            <a:off x="1621410" y="2714920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C1E957-FAC6-4060-B18D-7CE212EF3B3F}"/>
              </a:ext>
            </a:extLst>
          </p:cNvPr>
          <p:cNvCxnSpPr/>
          <p:nvPr/>
        </p:nvCxnSpPr>
        <p:spPr>
          <a:xfrm>
            <a:off x="1765954" y="3402291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369906-7E1C-49BD-96AF-5E794B75F992}"/>
              </a:ext>
            </a:extLst>
          </p:cNvPr>
          <p:cNvCxnSpPr/>
          <p:nvPr/>
        </p:nvCxnSpPr>
        <p:spPr>
          <a:xfrm>
            <a:off x="1765954" y="3813238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F1C3CC-2380-4949-8DC4-0C2081A74165}"/>
              </a:ext>
            </a:extLst>
          </p:cNvPr>
          <p:cNvCxnSpPr/>
          <p:nvPr/>
        </p:nvCxnSpPr>
        <p:spPr>
          <a:xfrm>
            <a:off x="1765954" y="4404580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2B8A5B-A2BE-4C14-A491-78948BFBC31B}"/>
              </a:ext>
            </a:extLst>
          </p:cNvPr>
          <p:cNvCxnSpPr/>
          <p:nvPr/>
        </p:nvCxnSpPr>
        <p:spPr>
          <a:xfrm>
            <a:off x="1621410" y="5015322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D8C495-B790-4F9D-80AD-14DA363E2594}"/>
              </a:ext>
            </a:extLst>
          </p:cNvPr>
          <p:cNvSpPr txBox="1"/>
          <p:nvPr/>
        </p:nvSpPr>
        <p:spPr>
          <a:xfrm>
            <a:off x="4567376" y="313661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未来计划和分工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022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4218A9-C3B7-4687-B228-6A45F5FB52CC}"/>
              </a:ext>
            </a:extLst>
          </p:cNvPr>
          <p:cNvSpPr txBox="1"/>
          <p:nvPr/>
        </p:nvSpPr>
        <p:spPr>
          <a:xfrm>
            <a:off x="4133924" y="1618010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Coding Game </a:t>
            </a:r>
            <a:r>
              <a:rPr lang="zh-CN" altLang="en-US" sz="3200" dirty="0"/>
              <a:t>分类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622F20-B83B-46C0-8567-082F3E0A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924" y="2324831"/>
            <a:ext cx="3924151" cy="30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目前的编程游戏主要模式有两种：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以编程为目的的学习平台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华丽的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Onlin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e Judge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教育为目的，可玩性低，问题具体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编程作为游戏的核心玩法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解密、编程体验、设计行为流程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可玩性高、受众小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9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B3D153-1FF2-48A7-AA0E-00189C46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99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94D3A2-ACA2-421B-B384-6281E6D5274D}"/>
              </a:ext>
            </a:extLst>
          </p:cNvPr>
          <p:cNvSpPr/>
          <p:nvPr/>
        </p:nvSpPr>
        <p:spPr>
          <a:xfrm>
            <a:off x="6096000" y="37026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CodinGame is a challenge-based training platform for programmers where you can improve your coding skills with fun exercises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55038F-7718-4AA2-98F7-09E3D8B21402}"/>
              </a:ext>
            </a:extLst>
          </p:cNvPr>
          <p:cNvSpPr txBox="1"/>
          <p:nvPr/>
        </p:nvSpPr>
        <p:spPr>
          <a:xfrm>
            <a:off x="119922" y="61159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编程学习平台</a:t>
            </a:r>
          </a:p>
        </p:txBody>
      </p:sp>
    </p:spTree>
    <p:extLst>
      <p:ext uri="{BB962C8B-B14F-4D97-AF65-F5344CB8AC3E}">
        <p14:creationId xmlns:p14="http://schemas.microsoft.com/office/powerpoint/2010/main" val="36889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8EA1D3-3C31-4366-927C-2725781612C8}"/>
              </a:ext>
            </a:extLst>
          </p:cNvPr>
          <p:cNvSpPr txBox="1"/>
          <p:nvPr/>
        </p:nvSpPr>
        <p:spPr>
          <a:xfrm>
            <a:off x="119922" y="61159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编程主题游戏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488A1-7727-440E-AAEF-B72832B5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" y="209027"/>
            <a:ext cx="5648385" cy="3219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01FD4D-D084-4413-B2E3-B7FFE527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89773"/>
            <a:ext cx="6096000" cy="29682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DE7ABF-DEC1-4B8D-89D8-1696110C5A03}"/>
              </a:ext>
            </a:extLst>
          </p:cNvPr>
          <p:cNvSpPr txBox="1"/>
          <p:nvPr/>
        </p:nvSpPr>
        <p:spPr>
          <a:xfrm>
            <a:off x="160980" y="3459377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Human Resource Machine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FC3242-077B-48A0-AA2F-341CEA4BFA5F}"/>
              </a:ext>
            </a:extLst>
          </p:cNvPr>
          <p:cNvSpPr txBox="1"/>
          <p:nvPr/>
        </p:nvSpPr>
        <p:spPr>
          <a:xfrm>
            <a:off x="4429899" y="633143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ShenZhen</a:t>
            </a:r>
            <a:r>
              <a:rPr lang="en-US" altLang="zh-CN" dirty="0"/>
              <a:t> IO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6FE0F6-DB65-440C-AA40-E47C2A8EA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94"/>
            <a:ext cx="4705652" cy="3610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914BB5-5973-4B2B-AA58-25AD2F37707E}"/>
              </a:ext>
            </a:extLst>
          </p:cNvPr>
          <p:cNvSpPr txBox="1"/>
          <p:nvPr/>
        </p:nvSpPr>
        <p:spPr>
          <a:xfrm>
            <a:off x="10801652" y="329468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Robocode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60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7E1D5-17E6-494D-AB16-27BF59AFEF46}"/>
              </a:ext>
            </a:extLst>
          </p:cNvPr>
          <p:cNvSpPr txBox="1"/>
          <p:nvPr/>
        </p:nvSpPr>
        <p:spPr>
          <a:xfrm>
            <a:off x="3000865" y="1349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设计介绍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E07BBA-53DA-4E1C-9B32-CB9B036F5979}"/>
              </a:ext>
            </a:extLst>
          </p:cNvPr>
          <p:cNvSpPr/>
          <p:nvPr/>
        </p:nvSpPr>
        <p:spPr>
          <a:xfrm>
            <a:off x="3000865" y="2289393"/>
            <a:ext cx="6096000" cy="1499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我们想做的是一款编程开放世界题材游戏。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本学期的主要工作为研究</a:t>
            </a:r>
            <a:r>
              <a:rPr lang="en-US" altLang="zh-CN" u="sng" kern="0" dirty="0" err="1">
                <a:solidFill>
                  <a:srgbClr val="4183C4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Robocode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这款开源编程游戏的设计结构，并在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Unity</a:t>
            </a:r>
            <a:r>
              <a:rPr lang="zh-CN" altLang="en-US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游戏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引擎上实现游戏设计并加入新的创意。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85D05-C9E3-48F4-86B1-F836FD4524CC}"/>
              </a:ext>
            </a:extLst>
          </p:cNvPr>
          <p:cNvSpPr txBox="1"/>
          <p:nvPr/>
        </p:nvSpPr>
        <p:spPr>
          <a:xfrm>
            <a:off x="3000865" y="3943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开放世界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9201BB-3014-4C6C-AE59-269327C4677C}"/>
              </a:ext>
            </a:extLst>
          </p:cNvPr>
          <p:cNvSpPr/>
          <p:nvPr/>
        </p:nvSpPr>
        <p:spPr>
          <a:xfrm>
            <a:off x="3000865" y="47207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開放世界是電子遊戲關卡設計的一種，在其中玩家可自由地在一個虛擬世界中漫遊，並可自由選擇完成遊戲任務的時間點和方式。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维基百科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6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26ADE-2A29-44CD-8C57-B5FA7349C38F}"/>
              </a:ext>
            </a:extLst>
          </p:cNvPr>
          <p:cNvSpPr/>
          <p:nvPr/>
        </p:nvSpPr>
        <p:spPr>
          <a:xfrm>
            <a:off x="587604" y="476460"/>
            <a:ext cx="6096000" cy="2952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游戏逻辑设计及介绍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视角：第一人称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游戏类型：开放世界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角色扮演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编程交互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游戏模式：创造模式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挑战模式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游戏是满足玩家的创世神心愿，创造自己的世界并且允许设定世界中生物的行为模式。方块是这个世界的基本元素，玩家可以搭建任何样式的建筑物，编程则可以让世界中的角色按照玩家希望的模式做出行为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3501B5-7163-4CE8-B263-31BC062BDD36}"/>
              </a:ext>
            </a:extLst>
          </p:cNvPr>
          <p:cNvSpPr/>
          <p:nvPr/>
        </p:nvSpPr>
        <p:spPr>
          <a:xfrm>
            <a:off x="587604" y="3768082"/>
            <a:ext cx="6096000" cy="1142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主角（玩家操控）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设定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主角是这个方块世界的创世神。万物的存在与毁灭取决于你，生灵的行为与思想亦取决于你。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9A788B-01E7-45AB-A061-930C15E9A7DC}"/>
              </a:ext>
            </a:extLst>
          </p:cNvPr>
          <p:cNvSpPr/>
          <p:nvPr/>
        </p:nvSpPr>
        <p:spPr>
          <a:xfrm>
            <a:off x="587604" y="5249977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方块</a:t>
            </a:r>
            <a:endParaRPr lang="en-US" altLang="zh-CN" b="1" kern="0" dirty="0">
              <a:solidFill>
                <a:srgbClr val="000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设定：这个世界由各种元素方块组成，每种方块具有不同属性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25E8A-80D8-4E55-9D1D-256FE4A0DE72}"/>
              </a:ext>
            </a:extLst>
          </p:cNvPr>
          <p:cNvSpPr/>
          <p:nvPr/>
        </p:nvSpPr>
        <p:spPr>
          <a:xfrm>
            <a:off x="7241711" y="3768082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生物</a:t>
            </a:r>
            <a:endParaRPr lang="en-US" altLang="zh-CN" b="1" kern="0" dirty="0">
              <a:solidFill>
                <a:srgbClr val="000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设定：生活在这个世界中的各种生物，</a:t>
            </a:r>
            <a:endParaRPr lang="en-US" altLang="zh-CN" kern="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玩家可以通过编程更改他们的行为模式。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9C4026-9A60-4DE7-AB08-4B48BFDC04A6}"/>
              </a:ext>
            </a:extLst>
          </p:cNvPr>
          <p:cNvSpPr txBox="1"/>
          <p:nvPr/>
        </p:nvSpPr>
        <p:spPr>
          <a:xfrm>
            <a:off x="5090597" y="914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应用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AF754B-9154-4C23-954B-41BA72B890AE}"/>
              </a:ext>
            </a:extLst>
          </p:cNvPr>
          <p:cNvSpPr txBox="1"/>
          <p:nvPr/>
        </p:nvSpPr>
        <p:spPr>
          <a:xfrm>
            <a:off x="5090597" y="1677971"/>
            <a:ext cx="4859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用户地图编辑器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给用户使用的友好易用编辑器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关卡敌人设计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用户可以通过编程界面设计自己的关卡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游戏本身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设计自己的</a:t>
            </a:r>
            <a:r>
              <a:rPr lang="en-US" altLang="zh-CN" dirty="0"/>
              <a:t>AI</a:t>
            </a:r>
            <a:r>
              <a:rPr lang="zh-CN" altLang="en-US" dirty="0"/>
              <a:t>进行战斗</a:t>
            </a:r>
            <a:r>
              <a:rPr lang="en-US" altLang="zh-CN" dirty="0"/>
              <a:t>/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开放世界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宠物系统扩展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普通的宠物系统只是数值上的成长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玩家可以亲手设定宠物的行为模式</a:t>
            </a:r>
          </a:p>
        </p:txBody>
      </p:sp>
      <p:pic>
        <p:nvPicPr>
          <p:cNvPr id="3074" name="Picture 2" descr="「Minecraft」的圖片搜尋結果">
            <a:extLst>
              <a:ext uri="{FF2B5EF4-FFF2-40B4-BE49-F238E27FC236}">
                <a16:creationId xmlns:a16="http://schemas.microsoft.com/office/drawing/2014/main" id="{2B438EB5-446B-459A-B7E9-E0D8EB00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5" y="574005"/>
            <a:ext cx="4282493" cy="28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419C1-D487-47CE-AE9B-EF269F567172}"/>
              </a:ext>
            </a:extLst>
          </p:cNvPr>
          <p:cNvSpPr txBox="1"/>
          <p:nvPr/>
        </p:nvSpPr>
        <p:spPr>
          <a:xfrm>
            <a:off x="4071246" y="576292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User Story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E0033F-F992-4BC9-BC91-F8007D75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77" y="1431442"/>
            <a:ext cx="7470646" cy="5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578890-15C1-4F03-9280-B6382E43824E}"/>
              </a:ext>
            </a:extLst>
          </p:cNvPr>
          <p:cNvSpPr txBox="1"/>
          <p:nvPr/>
        </p:nvSpPr>
        <p:spPr>
          <a:xfrm>
            <a:off x="3727403" y="515332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Class Diagram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59CD0-D79B-424C-A88F-0EB91169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07"/>
            <a:ext cx="12192000" cy="58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608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4</cp:revision>
  <dcterms:created xsi:type="dcterms:W3CDTF">2020-03-23T07:21:09Z</dcterms:created>
  <dcterms:modified xsi:type="dcterms:W3CDTF">2020-03-23T08:40:57Z</dcterms:modified>
</cp:coreProperties>
</file>