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4" r:id="rId5"/>
    <p:sldId id="265" r:id="rId6"/>
    <p:sldId id="266" r:id="rId7"/>
    <p:sldId id="267" r:id="rId8"/>
    <p:sldId id="263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93FDA-5663-4E2E-B20C-171970C31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A28288-2408-460E-8E0C-68F97F793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3751B-C15B-47E2-AD11-53BBEAF4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1BCF-0EDB-469F-9BFA-E2E9FEC3FB7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B5E66-7FEF-4A49-9958-606D35B8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EF016-0BB7-4DDD-8F13-7161F25B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9E3-1EB8-41C5-951B-E2EB002C0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9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31320-1617-47EE-91DA-BCF60382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4E2053-2363-4A19-BE53-1B74FAF71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E95C9-5945-427E-A503-6998C9D3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1BCF-0EDB-469F-9BFA-E2E9FEC3FB7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167C2-49DA-4A45-B2E2-30DD4132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CA087-6586-404B-AC6A-54D1B562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9E3-1EB8-41C5-951B-E2EB002C0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8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17869-3F26-4A80-B33E-075D63A6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539643-6846-465F-B2C2-67719454A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81BB0-841E-4771-8935-CD794CC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1BCF-0EDB-469F-9BFA-E2E9FEC3FB7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83DED-803D-48CE-BA56-178A90AC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F89F8-509C-4F3D-AF50-EB64380F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9E3-1EB8-41C5-951B-E2EB002C0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4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93C1D-6C79-491B-8F1A-84D53503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500E8-61D6-41BC-988E-C76CC4A5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28C6F-325D-4C11-A301-37C31173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1BCF-0EDB-469F-9BFA-E2E9FEC3FB7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E7364-3362-4A29-B2FB-D886E47B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CAE96-37F5-4442-BE15-17A09FF7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9E3-1EB8-41C5-951B-E2EB002C0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3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93E57-4EA3-41CC-B534-A3A99ECC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01090-C045-4C47-BAD3-0CDA2AE7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CC569-948A-400B-9DFB-3578771D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1BCF-0EDB-469F-9BFA-E2E9FEC3FB7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F4BC8-2F06-472D-BA37-F672FA8F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F13BD-7FD2-4635-94ED-225E3B95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9E3-1EB8-41C5-951B-E2EB002C0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3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29C6-1121-4716-AE6E-395801A2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56225-F661-43E0-8C39-965761CB2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73F69-1D39-4A94-AE2C-6B5DF91A9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F44B5-C01F-439C-B872-E9BA53E8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1BCF-0EDB-469F-9BFA-E2E9FEC3FB7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07892-C683-4AC9-80B6-2FEDF033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F8575-08A7-4AFA-B39D-9BB6C03A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9E3-1EB8-41C5-951B-E2EB002C0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5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43D8C-D051-4934-8A49-4EA458AB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C04FD-D05B-4805-804A-0952B0C7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169263-9256-4B51-A7B7-CE28959F9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A1535F-0153-4FE5-BACF-EA0E4FE77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CAB687-9449-42C5-91AA-4AADED7E5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1E7513-6B2A-4533-B3E2-DCF8D985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1BCF-0EDB-469F-9BFA-E2E9FEC3FB7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ABB3D7-7F70-49A0-96B7-BB0D4FFD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0D0CA-9996-4776-8BA1-BBBF76D1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9E3-1EB8-41C5-951B-E2EB002C0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1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0930B-308B-4A42-AC96-B8235177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9FA5A3-8A49-4F74-B401-14D919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1BCF-0EDB-469F-9BFA-E2E9FEC3FB7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965815-1398-46A5-8B08-08431AA7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8356F6-5013-4E6C-BBE3-2FDEF4B1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9E3-1EB8-41C5-951B-E2EB002C0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9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27335F-DF98-47B3-9789-32ADBF9F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1BCF-0EDB-469F-9BFA-E2E9FEC3FB7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FB438D-08CA-46CC-8C46-5A08ADCE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8E847-192F-41CB-B7D9-CA5408AF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9E3-1EB8-41C5-951B-E2EB002C0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12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BFCF1-7F8C-482B-AE48-505B7104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80941-991F-46DA-8625-2108DF40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C1B71-501C-40C7-ABBE-7B6DE0F5C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902F79-5C50-44A3-8232-C62D3770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1BCF-0EDB-469F-9BFA-E2E9FEC3FB7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28FBD-A644-4CD1-8736-7C985E06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ED9BA-E9B9-4D27-8670-3FFB785C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9E3-1EB8-41C5-951B-E2EB002C0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DB89D-A907-4FE4-8D28-B190C5AF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C746D0-5FFD-4459-9886-BB7D8B609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180D8-B720-401F-8B02-F73D331D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C46C2-FEC6-4C5C-89F6-06E2BA5C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1BCF-0EDB-469F-9BFA-E2E9FEC3FB7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1B6B66-79EB-4358-9452-EF6973C1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4C459-62FD-4123-9B78-B98BBEA7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B9E3-1EB8-41C5-951B-E2EB002C0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1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D9A3C2-2658-4F1F-9395-B0679DB9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2168A-3D7B-4C42-82B2-CD6D35710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26E6B-63BF-43A6-9E50-D5160FDDF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1BCF-0EDB-469F-9BFA-E2E9FEC3FB7F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B242E-7B8A-4710-A797-79E0DFD01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20F4E-4923-473E-B64C-F33C58622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9B9E3-1EB8-41C5-951B-E2EB002C0A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9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3BE2D3-3FBF-40EB-B3EB-553D64939CE7}"/>
              </a:ext>
            </a:extLst>
          </p:cNvPr>
          <p:cNvSpPr txBox="1"/>
          <p:nvPr/>
        </p:nvSpPr>
        <p:spPr>
          <a:xfrm>
            <a:off x="4567376" y="561052"/>
            <a:ext cx="3159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第五周进度报告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CAE082-51FA-4747-A1D2-F9468EF745C5}"/>
              </a:ext>
            </a:extLst>
          </p:cNvPr>
          <p:cNvSpPr txBox="1"/>
          <p:nvPr/>
        </p:nvSpPr>
        <p:spPr>
          <a:xfrm>
            <a:off x="4567376" y="1389667"/>
            <a:ext cx="33970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视野接口部分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运动接口部分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问题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本周</a:t>
            </a:r>
            <a:r>
              <a:rPr lang="en-US" altLang="zh-CN" sz="2400" dirty="0"/>
              <a:t>(</a:t>
            </a:r>
            <a:r>
              <a:rPr lang="zh-CN" altLang="en-US" sz="2400" dirty="0"/>
              <a:t>第六周</a:t>
            </a:r>
            <a:r>
              <a:rPr lang="en-US" altLang="zh-CN" sz="2400" dirty="0"/>
              <a:t>)</a:t>
            </a:r>
            <a:r>
              <a:rPr lang="zh-CN" altLang="en-US" sz="2400" dirty="0"/>
              <a:t>计划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运动和视野整合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完成跟踪物体运动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实现代码挂载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369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8EEC0A-893C-4949-B6DC-4FBDBC0A0C77}"/>
              </a:ext>
            </a:extLst>
          </p:cNvPr>
          <p:cNvSpPr txBox="1"/>
          <p:nvPr/>
        </p:nvSpPr>
        <p:spPr>
          <a:xfrm>
            <a:off x="4157007" y="42389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视野变换和物体识别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DDFAD9-60F6-4148-8D07-C6BA8D317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33" y="1148186"/>
            <a:ext cx="5139956" cy="27838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D125A3-5FD6-4BCB-AA53-B270EEA6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63" y="4071582"/>
            <a:ext cx="4825496" cy="27662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404F796-FA90-466A-A527-8D1113860353}"/>
              </a:ext>
            </a:extLst>
          </p:cNvPr>
          <p:cNvSpPr txBox="1"/>
          <p:nvPr/>
        </p:nvSpPr>
        <p:spPr>
          <a:xfrm>
            <a:off x="7528560" y="2078459"/>
            <a:ext cx="318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使用射线作为实现视野的方式</a:t>
            </a:r>
            <a:endParaRPr lang="en-US" altLang="zh-CN" dirty="0"/>
          </a:p>
          <a:p>
            <a:r>
              <a:rPr lang="zh-CN" altLang="en-US" dirty="0"/>
              <a:t>当射线和其他物体相交后获取碰撞物体的信息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4F9FA4-8901-4A1C-9ED3-5D9A7DEDD1B0}"/>
              </a:ext>
            </a:extLst>
          </p:cNvPr>
          <p:cNvSpPr txBox="1"/>
          <p:nvPr/>
        </p:nvSpPr>
        <p:spPr>
          <a:xfrm>
            <a:off x="7528560" y="4379699"/>
            <a:ext cx="31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视野角度控制：</a:t>
            </a:r>
            <a:endParaRPr lang="en-US" altLang="zh-CN" dirty="0"/>
          </a:p>
          <a:p>
            <a:r>
              <a:rPr lang="zh-CN" altLang="en-US" dirty="0"/>
              <a:t>对射线发射点进行旋转变换。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838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32BA8F-27A0-4B77-A5A8-A30716D7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1" y="925630"/>
            <a:ext cx="5738357" cy="4610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1E4C0C4-CFE4-4080-A9C1-A625A4FF8C70}"/>
              </a:ext>
            </a:extLst>
          </p:cNvPr>
          <p:cNvSpPr/>
          <p:nvPr/>
        </p:nvSpPr>
        <p:spPr>
          <a:xfrm>
            <a:off x="6595177" y="1339334"/>
            <a:ext cx="5109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Right, Left, Up, Down: </a:t>
            </a:r>
            <a:r>
              <a:rPr lang="zh-CN" altLang="en-US" dirty="0"/>
              <a:t>视野上下左右转动</a:t>
            </a:r>
            <a:endParaRPr lang="en-US" altLang="zh-CN" dirty="0"/>
          </a:p>
          <a:p>
            <a:r>
              <a:rPr lang="zh-CN" altLang="en-US" dirty="0"/>
              <a:t>所有在视线内的物体将被加入列表，如果列表不为空则通知可操控对象视线内有物体。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220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移动方面的完成度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420870" y="1121410"/>
            <a:ext cx="582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一开始</a:t>
            </a:r>
            <a:r>
              <a:rPr lang="en-US" altLang="zh-CN"/>
              <a:t>GameObject Cube</a:t>
            </a:r>
            <a:r>
              <a:rPr lang="zh-CN" altLang="zh-CN"/>
              <a:t>位置为（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0.5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89755" y="3460750"/>
            <a:ext cx="542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跳跃： 向上移动一段距离后下落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5"/>
            <a:ext cx="4420870" cy="24625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6825"/>
            <a:ext cx="4389755" cy="20612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110" y="74295"/>
            <a:ext cx="2676525" cy="3333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98035"/>
            <a:ext cx="4345305" cy="190373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305" y="4598035"/>
            <a:ext cx="2628900" cy="295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717415" y="5007610"/>
            <a:ext cx="524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右移：</a:t>
            </a:r>
            <a:r>
              <a:rPr lang="en-US" altLang="zh-CN"/>
              <a:t>position</a:t>
            </a:r>
            <a:r>
              <a:rPr lang="zh-CN" altLang="en-US"/>
              <a:t>确实向右移动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3317240" cy="1719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40" y="365125"/>
            <a:ext cx="2667000" cy="257175"/>
          </a:xfrm>
          <a:prstGeom prst="snip2Same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04230" y="986155"/>
            <a:ext cx="525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对于角度不一样的物体，向前走对应相对前方。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84705"/>
            <a:ext cx="3288665" cy="18122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96995"/>
            <a:ext cx="2619375" cy="228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865" y="2084705"/>
            <a:ext cx="3714750" cy="18122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865" y="3896995"/>
            <a:ext cx="2571750" cy="2476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841615" y="2806700"/>
            <a:ext cx="389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同理，旋转也是相对方向的旋转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814820" y="815975"/>
            <a:ext cx="46501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用于移动的方法</a:t>
            </a:r>
          </a:p>
          <a:p>
            <a:endParaRPr lang="zh-CN" altLang="en-US" dirty="0"/>
          </a:p>
          <a:p>
            <a:r>
              <a:rPr lang="en-US" altLang="zh-CN" dirty="0"/>
              <a:t>head</a:t>
            </a:r>
            <a:r>
              <a:rPr lang="zh-CN" altLang="en-US" dirty="0"/>
              <a:t>，</a:t>
            </a:r>
            <a:r>
              <a:rPr lang="en-US" altLang="zh-CN" dirty="0"/>
              <a:t>left</a:t>
            </a:r>
            <a:r>
              <a:rPr lang="zh-CN" altLang="en-US" dirty="0"/>
              <a:t>，</a:t>
            </a:r>
            <a:r>
              <a:rPr lang="en-US" altLang="zh-CN" dirty="0"/>
              <a:t>right</a:t>
            </a:r>
            <a:r>
              <a:rPr lang="zh-CN" altLang="en-US" dirty="0"/>
              <a:t>，</a:t>
            </a:r>
            <a:r>
              <a:rPr lang="en-US" altLang="zh-CN" dirty="0"/>
              <a:t>tail</a:t>
            </a:r>
            <a:r>
              <a:rPr lang="zh-CN" altLang="en-US" dirty="0"/>
              <a:t>用于直接向指定方向移动</a:t>
            </a:r>
          </a:p>
          <a:p>
            <a:endParaRPr lang="zh-CN" altLang="en-US" dirty="0"/>
          </a:p>
          <a:p>
            <a:r>
              <a:rPr lang="en-US" altLang="zh-CN" dirty="0"/>
              <a:t>Forward</a:t>
            </a:r>
            <a:r>
              <a:rPr lang="zh-CN" altLang="en-US" dirty="0"/>
              <a:t>，</a:t>
            </a:r>
            <a:r>
              <a:rPr lang="en-US" altLang="zh-CN" dirty="0"/>
              <a:t>Left</a:t>
            </a:r>
            <a:r>
              <a:rPr lang="zh-CN" altLang="en-US" dirty="0"/>
              <a:t>，</a:t>
            </a:r>
            <a:r>
              <a:rPr lang="en-US" altLang="zh-CN" dirty="0"/>
              <a:t>Right</a:t>
            </a:r>
            <a:r>
              <a:rPr lang="zh-CN" altLang="en-US" dirty="0"/>
              <a:t>，</a:t>
            </a:r>
            <a:r>
              <a:rPr lang="en-US" altLang="zh-CN" dirty="0"/>
              <a:t>Behind</a:t>
            </a:r>
            <a:r>
              <a:rPr lang="zh-CN" altLang="en-US" dirty="0"/>
              <a:t>用于得到指定方向移动</a:t>
            </a:r>
            <a:r>
              <a:rPr lang="en-US" altLang="zh-CN" dirty="0"/>
              <a:t>distance</a:t>
            </a:r>
            <a:r>
              <a:rPr lang="zh-CN" altLang="en-US" dirty="0"/>
              <a:t>后的位置。</a:t>
            </a:r>
          </a:p>
          <a:p>
            <a:r>
              <a:rPr lang="zh-CN" altLang="en-US" dirty="0"/>
              <a:t>与</a:t>
            </a:r>
            <a:r>
              <a:rPr lang="en-US" altLang="zh-CN" dirty="0" err="1"/>
              <a:t>MoveTo</a:t>
            </a:r>
            <a:r>
              <a:rPr lang="zh-CN" altLang="en-US" dirty="0"/>
              <a:t>一起使用得到移动的效果</a:t>
            </a:r>
          </a:p>
          <a:p>
            <a:endParaRPr lang="zh-CN" altLang="en-US" dirty="0"/>
          </a:p>
          <a:p>
            <a:r>
              <a:rPr lang="en-US" altLang="zh-CN" dirty="0" err="1"/>
              <a:t>withAngle</a:t>
            </a:r>
            <a:r>
              <a:rPr lang="en-US" altLang="zh-CN" dirty="0"/>
              <a:t>: </a:t>
            </a:r>
            <a:r>
              <a:rPr lang="zh-CN" altLang="en-US" dirty="0"/>
              <a:t>给定角度与距离，计算出位置</a:t>
            </a:r>
          </a:p>
          <a:p>
            <a:r>
              <a:rPr lang="zh-CN" altLang="en-US" dirty="0">
                <a:sym typeface="+mn-ea"/>
              </a:rPr>
              <a:t>待完成：</a:t>
            </a:r>
            <a:endParaRPr lang="zh-CN" altLang="en-US" dirty="0"/>
          </a:p>
          <a:p>
            <a:r>
              <a:rPr lang="zh-CN" altLang="en-US" dirty="0"/>
              <a:t>给定一组位置，依次经过</a:t>
            </a:r>
          </a:p>
          <a:p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62477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A1B8B-A793-4290-AA3C-2F74CF794814}"/>
              </a:ext>
            </a:extLst>
          </p:cNvPr>
          <p:cNvSpPr txBox="1"/>
          <p:nvPr/>
        </p:nvSpPr>
        <p:spPr>
          <a:xfrm>
            <a:off x="4977745" y="39341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遇到的困难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0B242D-BC75-4987-B02D-86F7226D5529}"/>
              </a:ext>
            </a:extLst>
          </p:cNvPr>
          <p:cNvSpPr txBox="1"/>
          <p:nvPr/>
        </p:nvSpPr>
        <p:spPr>
          <a:xfrm>
            <a:off x="1584960" y="1661160"/>
            <a:ext cx="923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旋转：还没有理解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Quaternion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的原理，目前使用欧拉角描述旋转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配置文件也被同步到仓库里，导致每次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（两个人的工程配置文件不同）</a:t>
            </a:r>
          </a:p>
        </p:txBody>
      </p:sp>
    </p:spTree>
    <p:extLst>
      <p:ext uri="{BB962C8B-B14F-4D97-AF65-F5344CB8AC3E}">
        <p14:creationId xmlns:p14="http://schemas.microsoft.com/office/powerpoint/2010/main" val="99541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1352F2-752C-4BFE-B32B-BE62A57E2A5D}"/>
              </a:ext>
            </a:extLst>
          </p:cNvPr>
          <p:cNvSpPr txBox="1"/>
          <p:nvPr/>
        </p:nvSpPr>
        <p:spPr>
          <a:xfrm>
            <a:off x="4977745" y="393412"/>
            <a:ext cx="3408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本周</a:t>
            </a:r>
            <a:r>
              <a:rPr lang="en-US" altLang="zh-CN" sz="3200" dirty="0"/>
              <a:t>(</a:t>
            </a:r>
            <a:r>
              <a:rPr lang="zh-CN" altLang="en-US" sz="3200" dirty="0"/>
              <a:t>第六周</a:t>
            </a:r>
            <a:r>
              <a:rPr lang="en-US" altLang="zh-CN" sz="3200" dirty="0"/>
              <a:t>)</a:t>
            </a:r>
            <a:r>
              <a:rPr lang="zh-CN" altLang="en-US" sz="3200" dirty="0"/>
              <a:t>计划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39FA51-5CDB-4216-9BE4-9620E5EF71B4}"/>
              </a:ext>
            </a:extLst>
          </p:cNvPr>
          <p:cNvSpPr txBox="1"/>
          <p:nvPr/>
        </p:nvSpPr>
        <p:spPr>
          <a:xfrm>
            <a:off x="1584960" y="1661160"/>
            <a:ext cx="9235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运动和视野整合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跟踪物体运动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编辑代码和运行时挂载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开始准备第一次创新实验检查的报告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842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75205340"/>
  <p:tag name="KSO_WM_UNIT_PLACING_PICTURE_USER_VIEWPORT" val="{&quot;height&quot;:6853,&quot;width&quot;:624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281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移动方面的完成度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天麒</dc:creator>
  <cp:lastModifiedBy>王 天麒</cp:lastModifiedBy>
  <cp:revision>7</cp:revision>
  <dcterms:created xsi:type="dcterms:W3CDTF">2020-03-16T04:11:33Z</dcterms:created>
  <dcterms:modified xsi:type="dcterms:W3CDTF">2020-03-16T06:44:55Z</dcterms:modified>
</cp:coreProperties>
</file>