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33D70-37E0-44EC-BEB5-57688DA44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6192E4-656B-4FDA-A8CF-FD64C2DB8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923160-3DBA-460F-A0DA-BAEA1C59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2544-827D-4A98-BD58-62B890F8A553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25EE3F-F482-47FD-9867-9CEF8439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933E2E-23C5-4A36-A7E6-F6E5813A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EDA8-BBA5-4E04-8AA8-18C8F6ECC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89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B8D7-8D59-49CD-929D-71F2E9F8A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F3F6BF-89E9-492E-9ED3-B39304AAF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8D57BC-7B43-4712-A3BE-6ACEDE3A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2544-827D-4A98-BD58-62B890F8A553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C510B-D18E-4935-A778-65083FFD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56CA94-B616-417F-A599-B1316E67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EDA8-BBA5-4E04-8AA8-18C8F6ECC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66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C9EFE1-F389-473D-8D2B-E69C9F2DAE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9AD0F7-134D-43D2-8BD3-6C04DF768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7BE2D-8887-4A21-878D-72D86169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2544-827D-4A98-BD58-62B890F8A553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75D287-20B1-4C39-B5EE-0CF7F317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01448C-872C-4C75-BF14-8C7D8C3D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EDA8-BBA5-4E04-8AA8-18C8F6ECC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88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470D6-2EBD-422B-AD08-EB1058F5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B4F3DA-E017-44A2-A47B-E8D7F9AC6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0E2060-37D1-47DC-9680-ECE78083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2544-827D-4A98-BD58-62B890F8A553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AD312F-1CF2-4367-A020-C2A10D58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152C84-BDCB-4361-B335-32078A09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EDA8-BBA5-4E04-8AA8-18C8F6ECC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167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A0829-05FF-4417-B1D0-7BB932180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E6F6C5-8DB8-466B-88FD-1891FD96C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E5F74-CC5D-4F7C-863F-AAF48177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2544-827D-4A98-BD58-62B890F8A553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18DC1-0D5F-42A0-8DF3-92B6B6729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3A2FD1-D605-4114-AE83-7C075039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EDA8-BBA5-4E04-8AA8-18C8F6ECC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4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8D00F-F404-409F-B030-F31348AA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CE4ED3-16D3-4486-86D5-B6E61DC95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84811D-DDC7-478C-B0E4-4155E3854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248B4-DC3D-4022-94AE-2A4E0F739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2544-827D-4A98-BD58-62B890F8A553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7F712B-741A-4B14-9D03-26669D1C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F845D1-2019-4566-AC93-80F40FB1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EDA8-BBA5-4E04-8AA8-18C8F6ECC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46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47B61-6A6E-4BA0-80EC-A24824465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568E07-8913-43BC-B2C5-28457FE06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B4B3CB-F64B-472F-9669-6C807FEB2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20F58C-0B03-4D32-A3E8-ACEC22412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905571-6C1B-4781-A918-418A921FE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C355DA-78A8-4C1B-8A21-C13B1D90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2544-827D-4A98-BD58-62B890F8A553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262B19-5148-4763-BCD0-8CBC72D6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B0C2F9-DE89-4408-AE25-51098142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EDA8-BBA5-4E04-8AA8-18C8F6ECC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81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BD35C-14C5-4C28-AA90-65693BD35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9F89E5-FEA1-438C-B695-FBC8F061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2544-827D-4A98-BD58-62B890F8A553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A5E8FB-9B3F-4110-AFED-BB7E7D55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E7C191-2E41-4F09-B91D-38AB83EF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EDA8-BBA5-4E04-8AA8-18C8F6ECC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71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AD861C-32A5-4EB9-B233-E60BFDC1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2544-827D-4A98-BD58-62B890F8A553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2B2D6-F270-4E96-9946-1463F39D6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321BEE-254A-43E7-9CD1-ECBA0BC8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EDA8-BBA5-4E04-8AA8-18C8F6ECC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49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A04B5-58B3-4075-A1B8-43DB7F15E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12777B-8764-41BA-A773-9EE21FEE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EE2660-B4DF-451D-A6F9-4455D8213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E6EB02-2E4B-4532-ABE9-E966BA7BE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2544-827D-4A98-BD58-62B890F8A553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8E4FF1-8DEE-46AD-8F27-0BA7886CF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4D604E-020E-4340-96D6-EC9D3492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EDA8-BBA5-4E04-8AA8-18C8F6ECC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31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D1491-1EED-407D-BF05-4AD067E57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0540B9-1393-4A36-8DAB-3968C8D74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19FDB0-D980-4916-A8F9-B74BB5A0B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FDDBD-F4B5-4EE6-9715-6FE124371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2544-827D-4A98-BD58-62B890F8A553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9BB06E-BA35-44FA-8025-545AF3F89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5F3498-6507-45DC-82E9-15EA770A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EDA8-BBA5-4E04-8AA8-18C8F6ECC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22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2DAD86-1BA4-43A4-B7BC-C13DE3F5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0E4CC8-CCA1-4D29-9863-993236FA9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DFC0D4-A27B-4648-9833-C25C78E03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82544-827D-4A98-BD58-62B890F8A553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D7FF9E-1B02-487E-8D06-9AF7BA804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097B68-0105-4AF7-ABA2-349CA156D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CEDA8-BBA5-4E04-8AA8-18C8F6ECC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2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urseforge.com/minecraft/texture-packs/unit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D2C21CF-7751-4CB5-85C4-1FEA4FC61A6D}"/>
              </a:ext>
            </a:extLst>
          </p:cNvPr>
          <p:cNvSpPr txBox="1"/>
          <p:nvPr/>
        </p:nvSpPr>
        <p:spPr>
          <a:xfrm>
            <a:off x="4341132" y="1513159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第九周进度报告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B95AEC-CBED-4C1A-90AF-919AC100D816}"/>
              </a:ext>
            </a:extLst>
          </p:cNvPr>
          <p:cNvSpPr txBox="1"/>
          <p:nvPr/>
        </p:nvSpPr>
        <p:spPr>
          <a:xfrm>
            <a:off x="4341132" y="2341774"/>
            <a:ext cx="490551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解决了输出找不到</a:t>
            </a:r>
            <a:r>
              <a:rPr lang="en-US" altLang="zh-CN" sz="2400" dirty="0"/>
              <a:t>user script</a:t>
            </a:r>
            <a:r>
              <a:rPr lang="zh-CN" altLang="en-US" sz="2400" dirty="0"/>
              <a:t>问题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重新实现运行时编译结构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方块生成方案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本周</a:t>
            </a:r>
            <a:r>
              <a:rPr lang="en-US" altLang="zh-CN" sz="2400" dirty="0"/>
              <a:t>(</a:t>
            </a:r>
            <a:r>
              <a:rPr lang="zh-CN" altLang="en-US" sz="2400" dirty="0"/>
              <a:t>第十周</a:t>
            </a:r>
            <a:r>
              <a:rPr lang="en-US" altLang="zh-CN" sz="2400" dirty="0"/>
              <a:t>)</a:t>
            </a:r>
            <a:r>
              <a:rPr lang="zh-CN" altLang="en-US" sz="2400" dirty="0"/>
              <a:t>计划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场地建模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生成地图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测试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2761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0A82C58-FFE0-45EE-BCFF-57097320DE85}"/>
              </a:ext>
            </a:extLst>
          </p:cNvPr>
          <p:cNvSpPr/>
          <p:nvPr/>
        </p:nvSpPr>
        <p:spPr>
          <a:xfrm>
            <a:off x="2177592" y="3761295"/>
            <a:ext cx="2394408" cy="1508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Game.exe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3E7C45F-5321-4134-9796-F2EE5E128E74}"/>
              </a:ext>
            </a:extLst>
          </p:cNvPr>
          <p:cNvSpPr/>
          <p:nvPr/>
        </p:nvSpPr>
        <p:spPr>
          <a:xfrm>
            <a:off x="7704845" y="3883843"/>
            <a:ext cx="1885361" cy="1263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Compiler Server</a:t>
            </a:r>
          </a:p>
          <a:p>
            <a:pPr algn="ctr"/>
            <a:r>
              <a:rPr lang="en-US" altLang="zh-CN" dirty="0"/>
              <a:t>.exe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35CFDBD-2F70-48B4-BBF3-CE683BFB78AE}"/>
              </a:ext>
            </a:extLst>
          </p:cNvPr>
          <p:cNvSpPr/>
          <p:nvPr/>
        </p:nvSpPr>
        <p:spPr>
          <a:xfrm>
            <a:off x="4747969" y="4392891"/>
            <a:ext cx="2780907" cy="254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AA246B-EA98-407E-A9FB-E99006341D2C}"/>
              </a:ext>
            </a:extLst>
          </p:cNvPr>
          <p:cNvSpPr txBox="1"/>
          <p:nvPr/>
        </p:nvSpPr>
        <p:spPr>
          <a:xfrm>
            <a:off x="5274866" y="3883843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TCP Connection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E377CE-C709-4BCB-8445-C139B4BBF63D}"/>
              </a:ext>
            </a:extLst>
          </p:cNvPr>
          <p:cNvSpPr txBox="1"/>
          <p:nvPr/>
        </p:nvSpPr>
        <p:spPr>
          <a:xfrm>
            <a:off x="5782395" y="476827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Code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809710B-E0FF-4BFA-ABD7-87D39E5EBA12}"/>
              </a:ext>
            </a:extLst>
          </p:cNvPr>
          <p:cNvSpPr/>
          <p:nvPr/>
        </p:nvSpPr>
        <p:spPr>
          <a:xfrm>
            <a:off x="4806099" y="215130"/>
            <a:ext cx="2334706" cy="1536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 Define Code</a:t>
            </a:r>
          </a:p>
          <a:p>
            <a:pPr algn="ctr"/>
            <a:r>
              <a:rPr lang="en-US" altLang="zh-CN" dirty="0"/>
              <a:t>(.</a:t>
            </a:r>
            <a:r>
              <a:rPr lang="en-US" altLang="zh-CN" dirty="0" err="1"/>
              <a:t>dll</a:t>
            </a:r>
            <a:r>
              <a:rPr lang="en-US" altLang="zh-CN" dirty="0"/>
              <a:t> file)</a:t>
            </a:r>
            <a:endParaRPr lang="zh-CN" altLang="en-US" dirty="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21795FFA-97C7-4FF6-B650-69A7E9B6E67C}"/>
              </a:ext>
            </a:extLst>
          </p:cNvPr>
          <p:cNvSpPr/>
          <p:nvPr/>
        </p:nvSpPr>
        <p:spPr>
          <a:xfrm rot="8756002">
            <a:off x="7902823" y="1764774"/>
            <a:ext cx="234101" cy="1894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333B33B-D6C4-496B-9F04-651687611BE7}"/>
              </a:ext>
            </a:extLst>
          </p:cNvPr>
          <p:cNvSpPr txBox="1"/>
          <p:nvPr/>
        </p:nvSpPr>
        <p:spPr>
          <a:xfrm>
            <a:off x="4878647" y="2710920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Game Environment</a:t>
            </a:r>
          </a:p>
          <a:p>
            <a:pPr algn="ctr"/>
            <a:r>
              <a:rPr lang="zh-CN" altLang="en-US" dirty="0"/>
              <a:t>包含所有动态链接库</a:t>
            </a: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71BC9B18-D790-4C0B-ABAA-3C27AC417D70}"/>
              </a:ext>
            </a:extLst>
          </p:cNvPr>
          <p:cNvSpPr/>
          <p:nvPr/>
        </p:nvSpPr>
        <p:spPr>
          <a:xfrm rot="2327606">
            <a:off x="3881051" y="1577246"/>
            <a:ext cx="241412" cy="22673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AF88A42-69E6-43D3-85C0-4CC0245C8B9C}"/>
              </a:ext>
            </a:extLst>
          </p:cNvPr>
          <p:cNvSpPr/>
          <p:nvPr/>
        </p:nvSpPr>
        <p:spPr>
          <a:xfrm>
            <a:off x="5163030" y="5859533"/>
            <a:ext cx="1865939" cy="556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启动器</a:t>
            </a: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AE33C063-0611-4791-9CB0-35827C0066B0}"/>
              </a:ext>
            </a:extLst>
          </p:cNvPr>
          <p:cNvSpPr/>
          <p:nvPr/>
        </p:nvSpPr>
        <p:spPr>
          <a:xfrm rot="7354843">
            <a:off x="4158202" y="5314360"/>
            <a:ext cx="216816" cy="1003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D2FBCA3B-A688-422E-8966-F42946F152B8}"/>
              </a:ext>
            </a:extLst>
          </p:cNvPr>
          <p:cNvSpPr/>
          <p:nvPr/>
        </p:nvSpPr>
        <p:spPr>
          <a:xfrm rot="14030238">
            <a:off x="7632311" y="5251916"/>
            <a:ext cx="216816" cy="1003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7A08DFA-5D3C-4701-B400-763B823C4CA9}"/>
              </a:ext>
            </a:extLst>
          </p:cNvPr>
          <p:cNvSpPr txBox="1"/>
          <p:nvPr/>
        </p:nvSpPr>
        <p:spPr>
          <a:xfrm>
            <a:off x="569772" y="98341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zh-CN" altLang="en-US" dirty="0"/>
              <a:t>理论上跨平台可以运行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204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531C0FD-C60D-409C-8944-4FE643BAE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135" y="1196146"/>
            <a:ext cx="7719729" cy="44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2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6D4F41-9E44-4B72-8501-051C418B77DE}"/>
              </a:ext>
            </a:extLst>
          </p:cNvPr>
          <p:cNvSpPr txBox="1"/>
          <p:nvPr/>
        </p:nvSpPr>
        <p:spPr>
          <a:xfrm>
            <a:off x="1150070" y="5561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建模素材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A626836-79CA-43C9-89B5-A55563929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066" y="1264732"/>
            <a:ext cx="7491109" cy="432853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A3EDC2E-D0A0-4DBE-9CB4-A506A727D2AB}"/>
              </a:ext>
            </a:extLst>
          </p:cNvPr>
          <p:cNvSpPr/>
          <p:nvPr/>
        </p:nvSpPr>
        <p:spPr>
          <a:xfrm>
            <a:off x="3085400" y="5864986"/>
            <a:ext cx="6021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https://www.curseforge.com/minecraft/texture-packs/unity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75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7B4A308-372F-4E5C-9AE9-95DB98140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40" y="1130185"/>
            <a:ext cx="68580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4B7ABD6-54F0-430C-B2FC-6E70CF8693D3}"/>
              </a:ext>
            </a:extLst>
          </p:cNvPr>
          <p:cNvSpPr txBox="1"/>
          <p:nvPr/>
        </p:nvSpPr>
        <p:spPr>
          <a:xfrm>
            <a:off x="1121790" y="39592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世界生成的方案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0AA916-D877-4EE0-9E0B-09E30BA97349}"/>
              </a:ext>
            </a:extLst>
          </p:cNvPr>
          <p:cNvSpPr/>
          <p:nvPr/>
        </p:nvSpPr>
        <p:spPr>
          <a:xfrm>
            <a:off x="8022210" y="2118923"/>
            <a:ext cx="41697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1A1A1A"/>
                </a:solidFill>
                <a:effectLst/>
                <a:latin typeface="-apple-system"/>
              </a:rPr>
              <a:t>Face: </a:t>
            </a:r>
            <a:r>
              <a:rPr lang="zh-CN" altLang="en-US" b="1" i="0" dirty="0">
                <a:solidFill>
                  <a:srgbClr val="1A1A1A"/>
                </a:solidFill>
                <a:effectLst/>
                <a:latin typeface="-apple-system"/>
              </a:rPr>
              <a:t>正方体的一个面</a:t>
            </a:r>
            <a:endParaRPr lang="zh-CN" altLang="en-US" b="0" i="0" dirty="0">
              <a:solidFill>
                <a:srgbClr val="1A1A1A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1A1A1A"/>
                </a:solidFill>
                <a:effectLst/>
                <a:latin typeface="-apple-system"/>
              </a:rPr>
              <a:t>Block: 6</a:t>
            </a:r>
            <a:r>
              <a:rPr lang="zh-CN" altLang="en-US" b="1" i="0" dirty="0">
                <a:solidFill>
                  <a:srgbClr val="1A1A1A"/>
                </a:solidFill>
                <a:effectLst/>
                <a:latin typeface="-apple-system"/>
              </a:rPr>
              <a:t>个面组成的一个正方体</a:t>
            </a:r>
            <a:endParaRPr lang="zh-CN" altLang="en-US" b="0" i="0" dirty="0">
              <a:solidFill>
                <a:srgbClr val="1A1A1A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1A1A1A"/>
                </a:solidFill>
                <a:effectLst/>
                <a:latin typeface="-apple-system"/>
              </a:rPr>
              <a:t>Chunk: N</a:t>
            </a:r>
            <a:r>
              <a:rPr lang="zh-CN" altLang="en-US" b="1" i="0" dirty="0">
                <a:solidFill>
                  <a:srgbClr val="1A1A1A"/>
                </a:solidFill>
                <a:effectLst/>
                <a:latin typeface="-apple-system"/>
              </a:rPr>
              <a:t>个正方体组成的一个地图块</a:t>
            </a:r>
            <a:endParaRPr lang="zh-CN" altLang="en-US" b="0" i="0" dirty="0">
              <a:solidFill>
                <a:srgbClr val="1A1A1A"/>
              </a:solidFill>
              <a:effectLst/>
              <a:latin typeface="-apple-system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71FBD2-93D0-4977-9C2A-AD120B1B812E}"/>
              </a:ext>
            </a:extLst>
          </p:cNvPr>
          <p:cNvSpPr/>
          <p:nvPr/>
        </p:nvSpPr>
        <p:spPr>
          <a:xfrm>
            <a:off x="857840" y="58961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运行后，随机生成角色周围的地形，且随着角色的位置变化，动态加载。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4BF4C4-9F80-41C9-A401-D2A2AA52F335}"/>
              </a:ext>
            </a:extLst>
          </p:cNvPr>
          <p:cNvSpPr txBox="1"/>
          <p:nvPr/>
        </p:nvSpPr>
        <p:spPr>
          <a:xfrm>
            <a:off x="7715840" y="3968685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通过选取合适的噪声随机确定地面的高度</a:t>
            </a:r>
            <a:endParaRPr lang="en-US" altLang="zh-CN" dirty="0"/>
          </a:p>
          <a:p>
            <a:r>
              <a:rPr lang="zh-CN" altLang="en-US" dirty="0"/>
              <a:t>设置一定的层级让不同深度的方块种类不同</a:t>
            </a:r>
          </a:p>
        </p:txBody>
      </p:sp>
    </p:spTree>
    <p:extLst>
      <p:ext uri="{BB962C8B-B14F-4D97-AF65-F5344CB8AC3E}">
        <p14:creationId xmlns:p14="http://schemas.microsoft.com/office/powerpoint/2010/main" val="3807091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AFC4102-525B-4D63-8925-602572B59FFF}"/>
              </a:ext>
            </a:extLst>
          </p:cNvPr>
          <p:cNvSpPr txBox="1"/>
          <p:nvPr/>
        </p:nvSpPr>
        <p:spPr>
          <a:xfrm>
            <a:off x="4388348" y="2907151"/>
            <a:ext cx="38010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Script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物品对应关系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人物运动和交互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游戏场景逻辑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主菜单、设置、退出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建模、贴图、动画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文本编辑器优化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EC044E-2E85-4191-8522-88737B012E51}"/>
              </a:ext>
            </a:extLst>
          </p:cNvPr>
          <p:cNvSpPr txBox="1"/>
          <p:nvPr/>
        </p:nvSpPr>
        <p:spPr>
          <a:xfrm>
            <a:off x="4829687" y="1583703"/>
            <a:ext cx="1459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TODO List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791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180</Words>
  <Application>Microsoft Office PowerPoint</Application>
  <PresentationFormat>宽屏</PresentationFormat>
  <Paragraphs>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-apple-system</vt:lpstr>
      <vt:lpstr>等线</vt:lpstr>
      <vt:lpstr>等线 Light</vt:lpstr>
      <vt:lpstr>微软雅黑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天麒</dc:creator>
  <cp:lastModifiedBy>王 天麒</cp:lastModifiedBy>
  <cp:revision>9</cp:revision>
  <dcterms:created xsi:type="dcterms:W3CDTF">2020-04-13T04:29:02Z</dcterms:created>
  <dcterms:modified xsi:type="dcterms:W3CDTF">2020-04-13T08:41:15Z</dcterms:modified>
</cp:coreProperties>
</file>