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46" r:id="rId3"/>
    <p:sldId id="347" r:id="rId4"/>
    <p:sldId id="348" r:id="rId5"/>
    <p:sldId id="326" r:id="rId6"/>
    <p:sldId id="340" r:id="rId7"/>
    <p:sldId id="344" r:id="rId8"/>
    <p:sldId id="341" r:id="rId9"/>
    <p:sldId id="349" r:id="rId10"/>
    <p:sldId id="34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A4D7-7E23-5D4D-9DED-448091B0A8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D2B1-9084-DB4C-B91B-CD30B0C46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1246" y="576292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接口设计：</a:t>
            </a:r>
            <a:r>
              <a:rPr lang="en-US" altLang="zh-CN" sz="3200" dirty="0"/>
              <a:t>User Story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77" y="1431442"/>
            <a:ext cx="7470646" cy="5088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9060" y="2921635"/>
            <a:ext cx="43732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Question?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7403" y="515332"/>
            <a:ext cx="473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接口设计：</a:t>
            </a:r>
            <a:r>
              <a:rPr lang="en-US" altLang="zh-CN" sz="3200" dirty="0"/>
              <a:t>Class Diagram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07"/>
            <a:ext cx="12192000" cy="5801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8846" y="864929"/>
            <a:ext cx="11988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视野</a:t>
            </a:r>
            <a:endParaRPr lang="zh-CN" altLang="en-US" sz="4000" dirty="0">
              <a:solidFill>
                <a:schemeClr val="bg1"/>
              </a:solidFill>
            </a:endParaRPr>
          </a:p>
          <a:p>
            <a:endParaRPr lang="zh-CN" altLang="en-US" sz="4000" dirty="0">
              <a:solidFill>
                <a:schemeClr val="bg1"/>
              </a:solidFill>
            </a:endParaRPr>
          </a:p>
          <a:p>
            <a:endParaRPr lang="zh-CN" altLang="en-US" sz="4000" dirty="0">
              <a:solidFill>
                <a:schemeClr val="bg1"/>
              </a:solidFill>
            </a:endParaRPr>
          </a:p>
          <a:p>
            <a:endParaRPr lang="zh-CN" altLang="en-US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运动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0060" y="864870"/>
            <a:ext cx="830961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根据视野范围等角度创建</a:t>
            </a:r>
            <a:r>
              <a:rPr lang="en-US" altLang="zh-CN" sz="2400" dirty="0"/>
              <a:t>n</a:t>
            </a:r>
            <a:r>
              <a:rPr lang="zh-CN" altLang="en-US" sz="2400" dirty="0"/>
              <a:t>条</a:t>
            </a:r>
            <a:r>
              <a:rPr lang="zh-CN" altLang="en-US" sz="2400" dirty="0"/>
              <a:t>射线，若射线与物体进行碰撞则证明视野内存在物体。</a:t>
            </a:r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在旋转时，先计算旋转后的结果，再根据结果进行旋转。</a:t>
            </a:r>
            <a:endParaRPr lang="zh-CN" altLang="en-US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63462"/>
          <a:stretch>
            <a:fillRect/>
          </a:stretch>
        </p:blipFill>
        <p:spPr>
          <a:xfrm>
            <a:off x="408940" y="1571625"/>
            <a:ext cx="2672080" cy="1520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" y="4034155"/>
            <a:ext cx="2814955" cy="1990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8545" y="3388995"/>
            <a:ext cx="8118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平面上的移动使用</a:t>
            </a:r>
            <a:r>
              <a:rPr lang="en-US" altLang="zh-CN" sz="2400"/>
              <a:t>iTween</a:t>
            </a:r>
            <a:r>
              <a:rPr lang="zh-CN" altLang="en-US" sz="2400"/>
              <a:t>实现。</a:t>
            </a:r>
            <a:endParaRPr lang="zh-CN" altLang="en-US" sz="2400"/>
          </a:p>
          <a:p>
            <a:r>
              <a:rPr lang="zh-CN" altLang="en-US" sz="2400"/>
              <a:t>先根据移动的方向与距离计算出目标位置，再以给定速度</a:t>
            </a:r>
            <a:endParaRPr lang="zh-CN" altLang="en-US" sz="2400"/>
          </a:p>
          <a:p>
            <a:r>
              <a:rPr lang="zh-CN" altLang="en-US" sz="2400"/>
              <a:t>移动至目标点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跳跃通过给予一个上方的力实现。在自带重力的情况下会产生跳跃的效果。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NT~)LQX867_RKF)IVGOYP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755"/>
          <a:stretch>
            <a:fillRect/>
          </a:stretch>
        </p:blipFill>
        <p:spPr>
          <a:xfrm>
            <a:off x="3607435" y="394970"/>
            <a:ext cx="10058400" cy="5939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代码动态</a:t>
            </a:r>
            <a:br>
              <a:rPr lang="zh-CN" altLang="en-US" dirty="0"/>
            </a:br>
            <a:r>
              <a:rPr lang="zh-CN" altLang="en-US" dirty="0"/>
              <a:t>挂载结构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1473200"/>
            <a:ext cx="9420225" cy="826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9790" y="551180"/>
            <a:ext cx="11127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实现原理：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unity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在编辑界面与发布项目时，会将所有由用户编写的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C#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脚本编译在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Assembly-CSharp.dll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将用户引用的其他脚本编译在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Assembly-CSharp-firstpass.dll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9475" y="2558415"/>
            <a:ext cx="94005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C#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有自带的自动编译库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Microsoft.CSharp.dll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。使用时在代码内将需要的库文件导入即可完成编译。 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并不支持这个库的使用，因此需要一个其他的程序对玩家的脚本进行编译。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本质上，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的脚本均为调用了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官方提供的库文件而写出来的。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对于本功能，用户编译是需要使用到的库为以下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个。将这些库导入 编译程序后可以生成可用的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4496435"/>
            <a:ext cx="4583430" cy="1925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6255" y="4496435"/>
            <a:ext cx="5299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用户编写的脚本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用户使用的Plugins脚本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编译器主程序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4and5.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适应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环境所需的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官方库文件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451610"/>
            <a:ext cx="8536940" cy="4881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1245" y="511175"/>
            <a:ext cx="943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在主程序开始时同时唤醒编译器程序，两个程序通过</a:t>
            </a:r>
            <a:r>
              <a:rPr lang="en-US" altLang="zh-CN" sz="2400"/>
              <a:t>sokect</a:t>
            </a:r>
            <a:r>
              <a:rPr lang="zh-CN" altLang="en-US" sz="2400"/>
              <a:t>进行交互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项目输出后</a:t>
            </a:r>
            <a:br>
              <a:rPr lang="zh-CN" altLang="en-US" dirty="0"/>
            </a:br>
            <a:r>
              <a:rPr lang="zh-CN" altLang="en-US" dirty="0"/>
              <a:t>总结构</a:t>
            </a:r>
            <a:endParaRPr lang="zh-CN" altLang="en-US" dirty="0"/>
          </a:p>
        </p:txBody>
      </p:sp>
      <p:pic>
        <p:nvPicPr>
          <p:cNvPr id="3" name="图片 2" descr="P_@XSP[ZVD%`%O{X9VK)`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6825" y="723900"/>
            <a:ext cx="949642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Timeline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065270" y="1282065"/>
            <a:ext cx="693547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week3-5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robocode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研究，设计并编写代码接口</a:t>
            </a: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 5-6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unity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编辑模式下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对物体的简单代码挂载</a:t>
            </a:r>
            <a:endParaRPr lang="zh-CN" altLang="en-US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 7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完成视野与运动接口的初步实现并进行初步测试</a:t>
            </a:r>
            <a:endParaRPr lang="zh-CN" altLang="en-US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</a:t>
            </a: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9-10</a:t>
            </a: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完成发布后在游戏界面时的代码挂载</a:t>
            </a:r>
            <a:endParaRPr lang="en-US" altLang="zh-CN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week11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完成初步的地形生成</a:t>
            </a:r>
            <a:endParaRPr lang="zh-CN" altLang="en-US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Timeline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29405" y="836930"/>
            <a:ext cx="693547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week12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游戏场景逻辑优化（主菜单、设置等）</a:t>
            </a: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week13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记录物体与脚本的对应关系（存档功能）</a:t>
            </a:r>
            <a:endParaRPr lang="zh-CN" altLang="en-US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week14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人物运动与交互优化</a:t>
            </a:r>
            <a:endParaRPr lang="en-US" altLang="zh-CN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week15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贴图与动画优化</a:t>
            </a:r>
            <a:endParaRPr lang="en-US" altLang="zh-CN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b="1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week16 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测试与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sz="2400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修复，准备终期答辩</a:t>
            </a:r>
            <a:endParaRPr lang="zh-CN" altLang="en-US" sz="2400" kern="0" dirty="0">
              <a:solidFill>
                <a:srgbClr val="00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9405" y="4773930"/>
            <a:ext cx="6803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视情况而定：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文本编辑器优化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地形逻辑优化（分地形生成、真实地形导入等）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54125700"/>
  <p:tag name="KSO_WM_UNIT_PLACING_PICTURE_USER_VIEWPORT" val="{&quot;height&quot;:9354,&quot;width&quot;:15840}"/>
</p:tagLst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0</TotalTime>
  <Words>870</Words>
  <Application>WPS 演示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Wingdings</vt:lpstr>
      <vt:lpstr>等线</vt:lpstr>
      <vt:lpstr>微软雅黑</vt:lpstr>
      <vt:lpstr>Times New Roman</vt:lpstr>
      <vt:lpstr>Helvetica</vt:lpstr>
      <vt:lpstr>Corbel</vt:lpstr>
      <vt:lpstr>幼圆</vt:lpstr>
      <vt:lpstr>Arial Unicode MS</vt:lpstr>
      <vt:lpstr>DengXian</vt:lpstr>
      <vt:lpstr>Segoe Print</vt:lpstr>
      <vt:lpstr>Arial Black</vt:lpstr>
      <vt:lpstr>Microsoft JhengHei</vt:lpstr>
      <vt:lpstr>Calibri</vt:lpstr>
      <vt:lpstr>新宋体</vt:lpstr>
      <vt:lpstr>图文框</vt:lpstr>
      <vt:lpstr>PowerPoint 演示文稿</vt:lpstr>
      <vt:lpstr>PowerPoint 演示文稿</vt:lpstr>
      <vt:lpstr>PowerPoint 演示文稿</vt:lpstr>
      <vt:lpstr>代码动态 挂载结构</vt:lpstr>
      <vt:lpstr>PowerPoint 演示文稿</vt:lpstr>
      <vt:lpstr>PowerPoint 演示文稿</vt:lpstr>
      <vt:lpstr>项目输出后 总结构</vt:lpstr>
      <vt:lpstr>Timeline</vt:lpstr>
      <vt:lpstr>预期目标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Courschema</dc:title>
  <dc:creator>Microsoft Office 用户</dc:creator>
  <cp:lastModifiedBy>Administrator</cp:lastModifiedBy>
  <cp:revision>74</cp:revision>
  <dcterms:created xsi:type="dcterms:W3CDTF">2019-10-08T15:25:00Z</dcterms:created>
  <dcterms:modified xsi:type="dcterms:W3CDTF">2020-04-28T11:39:29Z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