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55" y="-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0088-AE09-4A8B-AE91-08A7E271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4F971-CD4B-49A9-9B0A-097DD8897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739C5-9E21-4F9A-B634-C18052CD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A9570-2B67-4227-9218-48D84F1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B0B17-E85D-4A77-924A-9269FF15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1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1135-BA11-4CE4-9A33-84279D4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02630-90C8-4755-B678-ADC9C9CF3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E8AB0-A397-44DF-A48A-AE61CFEB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CA6FA-D902-40DA-A3B5-8BC97E33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B5333-E227-48B1-810A-E4C1CB48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3E4A2A-0EBC-4681-84C4-2ED43B80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023E0D-8C5A-44B1-9862-18A4F8153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43F22-ADDA-45D6-8732-A422E0D0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BAA46-5913-4029-AD88-0DF8200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52B91-66E2-4F40-885B-2813BFCE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6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C98CC-3D72-484F-B410-3B6E253E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E22E1-3D41-4532-8C09-C5437FC1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1684A-9D26-4208-A802-D92F72F1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48E63-AD0F-42ED-B3A5-B1CA91CF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6BF9E-80AE-4EDE-A919-6E1529F4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8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2F467-3D01-44EC-AF59-51A925A0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3F6E2-DDC3-4E79-8236-F572497E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56351-E4FA-491E-91CC-BED2ACEE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C2B5C-60E7-44E0-B232-E38B7A15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62473-4D32-4194-AFAC-8574F13D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7FFB-312E-4AB2-9E5B-3652DA47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23037-2461-4A5C-B8F7-7E690D2AF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22D4F-E6D5-4F10-8AD0-803C8DD0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2999F-4756-406F-9360-4285B498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7D550-2FC8-44C2-A694-CBB2F60A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9B6CB-53AA-411B-A425-C98B7ED3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03594-4182-463E-A229-65797F18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0228C-0CB5-443C-BD34-A313F1C0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5592F-D202-4AA1-BB1B-2DE49E9C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40357-1E51-4476-ABD3-B04D74959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039FC3-F287-4ADF-BECB-2818F7685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497197-6D22-49F8-8CB6-685E613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BDFA1F-09FC-4E54-9585-1506BE6D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57A816-2913-42D2-8920-E6B77D8B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3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02574-DA47-4096-845F-50DA7B5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090E07-E19A-4C04-8268-F5720155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422D3B-39F6-4E07-8280-BA6BF86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966DB6-9AE7-41C5-9A61-C964CB9E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9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6D1AA-D01A-4CE0-BB1A-5737807E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D72385-A3E3-421B-9929-ADC4342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D72C95-EF93-4BE6-A478-01F67C21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56869-0DF9-4D7E-9646-6E3C223F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FA271-66B8-4157-946D-2896BCB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455AF-B613-4EEF-93C5-53D49060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A9324-003B-45FE-BE4A-B06A55D1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EE3F2-6007-4C16-BB60-AF63DCAE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BC605-814F-4163-9A5C-CB144582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9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5C7B1-E8F6-4F18-91A1-C573C183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089623-5385-4CEC-A3CF-8D1380B9A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5AB70-F1F7-4868-AEB7-59683709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1094E-822B-49D6-9218-F25C947C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5B6F3-E152-4E9F-AE06-24D980E8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45072-71A2-4D0B-B76E-E2A29F70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5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30FCD2-0930-468C-9723-3EB6DF64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CCD9-2C83-43F3-85F2-535981B4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C6F76-2334-48A2-8132-636FB32E1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890D-EDD3-48A5-9E2C-A5FFF067BD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22BFC-98A8-4425-A05B-E2B1C1BAD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8451F-50A1-47DE-8C13-ECA39EA43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E3EB-04D2-4B3F-B811-26254812A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7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76B187DF-F6B7-4609-BD1F-EC63D1B08E9B}"/>
              </a:ext>
            </a:extLst>
          </p:cNvPr>
          <p:cNvSpPr/>
          <p:nvPr/>
        </p:nvSpPr>
        <p:spPr>
          <a:xfrm rot="17447095">
            <a:off x="4246448" y="1667359"/>
            <a:ext cx="2064416" cy="21437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0AAFCE-F066-4F43-99D5-2356EED5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18" y="1757679"/>
            <a:ext cx="2063124" cy="26642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3F9483-2715-4C79-84BB-90603FC0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58" y="2174452"/>
            <a:ext cx="1476581" cy="22196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DB53987-55E2-4297-B1BC-027B1C44EE44}"/>
              </a:ext>
            </a:extLst>
          </p:cNvPr>
          <p:cNvSpPr/>
          <p:nvPr/>
        </p:nvSpPr>
        <p:spPr>
          <a:xfrm>
            <a:off x="6072348" y="2443479"/>
            <a:ext cx="1112520" cy="102616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3AA883-771A-48AB-8294-11406ACC0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024" y="3500542"/>
            <a:ext cx="1057168" cy="10375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BB18AAC-F625-4CCC-868F-9B5584433E82}"/>
              </a:ext>
            </a:extLst>
          </p:cNvPr>
          <p:cNvSpPr txBox="1"/>
          <p:nvPr/>
        </p:nvSpPr>
        <p:spPr>
          <a:xfrm>
            <a:off x="4720225" y="368452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躯干及箱子不可见</a:t>
            </a:r>
            <a:endParaRPr lang="en-US" altLang="zh-CN" sz="1000" b="1" dirty="0"/>
          </a:p>
          <a:p>
            <a:r>
              <a:rPr lang="zh-CN" altLang="en-US" sz="1000" b="1" dirty="0"/>
              <a:t>周边环境及目标位置可见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9EECD8-0CCD-49AE-820B-A5D5A6D014F1}"/>
              </a:ext>
            </a:extLst>
          </p:cNvPr>
          <p:cNvSpPr txBox="1"/>
          <p:nvPr/>
        </p:nvSpPr>
        <p:spPr>
          <a:xfrm>
            <a:off x="7717066" y="12020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参考环境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816644C1-E0A5-4B14-9253-36A7D741FC9E}"/>
              </a:ext>
            </a:extLst>
          </p:cNvPr>
          <p:cNvSpPr/>
          <p:nvPr/>
        </p:nvSpPr>
        <p:spPr>
          <a:xfrm>
            <a:off x="8001000" y="1457596"/>
            <a:ext cx="137160" cy="200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7B27A6D5-765D-4D2F-8FEF-D1C6A523CC37}"/>
              </a:ext>
            </a:extLst>
          </p:cNvPr>
          <p:cNvSpPr/>
          <p:nvPr/>
        </p:nvSpPr>
        <p:spPr>
          <a:xfrm>
            <a:off x="6557488" y="2047664"/>
            <a:ext cx="142240" cy="253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83F44E-06B7-45BD-A41C-02F6CCF7C825}"/>
              </a:ext>
            </a:extLst>
          </p:cNvPr>
          <p:cNvSpPr txBox="1"/>
          <p:nvPr/>
        </p:nvSpPr>
        <p:spPr>
          <a:xfrm>
            <a:off x="6208451" y="178231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目标放置点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972CD08-4AA7-4DEE-8C79-72A6A47BCD51}"/>
              </a:ext>
            </a:extLst>
          </p:cNvPr>
          <p:cNvSpPr/>
          <p:nvPr/>
        </p:nvSpPr>
        <p:spPr>
          <a:xfrm rot="10800000">
            <a:off x="4655320" y="3516888"/>
            <a:ext cx="240450" cy="16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EC2F36-99CF-4C84-9049-D276747A05DF}"/>
              </a:ext>
            </a:extLst>
          </p:cNvPr>
          <p:cNvSpPr txBox="1"/>
          <p:nvPr/>
        </p:nvSpPr>
        <p:spPr>
          <a:xfrm>
            <a:off x="3758521" y="1909342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用户视野</a:t>
            </a:r>
            <a:r>
              <a:rPr lang="en-US" altLang="zh-CN" sz="1000" b="1" dirty="0"/>
              <a:t>(</a:t>
            </a:r>
            <a:r>
              <a:rPr lang="zh-CN" altLang="en-US" sz="1000" b="1" dirty="0"/>
              <a:t>只呈现环境及目标</a:t>
            </a:r>
            <a:r>
              <a:rPr lang="en-US" altLang="zh-CN" sz="1000" b="1" dirty="0"/>
              <a:t>)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126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E1CDEBAF-7C41-402A-8159-5A31C4525D24}"/>
              </a:ext>
            </a:extLst>
          </p:cNvPr>
          <p:cNvSpPr/>
          <p:nvPr/>
        </p:nvSpPr>
        <p:spPr>
          <a:xfrm rot="17447095">
            <a:off x="3548739" y="2284724"/>
            <a:ext cx="2064416" cy="21437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168836-BB01-4D2A-B846-C3DE9D60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06" y="2721207"/>
            <a:ext cx="1476581" cy="22196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3EB309-7B38-401C-9158-03ED338F45F1}"/>
              </a:ext>
            </a:extLst>
          </p:cNvPr>
          <p:cNvSpPr txBox="1"/>
          <p:nvPr/>
        </p:nvSpPr>
        <p:spPr>
          <a:xfrm>
            <a:off x="3985889" y="3928621"/>
            <a:ext cx="146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物体</a:t>
            </a:r>
            <a:r>
              <a:rPr lang="en-US" altLang="zh-CN" sz="1000" b="1" dirty="0"/>
              <a:t>A(</a:t>
            </a:r>
            <a:r>
              <a:rPr lang="zh-CN" altLang="en-US" sz="1000" b="1" dirty="0"/>
              <a:t>视野中不可见）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7E478B1-ED69-4EBA-9B13-736C08A82947}"/>
              </a:ext>
            </a:extLst>
          </p:cNvPr>
          <p:cNvSpPr/>
          <p:nvPr/>
        </p:nvSpPr>
        <p:spPr>
          <a:xfrm rot="10800000">
            <a:off x="4479775" y="3688849"/>
            <a:ext cx="240450" cy="16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7F9E99-C69B-4ACC-8660-6A22B68F6A71}"/>
              </a:ext>
            </a:extLst>
          </p:cNvPr>
          <p:cNvSpPr/>
          <p:nvPr/>
        </p:nvSpPr>
        <p:spPr>
          <a:xfrm>
            <a:off x="5539740" y="2208127"/>
            <a:ext cx="1112520" cy="102616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52F6BF-BE04-4D16-A5FC-E11D5E739703}"/>
              </a:ext>
            </a:extLst>
          </p:cNvPr>
          <p:cNvSpPr txBox="1"/>
          <p:nvPr/>
        </p:nvSpPr>
        <p:spPr>
          <a:xfrm>
            <a:off x="5539740" y="1888095"/>
            <a:ext cx="1264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位置</a:t>
            </a:r>
            <a:r>
              <a:rPr lang="en-US" altLang="zh-CN" sz="1000" b="1" dirty="0"/>
              <a:t>B(</a:t>
            </a:r>
            <a:r>
              <a:rPr lang="zh-CN" altLang="en-US" sz="1000" b="1" dirty="0"/>
              <a:t>视野中可见</a:t>
            </a:r>
            <a:r>
              <a:rPr lang="en-US" altLang="zh-CN" sz="1000" b="1" dirty="0"/>
              <a:t>)</a:t>
            </a:r>
            <a:endParaRPr lang="zh-CN" altLang="en-US" sz="10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BD0F0A-F503-4ABA-A6E8-0265A129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75" y="3234287"/>
            <a:ext cx="3310549" cy="17995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A9EC50-0CF9-4833-BF23-F909270E27F7}"/>
              </a:ext>
            </a:extLst>
          </p:cNvPr>
          <p:cNvSpPr txBox="1"/>
          <p:nvPr/>
        </p:nvSpPr>
        <p:spPr>
          <a:xfrm>
            <a:off x="7789413" y="24933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参考环境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DE3ED34-A7E9-499B-9D3D-1AB7CE069F64}"/>
              </a:ext>
            </a:extLst>
          </p:cNvPr>
          <p:cNvSpPr/>
          <p:nvPr/>
        </p:nvSpPr>
        <p:spPr>
          <a:xfrm>
            <a:off x="8073347" y="2748966"/>
            <a:ext cx="137160" cy="200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098B62-C831-408B-B5D3-8D81AE14CE69}"/>
              </a:ext>
            </a:extLst>
          </p:cNvPr>
          <p:cNvSpPr txBox="1"/>
          <p:nvPr/>
        </p:nvSpPr>
        <p:spPr>
          <a:xfrm>
            <a:off x="2926006" y="2413431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用户视野</a:t>
            </a:r>
            <a:r>
              <a:rPr lang="en-US" altLang="zh-CN" sz="1000" b="1" dirty="0"/>
              <a:t>(</a:t>
            </a:r>
            <a:r>
              <a:rPr lang="zh-CN" altLang="en-US" sz="1000" b="1" dirty="0"/>
              <a:t>只呈现环境及目标</a:t>
            </a:r>
            <a:r>
              <a:rPr lang="en-US" altLang="zh-CN" sz="1000" b="1" dirty="0"/>
              <a:t>)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025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9767BC-A2BF-413D-A398-84FA63C9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17" y="3429000"/>
            <a:ext cx="1476581" cy="22196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06D1F9-443E-47EE-A8EA-D5184AF4CA3F}"/>
              </a:ext>
            </a:extLst>
          </p:cNvPr>
          <p:cNvSpPr/>
          <p:nvPr/>
        </p:nvSpPr>
        <p:spPr>
          <a:xfrm>
            <a:off x="3657600" y="3512820"/>
            <a:ext cx="582168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95A99E-511C-4E2E-8893-2E8A93DC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40" y="3836338"/>
            <a:ext cx="1532064" cy="7562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7D94E8-4F21-4CA7-AE8D-5CBF704D1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88" y="3590543"/>
            <a:ext cx="1239308" cy="11759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A65B84-3C51-461F-AEE9-1E8ADC5AD2F3}"/>
              </a:ext>
            </a:extLst>
          </p:cNvPr>
          <p:cNvSpPr txBox="1"/>
          <p:nvPr/>
        </p:nvSpPr>
        <p:spPr>
          <a:xfrm>
            <a:off x="4810426" y="5317569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带上眼罩后，物体、躯干、参考环境、目标点都不可见</a:t>
            </a:r>
          </a:p>
        </p:txBody>
      </p:sp>
    </p:spTree>
    <p:extLst>
      <p:ext uri="{BB962C8B-B14F-4D97-AF65-F5344CB8AC3E}">
        <p14:creationId xmlns:p14="http://schemas.microsoft.com/office/powerpoint/2010/main" val="292768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68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天麒</dc:creator>
  <cp:lastModifiedBy>王 天麒</cp:lastModifiedBy>
  <cp:revision>6</cp:revision>
  <dcterms:created xsi:type="dcterms:W3CDTF">2020-04-25T16:42:53Z</dcterms:created>
  <dcterms:modified xsi:type="dcterms:W3CDTF">2020-04-25T18:00:05Z</dcterms:modified>
</cp:coreProperties>
</file>