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1790700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691005"/>
            <a:ext cx="2244725" cy="427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6695" y="2770505"/>
            <a:ext cx="582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一开始</a:t>
            </a:r>
            <a:r>
              <a:rPr lang="en-US" altLang="zh-CN"/>
              <a:t>GameObject Cube </a:t>
            </a:r>
            <a:r>
              <a:rPr lang="zh-CN" altLang="en-US"/>
              <a:t>的脚本只有</a:t>
            </a:r>
            <a:r>
              <a:rPr lang="en-US" altLang="zh-CN"/>
              <a:t>addscript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" y="3291840"/>
            <a:ext cx="3910330" cy="2458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50255" y="3617595"/>
            <a:ext cx="542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按下</a:t>
            </a:r>
            <a:r>
              <a:rPr lang="en-US" altLang="zh-CN"/>
              <a:t>W</a:t>
            </a:r>
            <a:r>
              <a:rPr lang="zh-CN" altLang="en-US"/>
              <a:t>键后，显示出可输入的文本框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04365"/>
            <a:ext cx="4182110" cy="2842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2105" y="1904365"/>
            <a:ext cx="4477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从文本框中输入</a:t>
            </a:r>
            <a:r>
              <a:rPr lang="en-US" altLang="zh-CN"/>
              <a:t>unity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此代码用途为：按</a:t>
            </a:r>
            <a:r>
              <a:rPr lang="en-US" altLang="zh-CN"/>
              <a:t>A</a:t>
            </a:r>
            <a:r>
              <a:rPr lang="zh-CN" altLang="en-US"/>
              <a:t>使该物体消失。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点击</a:t>
            </a:r>
            <a:r>
              <a:rPr lang="en-US" altLang="zh-CN"/>
              <a:t>save</a:t>
            </a:r>
            <a:r>
              <a:rPr lang="zh-CN" altLang="en-US"/>
              <a:t>后界面消失。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7230"/>
            <a:ext cx="2705100" cy="99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24045" y="1907540"/>
            <a:ext cx="6066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addscript</a:t>
            </a:r>
            <a:r>
              <a:rPr lang="zh-CN" altLang="en-US"/>
              <a:t>脚本的功能为按</a:t>
            </a:r>
            <a:r>
              <a:rPr lang="en-US" altLang="zh-CN"/>
              <a:t>e</a:t>
            </a:r>
            <a:r>
              <a:rPr lang="zh-CN" altLang="en-US"/>
              <a:t>添加脚本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按</a:t>
            </a:r>
            <a:r>
              <a:rPr lang="en-US" altLang="zh-CN"/>
              <a:t>e</a:t>
            </a:r>
            <a:r>
              <a:rPr lang="zh-CN" altLang="en-US"/>
              <a:t>后添加了脚本</a:t>
            </a:r>
            <a:r>
              <a:rPr lang="en-US" altLang="zh-CN"/>
              <a:t>disappear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disappear</a:t>
            </a:r>
            <a:r>
              <a:rPr lang="zh-CN" altLang="en-US"/>
              <a:t>内的内容和输入内容一致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3541395"/>
            <a:ext cx="2752725" cy="2971800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55" y="3605530"/>
            <a:ext cx="4182110" cy="2842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760" y="1858645"/>
            <a:ext cx="3789680" cy="2256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858645"/>
            <a:ext cx="3846830" cy="2258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8670" y="4502785"/>
            <a:ext cx="880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按下</a:t>
            </a:r>
            <a:r>
              <a:rPr lang="en-US" altLang="zh-CN"/>
              <a:t>A</a:t>
            </a:r>
            <a:r>
              <a:rPr lang="zh-CN" altLang="en-US"/>
              <a:t>之后，正方体</a:t>
            </a:r>
            <a:r>
              <a:rPr lang="en-US" altLang="zh-CN"/>
              <a:t>cube</a:t>
            </a:r>
            <a:r>
              <a:rPr lang="zh-CN" altLang="en-US"/>
              <a:t>消失，证明代码挂载成功。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63607812"/>
  <p:tag name="KSO_WM_UNIT_PLACING_PICTURE_USER_VIEWPORT" val="{&quot;height&quot;:2280,&quot;width&quot;:28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2020-03-09T04:47:52Z</dcterms:created>
  <dcterms:modified xsi:type="dcterms:W3CDTF">2020-03-09T04:58:29Z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