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3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66A5A-4617-4662-86AD-587371768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EC23A8-6B07-41E9-BF7B-2E80A782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6C3C4-E92C-4740-9CC8-318D62EB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C3828-41A8-45E7-A682-6E39326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4BF35-E498-4208-A8AE-D678542D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3D72-9338-400F-B38D-91656908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2C74D-21EB-4869-A982-B455F2D9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2013D-5AE6-464F-9509-FAD3905F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2629E-A7B7-4A08-B01E-CEB8478D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7CE01-61EB-4CE6-AE94-402C3D2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089384-3FB0-4111-A1C2-C163A8D3E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326F6-3322-4B55-8523-7FC2EA73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342FA-3AF8-4BCC-BA0B-A650F2CB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D885C-61CA-4602-B3C4-C44EB4EA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E2013-B722-458D-8D19-B22369CE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6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32029-DEF3-4229-8104-38D4868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C4F5F-A85A-469B-90B2-990E46F7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67702-2C9F-4E2E-B648-554F80E4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932D0-D657-480F-8B7E-4D4659EB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A436B-95B8-4FB5-B6D1-43E83037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6D98-3E0D-4FAF-BAEE-2F2E5591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151DC-BCF4-4EE7-8866-A9E5164F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40DEB-457A-44A2-A75E-E4BAD973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3C457-35CB-40A9-AD89-68B6CC57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DD433-AE1F-4C12-9ED1-325D621F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9A6A-D4D6-4638-87FA-5802F2CE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F712F-A9CD-47D8-AF9F-DD7E4D746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6821E-E011-44F8-8FF0-F0D100C4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2E35C-2E60-4DA8-902F-26F8DDD5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5B889-5FF1-487B-B1B5-0D8FB83B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EC6D6-4E19-4757-B9FD-394C5187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3E79A-8757-4537-8A01-0374FFF7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2FB94-E140-4653-BE9A-06734E1A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04967F-C343-4E54-9CA9-7A4A0DACE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BF0BE-A91F-4774-B37A-B521443C4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93A60C-BDEB-4EC1-8AA0-998E805AC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19C1F1-529F-4780-ABBA-CB1F0CDA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BAC69-AB27-470E-9445-938190B1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A0E63-ED1D-437B-92AB-989727F7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3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B0B3A-EFBB-4412-B9A8-BFB5FEC5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036EE7-4F48-4068-95E1-1B695CC6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4D581-9038-487D-A548-5D5EB604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47B6E7-F01A-4894-ABB9-60B7D6BD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A6742E-9150-4B4F-8BE4-55AC3E76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9846C-A081-4A14-9827-6F97A17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7B3D8-0F38-4BEC-8981-70C254ED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5DD61-852F-4516-B149-BC261652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9847A-1E98-464B-8CC1-75DAF391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A30CD-0887-47F8-8363-E8AB55DDA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24FEC-FE60-4B0E-B873-C0882FA7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5C5CF-E824-4062-AD90-F8FFDD18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2495D-F1FB-4C70-9F28-C892A467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7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92438-A540-4DB4-B42D-ED642544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A0D5A-46AE-4D35-A31A-779308F05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97C23-7D33-4521-AD33-058FE14A0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913E8-C6D6-4931-B566-0E7FD7DB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21EE9-3671-433F-BB9D-8ABBFE0B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7E062-E627-4426-B823-961044B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474C1B-06FD-4684-84A4-CF5AEA82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6D05E-DF64-4A4B-A3E8-5B0574A6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A2C74-30EC-4470-9F57-9304EE07F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4E47-B1BE-4732-B750-D93B0CC8D03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DF730-B702-434E-A0F6-8A276020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94960-2959-4F90-A6DE-A06D7FFA3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8515-AC70-485D-957D-EC83737A5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3E01B1-039A-4A70-898A-5DC32ED75A3A}"/>
              </a:ext>
            </a:extLst>
          </p:cNvPr>
          <p:cNvSpPr txBox="1"/>
          <p:nvPr/>
        </p:nvSpPr>
        <p:spPr>
          <a:xfrm>
            <a:off x="4567376" y="56105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第四周进度报告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99E384-8E04-4653-A42B-BBAC6D5C97AC}"/>
              </a:ext>
            </a:extLst>
          </p:cNvPr>
          <p:cNvSpPr txBox="1"/>
          <p:nvPr/>
        </p:nvSpPr>
        <p:spPr>
          <a:xfrm>
            <a:off x="4567376" y="1389667"/>
            <a:ext cx="46281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接口设计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游戏组件挂载测试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挂载原始代码测试（完成）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本周</a:t>
            </a:r>
            <a:r>
              <a:rPr lang="en-US" altLang="zh-CN" sz="2400" dirty="0"/>
              <a:t>(</a:t>
            </a:r>
            <a:r>
              <a:rPr lang="zh-CN" altLang="en-US" sz="2400" dirty="0"/>
              <a:t>第五周</a:t>
            </a:r>
            <a:r>
              <a:rPr lang="en-US" altLang="zh-CN" sz="2400" dirty="0"/>
              <a:t>)</a:t>
            </a:r>
            <a:r>
              <a:rPr lang="zh-CN" altLang="en-US" sz="2400" dirty="0"/>
              <a:t>计划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运行时加载类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测试场地建模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编写接口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10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1419C1-D487-47CE-AE9B-EF269F567172}"/>
              </a:ext>
            </a:extLst>
          </p:cNvPr>
          <p:cNvSpPr txBox="1"/>
          <p:nvPr/>
        </p:nvSpPr>
        <p:spPr>
          <a:xfrm>
            <a:off x="4071246" y="576292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接口设计：</a:t>
            </a:r>
            <a:r>
              <a:rPr lang="en-US" altLang="zh-CN" sz="3200" dirty="0"/>
              <a:t>User Story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E0033F-F992-4BC9-BC91-F8007D750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77" y="1431442"/>
            <a:ext cx="7470646" cy="50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9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578890-15C1-4F03-9280-B6382E43824E}"/>
              </a:ext>
            </a:extLst>
          </p:cNvPr>
          <p:cNvSpPr txBox="1"/>
          <p:nvPr/>
        </p:nvSpPr>
        <p:spPr>
          <a:xfrm>
            <a:off x="3727403" y="515332"/>
            <a:ext cx="473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接口设计：</a:t>
            </a:r>
            <a:r>
              <a:rPr lang="en-US" altLang="zh-CN" sz="3200" dirty="0"/>
              <a:t>Class Diagram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59CD0-D79B-424C-A88F-0EB91169E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07"/>
            <a:ext cx="12192000" cy="58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91005"/>
            <a:ext cx="1790700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1691005"/>
            <a:ext cx="2244725" cy="427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6695" y="2770505"/>
            <a:ext cx="582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一开始</a:t>
            </a:r>
            <a:r>
              <a:rPr lang="en-US" altLang="zh-CN"/>
              <a:t>GameObject Cube </a:t>
            </a:r>
            <a:r>
              <a:rPr lang="zh-CN" altLang="en-US"/>
              <a:t>的脚本只有</a:t>
            </a:r>
            <a:r>
              <a:rPr lang="en-US" altLang="zh-CN"/>
              <a:t>addscript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" y="3291840"/>
            <a:ext cx="3910330" cy="2458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50255" y="3617595"/>
            <a:ext cx="542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按下</a:t>
            </a:r>
            <a:r>
              <a:rPr lang="en-US" altLang="zh-CN"/>
              <a:t>W</a:t>
            </a:r>
            <a:r>
              <a:rPr lang="zh-CN" altLang="en-US"/>
              <a:t>键后，显示出可输入的文本框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0D18FB-17FC-49DC-9F34-EACFA25E3B3D}"/>
              </a:ext>
            </a:extLst>
          </p:cNvPr>
          <p:cNvSpPr/>
          <p:nvPr/>
        </p:nvSpPr>
        <p:spPr>
          <a:xfrm>
            <a:off x="4362192" y="378807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游戏组件挂载测试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365"/>
            <a:ext cx="4182110" cy="2842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2105" y="1904365"/>
            <a:ext cx="4477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从文本框中输入</a:t>
            </a:r>
            <a:r>
              <a:rPr lang="en-US" altLang="zh-CN"/>
              <a:t>unity</a:t>
            </a:r>
            <a:r>
              <a:rPr lang="zh-CN" altLang="en-US"/>
              <a:t>代码</a:t>
            </a:r>
          </a:p>
          <a:p>
            <a:endParaRPr lang="zh-CN" altLang="en-US"/>
          </a:p>
          <a:p>
            <a:r>
              <a:rPr lang="zh-CN" altLang="en-US"/>
              <a:t>此代码用途为：按</a:t>
            </a:r>
            <a:r>
              <a:rPr lang="en-US" altLang="zh-CN"/>
              <a:t>A</a:t>
            </a:r>
            <a:r>
              <a:rPr lang="zh-CN" altLang="en-US"/>
              <a:t>使该物体消失。</a:t>
            </a:r>
          </a:p>
          <a:p>
            <a:endParaRPr lang="zh-CN" altLang="en-US"/>
          </a:p>
          <a:p>
            <a:r>
              <a:rPr lang="zh-CN" altLang="en-US"/>
              <a:t>点击</a:t>
            </a:r>
            <a:r>
              <a:rPr lang="en-US" altLang="zh-CN"/>
              <a:t>save</a:t>
            </a:r>
            <a:r>
              <a:rPr lang="zh-CN" altLang="en-US"/>
              <a:t>后界面消失。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230"/>
            <a:ext cx="2705100" cy="99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24045" y="1907540"/>
            <a:ext cx="6066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addscript</a:t>
            </a:r>
            <a:r>
              <a:rPr lang="zh-CN" altLang="en-US"/>
              <a:t>脚本的功能为按</a:t>
            </a:r>
            <a:r>
              <a:rPr lang="en-US" altLang="zh-CN"/>
              <a:t>e</a:t>
            </a:r>
            <a:r>
              <a:rPr lang="zh-CN" altLang="en-US"/>
              <a:t>添加脚本</a:t>
            </a:r>
          </a:p>
          <a:p>
            <a:endParaRPr lang="zh-CN" altLang="en-US"/>
          </a:p>
          <a:p>
            <a:r>
              <a:rPr lang="zh-CN" altLang="en-US"/>
              <a:t>按</a:t>
            </a:r>
            <a:r>
              <a:rPr lang="en-US" altLang="zh-CN"/>
              <a:t>e</a:t>
            </a:r>
            <a:r>
              <a:rPr lang="zh-CN" altLang="en-US"/>
              <a:t>后添加了脚本</a:t>
            </a:r>
            <a:r>
              <a:rPr lang="en-US" altLang="zh-CN"/>
              <a:t>disappear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en-US" altLang="zh-CN"/>
              <a:t>disappear</a:t>
            </a:r>
            <a:r>
              <a:rPr lang="zh-CN" altLang="en-US"/>
              <a:t>内的内容和输入内容一致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3541395"/>
            <a:ext cx="2752725" cy="2971800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455" y="3605530"/>
            <a:ext cx="4182110" cy="2842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1858645"/>
            <a:ext cx="3789680" cy="2256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35" y="1858645"/>
            <a:ext cx="3846830" cy="2258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8670" y="4502785"/>
            <a:ext cx="880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按下</a:t>
            </a:r>
            <a:r>
              <a:rPr lang="en-US" altLang="zh-CN"/>
              <a:t>A</a:t>
            </a:r>
            <a:r>
              <a:rPr lang="zh-CN" altLang="en-US"/>
              <a:t>之后，正方体</a:t>
            </a:r>
            <a:r>
              <a:rPr lang="en-US" altLang="zh-CN"/>
              <a:t>cube</a:t>
            </a:r>
            <a:r>
              <a:rPr lang="zh-CN" altLang="en-US"/>
              <a:t>消失，证明代码挂载成功。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3607812"/>
  <p:tag name="KSO_WM_UNIT_PLACING_PICTURE_USER_VIEWPORT" val="{&quot;height&quot;:2280,&quot;width&quot;:282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130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天麒</dc:creator>
  <cp:lastModifiedBy>王 天麒</cp:lastModifiedBy>
  <cp:revision>4</cp:revision>
  <dcterms:created xsi:type="dcterms:W3CDTF">2020-03-08T14:21:24Z</dcterms:created>
  <dcterms:modified xsi:type="dcterms:W3CDTF">2020-03-09T08:31:43Z</dcterms:modified>
</cp:coreProperties>
</file>