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8141-A6DF-4EEB-832E-76B3DE841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2E5ECF-CF64-4905-A1CD-6DF28DA8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AE159-4B06-4DDA-AA73-41A350B0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E197-AAF2-48C0-BACA-CEE84F51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E68DF-1CA1-4DD3-A918-5C46120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57D3-07F3-40F6-A5DE-8612A842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53AF6-89C5-4BA9-9EC0-20C340F6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7BDD4-8D87-4351-B627-CD4C8B99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0324E-D564-4F77-A62F-40DABCF2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74271-5C11-426E-8434-608A2888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8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767A5-2951-4342-9408-C49361D3D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14625-5086-40F8-BE39-EE5714CC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BAE4-897D-47BA-9F8F-0EE331CA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E4D28-B3AB-4A5B-A6B2-BA17A6FC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50041-9BFE-4937-8D13-9F3C881D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9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0EE12-8F31-412E-AC89-85C2B1E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2031C-C7FF-4F3F-BBB5-35E9B962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9AEBB-590F-437C-A278-BA0BA3CA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11B6C-8FE8-4E8A-B572-5B479263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331F0-A682-4666-BDD9-B7EFC69D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9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E78FE-9717-4905-B980-B11475AD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F3D7C-CE77-4AFE-B846-AE0193CF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24AC3-FD51-4227-8532-81E2A5E3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27A7A-7C2B-4F96-8374-210C7E9D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32A9-53AA-4CA2-8142-6A78B087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6EBF-B478-41D2-8814-4286422B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2372-B226-4D41-9BF1-C786AC04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F79B8-D2D2-42D9-BD58-F1B20D51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D2575-8EAE-4572-A398-5C9F4E3E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D72B5-7F6D-4E27-AB8D-3C1DDBA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0D94C-84E1-4618-9127-7F1D1AC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414C9-B5F0-4356-BB4D-A1978E7D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758BE-AE93-455C-ABF8-C4B9525C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B6B1C-BD8A-4641-9B60-6CEACC4F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43C7C-103B-4FB8-8204-5D0754C2E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29293-468D-49DA-B3FA-59E7947C3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F878B-0FBF-4E71-B5BD-9266784D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CDC859-6849-404F-B8CF-3B0F184B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ADF3B-48C0-406D-BF05-86EAAEB2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7C12-D772-43F7-9FFB-A65DB26E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F657F-A5FB-4CDB-BD20-52897BB1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49377-8440-4EAA-B943-38779284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1621B-A21F-4A66-BFFA-E7B97AD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1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CCFD7-1A2C-454C-8019-E260ECC2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1618FE-C1DA-4D67-B54F-CDA55D1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6878C-ECD1-417D-8254-C3196227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CC43-412F-4829-A67C-B8EF9646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56A15-E0C1-441D-82D0-7D4BFA2B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2E6E6-9A33-41D2-9B21-A29D9F7C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24E14-FB7B-4E27-94E7-1450BBA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098AB-4084-4A8A-93A0-C8FFA3B5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8E279-BEA4-4C62-B9EE-2EB4796C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2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9C125-0A56-48EC-83F2-9614B45A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535D6C-9535-4F3B-A729-4C0F69F3A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FD7BE-0571-43C4-9AA2-40D38EE6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716A1-70F7-44B8-8E59-53D6BC2A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F2E31-72F9-4069-B2E1-DA1692AC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AF352-FBDA-4E40-9C41-A800A49B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6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87F239-9067-49C1-B3E1-6755757A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90DFE-27EC-47CF-899B-B1A0680A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D6E5-97A6-448A-9E21-3523BBD5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A8B0-CC72-442F-91DE-BC20B60DF74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32F77-B32B-47C6-8620-3E80E58F2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A07F6-DCF3-4C24-9B39-3C64028F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0F58-BD82-4989-AB1B-91CE20D4A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code.sourceforge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0B76192-DE1E-410B-B6B4-6BD292A24DFE}"/>
              </a:ext>
            </a:extLst>
          </p:cNvPr>
          <p:cNvSpPr txBox="1"/>
          <p:nvPr/>
        </p:nvSpPr>
        <p:spPr>
          <a:xfrm>
            <a:off x="4362192" y="40535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交互编程游戏设计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36EE6-7544-40C1-A60F-2B22D4CF3824}"/>
              </a:ext>
            </a:extLst>
          </p:cNvPr>
          <p:cNvSpPr txBox="1"/>
          <p:nvPr/>
        </p:nvSpPr>
        <p:spPr>
          <a:xfrm>
            <a:off x="4296468" y="1374335"/>
            <a:ext cx="35333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概述</a:t>
            </a:r>
            <a:r>
              <a:rPr lang="en-US" altLang="zh-CN" dirty="0"/>
              <a:t>Coding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用户地图编辑器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关卡敌人设计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作为一款游戏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宠物系统扩展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困难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运行时编译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接口设计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参考项目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Robocode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Minecraft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Human Resource Machine</a:t>
            </a:r>
          </a:p>
        </p:txBody>
      </p:sp>
    </p:spTree>
    <p:extLst>
      <p:ext uri="{BB962C8B-B14F-4D97-AF65-F5344CB8AC3E}">
        <p14:creationId xmlns:p14="http://schemas.microsoft.com/office/powerpoint/2010/main" val="40121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4218A9-C3B7-4687-B228-6A45F5FB52CC}"/>
              </a:ext>
            </a:extLst>
          </p:cNvPr>
          <p:cNvSpPr txBox="1"/>
          <p:nvPr/>
        </p:nvSpPr>
        <p:spPr>
          <a:xfrm>
            <a:off x="4133924" y="1618010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Coding Game </a:t>
            </a:r>
            <a:r>
              <a:rPr lang="zh-CN" altLang="en-US" sz="3200" dirty="0"/>
              <a:t>分类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622F20-B83B-46C0-8567-082F3E0A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924" y="2324831"/>
            <a:ext cx="3924151" cy="302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目前的编程游戏主要模式有两种：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以编程为目的的学习平台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华丽的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Onlin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e Judge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教育为目的，可玩性低，问题具体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编程作为游戏的核心玩法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解密、编程体验、设计行为流程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可玩性高、受众小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9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B3D153-1FF2-48A7-AA0E-00189C46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99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94D3A2-ACA2-421B-B384-6281E6D5274D}"/>
              </a:ext>
            </a:extLst>
          </p:cNvPr>
          <p:cNvSpPr/>
          <p:nvPr/>
        </p:nvSpPr>
        <p:spPr>
          <a:xfrm>
            <a:off x="6096000" y="37026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CodinGame is a challenge-based training platform for programmers where you can improve your coding skills with fun exercises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55038F-7718-4AA2-98F7-09E3D8B21402}"/>
              </a:ext>
            </a:extLst>
          </p:cNvPr>
          <p:cNvSpPr txBox="1"/>
          <p:nvPr/>
        </p:nvSpPr>
        <p:spPr>
          <a:xfrm>
            <a:off x="119922" y="61159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编程学习平台</a:t>
            </a:r>
          </a:p>
        </p:txBody>
      </p:sp>
    </p:spTree>
    <p:extLst>
      <p:ext uri="{BB962C8B-B14F-4D97-AF65-F5344CB8AC3E}">
        <p14:creationId xmlns:p14="http://schemas.microsoft.com/office/powerpoint/2010/main" val="36889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8EA1D3-3C31-4366-927C-2725781612C8}"/>
              </a:ext>
            </a:extLst>
          </p:cNvPr>
          <p:cNvSpPr txBox="1"/>
          <p:nvPr/>
        </p:nvSpPr>
        <p:spPr>
          <a:xfrm>
            <a:off x="119922" y="61159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编程主题游戏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488A1-7727-440E-AAEF-B72832B54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" y="209027"/>
            <a:ext cx="5648385" cy="3219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01FD4D-D084-4413-B2E3-B7FFE5278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89773"/>
            <a:ext cx="6096000" cy="29682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DE7ABF-DEC1-4B8D-89D8-1696110C5A03}"/>
              </a:ext>
            </a:extLst>
          </p:cNvPr>
          <p:cNvSpPr txBox="1"/>
          <p:nvPr/>
        </p:nvSpPr>
        <p:spPr>
          <a:xfrm>
            <a:off x="160980" y="3459377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Human Resource Machine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FC3242-077B-48A0-AA2F-341CEA4BFA5F}"/>
              </a:ext>
            </a:extLst>
          </p:cNvPr>
          <p:cNvSpPr txBox="1"/>
          <p:nvPr/>
        </p:nvSpPr>
        <p:spPr>
          <a:xfrm>
            <a:off x="4429899" y="633143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ShenZhen</a:t>
            </a:r>
            <a:r>
              <a:rPr lang="en-US" altLang="zh-CN" dirty="0"/>
              <a:t> IO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6FE0F6-DB65-440C-AA40-E47C2A8EA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94"/>
            <a:ext cx="4705652" cy="3610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914BB5-5973-4B2B-AA58-25AD2F37707E}"/>
              </a:ext>
            </a:extLst>
          </p:cNvPr>
          <p:cNvSpPr txBox="1"/>
          <p:nvPr/>
        </p:nvSpPr>
        <p:spPr>
          <a:xfrm>
            <a:off x="10801652" y="329468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Robocode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60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7E1D5-17E6-494D-AB16-27BF59AFEF46}"/>
              </a:ext>
            </a:extLst>
          </p:cNvPr>
          <p:cNvSpPr txBox="1"/>
          <p:nvPr/>
        </p:nvSpPr>
        <p:spPr>
          <a:xfrm>
            <a:off x="3000865" y="1349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设计介绍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E07BBA-53DA-4E1C-9B32-CB9B036F5979}"/>
              </a:ext>
            </a:extLst>
          </p:cNvPr>
          <p:cNvSpPr/>
          <p:nvPr/>
        </p:nvSpPr>
        <p:spPr>
          <a:xfrm>
            <a:off x="3000865" y="2289393"/>
            <a:ext cx="6096000" cy="1499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我们想做的是一款编程开放世界题材游戏。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本学期的主要工作为研究</a:t>
            </a:r>
            <a:r>
              <a:rPr lang="en-US" altLang="zh-CN" u="sng" kern="0" dirty="0" err="1">
                <a:solidFill>
                  <a:srgbClr val="4183C4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Robocode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这款开源编程游戏的设计结构，并在</a:t>
            </a:r>
            <a:r>
              <a:rPr lang="en-US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Unity</a:t>
            </a:r>
            <a:r>
              <a:rPr lang="zh-CN" altLang="en-US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游戏</a:t>
            </a:r>
            <a:r>
              <a:rPr lang="zh-CN" altLang="zh-CN" kern="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引擎上实现游戏设计并加入新的创意。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85D05-C9E3-48F4-86B1-F836FD4524CC}"/>
              </a:ext>
            </a:extLst>
          </p:cNvPr>
          <p:cNvSpPr txBox="1"/>
          <p:nvPr/>
        </p:nvSpPr>
        <p:spPr>
          <a:xfrm>
            <a:off x="3000865" y="3943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开放世界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9201BB-3014-4C6C-AE59-269327C4677C}"/>
              </a:ext>
            </a:extLst>
          </p:cNvPr>
          <p:cNvSpPr/>
          <p:nvPr/>
        </p:nvSpPr>
        <p:spPr>
          <a:xfrm>
            <a:off x="3000865" y="47207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開放世界是電子遊戲關卡設計的一種，在其中玩家可自由地在一個虛擬世界中漫遊，並可自由選擇完成遊戲任務的時間點和方式。</a:t>
            </a:r>
            <a:endParaRPr lang="en-US" altLang="zh-TW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维基百科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36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F26ADE-2A29-44CD-8C57-B5FA7349C38F}"/>
              </a:ext>
            </a:extLst>
          </p:cNvPr>
          <p:cNvSpPr/>
          <p:nvPr/>
        </p:nvSpPr>
        <p:spPr>
          <a:xfrm>
            <a:off x="587604" y="476460"/>
            <a:ext cx="6096000" cy="2952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游戏逻辑设计及介绍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视角：第一人称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游戏类型：开放世界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角色扮演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编程交互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游戏模式：创造模式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挑战模式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游戏是满足玩家的创世神心愿，创造自己的世界并且允许设定世界中生物的行为模式。方块是这个世界的基本元素，玩家可以搭建任何样式的建筑物，编程则可以让世界中的角色按照玩家希望的模式做出行为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3501B5-7163-4CE8-B263-31BC062BDD36}"/>
              </a:ext>
            </a:extLst>
          </p:cNvPr>
          <p:cNvSpPr/>
          <p:nvPr/>
        </p:nvSpPr>
        <p:spPr>
          <a:xfrm>
            <a:off x="587604" y="3768082"/>
            <a:ext cx="6096000" cy="1142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主角（玩家操控）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设定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主角是这个方块世界的创世神。万物的存在与毁灭取决于你，生灵的行为与思想亦取决于你。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9A788B-01E7-45AB-A061-930C15E9A7DC}"/>
              </a:ext>
            </a:extLst>
          </p:cNvPr>
          <p:cNvSpPr/>
          <p:nvPr/>
        </p:nvSpPr>
        <p:spPr>
          <a:xfrm>
            <a:off x="587604" y="5249977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方块</a:t>
            </a:r>
            <a:endParaRPr lang="en-US" altLang="zh-CN" b="1" kern="0" dirty="0">
              <a:solidFill>
                <a:srgbClr val="00000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</a:rPr>
              <a:t>设定：这个世界由各种元素方块组成，每种方块具有不同属性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25E8A-80D8-4E55-9D1D-256FE4A0DE72}"/>
              </a:ext>
            </a:extLst>
          </p:cNvPr>
          <p:cNvSpPr/>
          <p:nvPr/>
        </p:nvSpPr>
        <p:spPr>
          <a:xfrm>
            <a:off x="7241711" y="3768082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生物</a:t>
            </a:r>
            <a:endParaRPr lang="en-US" altLang="zh-CN" b="1" kern="0" dirty="0">
              <a:solidFill>
                <a:srgbClr val="000000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</a:rPr>
              <a:t>设定：生活在这个世界中的各种生物，</a:t>
            </a:r>
            <a:endParaRPr lang="en-US" altLang="zh-CN" kern="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kern="0" dirty="0">
                <a:solidFill>
                  <a:srgbClr val="000000"/>
                </a:solidFill>
                <a:ea typeface="微软雅黑" panose="020B0503020204020204" pitchFamily="34" charset="-122"/>
              </a:rPr>
              <a:t>玩家可以通过编程更改他们的行为模式。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9C4026-9A60-4DE7-AB08-4B48BFDC04A6}"/>
              </a:ext>
            </a:extLst>
          </p:cNvPr>
          <p:cNvSpPr txBox="1"/>
          <p:nvPr/>
        </p:nvSpPr>
        <p:spPr>
          <a:xfrm>
            <a:off x="5090597" y="914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应用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AF754B-9154-4C23-954B-41BA72B890AE}"/>
              </a:ext>
            </a:extLst>
          </p:cNvPr>
          <p:cNvSpPr txBox="1"/>
          <p:nvPr/>
        </p:nvSpPr>
        <p:spPr>
          <a:xfrm>
            <a:off x="5090597" y="1677971"/>
            <a:ext cx="48590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用户地图编辑器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给用户使用的友好易用编辑器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关卡敌人设计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用户可以通过编程界面设计自己的关卡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游戏本身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设计自己的</a:t>
            </a:r>
            <a:r>
              <a:rPr lang="en-US" altLang="zh-CN" dirty="0"/>
              <a:t>AI</a:t>
            </a:r>
            <a:r>
              <a:rPr lang="zh-CN" altLang="en-US" dirty="0"/>
              <a:t>进行战斗</a:t>
            </a:r>
            <a:r>
              <a:rPr lang="en-US" altLang="zh-CN" dirty="0"/>
              <a:t>/</a:t>
            </a:r>
            <a:r>
              <a:rPr lang="zh-CN" altLang="en-US" dirty="0"/>
              <a:t>交互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开放世界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宠物系统扩展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普通的宠物系统只是数值上的成长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玩家可以亲手设定宠物的行为模式</a:t>
            </a:r>
          </a:p>
        </p:txBody>
      </p:sp>
      <p:pic>
        <p:nvPicPr>
          <p:cNvPr id="3074" name="Picture 2" descr="「Minecraft」的圖片搜尋結果">
            <a:extLst>
              <a:ext uri="{FF2B5EF4-FFF2-40B4-BE49-F238E27FC236}">
                <a16:creationId xmlns:a16="http://schemas.microsoft.com/office/drawing/2014/main" id="{2B438EB5-446B-459A-B7E9-E0D8EB00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5" y="574005"/>
            <a:ext cx="4282493" cy="28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72F1E9-4F90-44D8-8D25-162B62AE5302}"/>
              </a:ext>
            </a:extLst>
          </p:cNvPr>
          <p:cNvSpPr txBox="1"/>
          <p:nvPr/>
        </p:nvSpPr>
        <p:spPr>
          <a:xfrm>
            <a:off x="2969566" y="18193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困难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9827A3-FE31-42A9-BD45-6A0CF179655B}"/>
              </a:ext>
            </a:extLst>
          </p:cNvPr>
          <p:cNvSpPr/>
          <p:nvPr/>
        </p:nvSpPr>
        <p:spPr>
          <a:xfrm>
            <a:off x="2969566" y="2505670"/>
            <a:ext cx="56276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运行时编译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需要在游戏中存储玩家编辑的文件并加载到</a:t>
            </a:r>
            <a:r>
              <a:rPr lang="en-US" altLang="zh-CN" dirty="0"/>
              <a:t>	</a:t>
            </a:r>
            <a:r>
              <a:rPr lang="zh-CN" altLang="en-US" dirty="0"/>
              <a:t>控制对象上</a:t>
            </a:r>
            <a:endParaRPr lang="en-US" altLang="zh-CN" dirty="0"/>
          </a:p>
          <a:p>
            <a:pPr lvl="1"/>
            <a:r>
              <a:rPr lang="zh-CN" altLang="en-US" dirty="0"/>
              <a:t>接口设计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设计玩家可以编程的接口列表，保证安全性</a:t>
            </a:r>
            <a:endParaRPr lang="en-US" altLang="zh-CN" dirty="0"/>
          </a:p>
          <a:p>
            <a:pPr lvl="1"/>
            <a:r>
              <a:rPr lang="zh-CN" altLang="en-US" dirty="0"/>
              <a:t>建模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玩家、方块和生物的模型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030432-01EB-458A-9B0E-7D36D12B4F4A}"/>
              </a:ext>
            </a:extLst>
          </p:cNvPr>
          <p:cNvSpPr txBox="1"/>
          <p:nvPr/>
        </p:nvSpPr>
        <p:spPr>
          <a:xfrm>
            <a:off x="1765954" y="13781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0BE3E0-9930-470A-ADFF-8DF2FB9D9838}"/>
              </a:ext>
            </a:extLst>
          </p:cNvPr>
          <p:cNvSpPr txBox="1"/>
          <p:nvPr/>
        </p:nvSpPr>
        <p:spPr>
          <a:xfrm>
            <a:off x="1765954" y="2243578"/>
            <a:ext cx="21964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Week 3-</a:t>
            </a:r>
            <a:r>
              <a:rPr lang="zh-CN" altLang="en-US" dirty="0"/>
              <a:t>返校前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Week 3-5</a:t>
            </a:r>
          </a:p>
          <a:p>
            <a:endParaRPr lang="en-US" altLang="zh-CN" dirty="0"/>
          </a:p>
          <a:p>
            <a:r>
              <a:rPr lang="en-US" altLang="zh-CN" dirty="0"/>
              <a:t>Week 5</a:t>
            </a:r>
          </a:p>
          <a:p>
            <a:endParaRPr lang="en-US" altLang="zh-CN" dirty="0"/>
          </a:p>
          <a:p>
            <a:r>
              <a:rPr lang="en-US" altLang="zh-CN" dirty="0"/>
              <a:t>Week 5-6</a:t>
            </a:r>
          </a:p>
          <a:p>
            <a:endParaRPr lang="en-US" altLang="zh-CN" dirty="0"/>
          </a:p>
          <a:p>
            <a:r>
              <a:rPr lang="en-US" altLang="zh-CN" dirty="0"/>
              <a:t>Week 6</a:t>
            </a:r>
          </a:p>
          <a:p>
            <a:endParaRPr lang="en-US" altLang="zh-CN" dirty="0"/>
          </a:p>
          <a:p>
            <a:r>
              <a:rPr lang="en-US" altLang="zh-CN" dirty="0"/>
              <a:t>Week 7-</a:t>
            </a:r>
            <a:r>
              <a:rPr lang="zh-CN" altLang="en-US" dirty="0"/>
              <a:t>第一次答辩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CE1CD4-3F9B-43EF-BCB6-09F63D2BB7CA}"/>
              </a:ext>
            </a:extLst>
          </p:cNvPr>
          <p:cNvSpPr txBox="1"/>
          <p:nvPr/>
        </p:nvSpPr>
        <p:spPr>
          <a:xfrm>
            <a:off x="5030771" y="2243578"/>
            <a:ext cx="62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知识积累，研究</a:t>
            </a:r>
            <a:r>
              <a:rPr lang="en-US" altLang="zh-CN"/>
              <a:t>robocode</a:t>
            </a:r>
            <a:r>
              <a:rPr lang="zh-CN" altLang="zh-CN"/>
              <a:t>的实现原理。学习</a:t>
            </a:r>
            <a:r>
              <a:rPr lang="en-US" altLang="zh-CN"/>
              <a:t>unity</a:t>
            </a:r>
            <a:r>
              <a:rPr lang="zh-CN" altLang="zh-CN"/>
              <a:t>引擎的使用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082D73-1961-4D7C-AFC4-5F66B23604A1}"/>
              </a:ext>
            </a:extLst>
          </p:cNvPr>
          <p:cNvSpPr/>
          <p:nvPr/>
        </p:nvSpPr>
        <p:spPr>
          <a:xfrm>
            <a:off x="5030771" y="2646285"/>
            <a:ext cx="6096000" cy="78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en-US" altLang="zh-CN" kern="0" dirty="0" err="1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robocode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进行研究，尝试对其部分功能及接口进行</a:t>
            </a:r>
            <a:r>
              <a:rPr lang="en-US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unity</a:t>
            </a: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复现（游戏外测试接口可行度）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3D779C-B9A5-449F-AA7B-E97EF9725920}"/>
              </a:ext>
            </a:extLst>
          </p:cNvPr>
          <p:cNvSpPr/>
          <p:nvPr/>
        </p:nvSpPr>
        <p:spPr>
          <a:xfrm>
            <a:off x="5030771" y="3429000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开始编写代码接口，简化游戏中实际编写时的代码复杂度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69C984-B067-4171-9724-D59819B97B45}"/>
              </a:ext>
            </a:extLst>
          </p:cNvPr>
          <p:cNvSpPr/>
          <p:nvPr/>
        </p:nvSpPr>
        <p:spPr>
          <a:xfrm>
            <a:off x="5030771" y="38132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实现针对物体进行简单代码挂载，使代码可以在游戏中影响物体。 如测试游戏中挂载已存在代码。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DF221-A559-43B1-AF6E-D624CE19DFD5}"/>
              </a:ext>
            </a:extLst>
          </p:cNvPr>
          <p:cNvSpPr/>
          <p:nvPr/>
        </p:nvSpPr>
        <p:spPr>
          <a:xfrm>
            <a:off x="5030771" y="4321260"/>
            <a:ext cx="6096000" cy="78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设计游戏内代码编写模块，使游戏内可以进行代码编写。暂不考虑编译器相关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74F736-5A2B-48A8-B41B-356FBA31C7B4}"/>
              </a:ext>
            </a:extLst>
          </p:cNvPr>
          <p:cNvSpPr/>
          <p:nvPr/>
        </p:nvSpPr>
        <p:spPr>
          <a:xfrm>
            <a:off x="5030771" y="5001821"/>
            <a:ext cx="6096000" cy="78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kern="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实现游戏内编写代码与挂载至相应物体。完成关于物体移动的接口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06EEC17-5E2D-4321-B924-8CF3362B21DC}"/>
              </a:ext>
            </a:extLst>
          </p:cNvPr>
          <p:cNvCxnSpPr/>
          <p:nvPr/>
        </p:nvCxnSpPr>
        <p:spPr>
          <a:xfrm>
            <a:off x="1621410" y="2714920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4C1E957-FAC6-4060-B18D-7CE212EF3B3F}"/>
              </a:ext>
            </a:extLst>
          </p:cNvPr>
          <p:cNvCxnSpPr/>
          <p:nvPr/>
        </p:nvCxnSpPr>
        <p:spPr>
          <a:xfrm>
            <a:off x="1765954" y="3402291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369906-7E1C-49BD-96AF-5E794B75F992}"/>
              </a:ext>
            </a:extLst>
          </p:cNvPr>
          <p:cNvCxnSpPr/>
          <p:nvPr/>
        </p:nvCxnSpPr>
        <p:spPr>
          <a:xfrm>
            <a:off x="1765954" y="3813238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F1C3CC-2380-4949-8DC4-0C2081A74165}"/>
              </a:ext>
            </a:extLst>
          </p:cNvPr>
          <p:cNvCxnSpPr/>
          <p:nvPr/>
        </p:nvCxnSpPr>
        <p:spPr>
          <a:xfrm>
            <a:off x="1765954" y="4404580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2B8A5B-A2BE-4C14-A491-78948BFBC31B}"/>
              </a:ext>
            </a:extLst>
          </p:cNvPr>
          <p:cNvCxnSpPr/>
          <p:nvPr/>
        </p:nvCxnSpPr>
        <p:spPr>
          <a:xfrm>
            <a:off x="1621410" y="5015322"/>
            <a:ext cx="1004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618</Words>
  <Application>Microsoft Office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YitaiWTQ</dc:creator>
  <cp:lastModifiedBy>YitaiWTQ</cp:lastModifiedBy>
  <cp:revision>13</cp:revision>
  <dcterms:created xsi:type="dcterms:W3CDTF">2020-03-02T01:34:07Z</dcterms:created>
  <dcterms:modified xsi:type="dcterms:W3CDTF">2020-03-02T12:18:21Z</dcterms:modified>
</cp:coreProperties>
</file>