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66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4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6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2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3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2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8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9655EA-C45A-4A79-8AA7-EA23797ACB76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62BEB-6A78-4E5E-A489-ACC178B24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DE1A7-9E78-4163-96C4-50ED429BD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期中考與</a:t>
            </a:r>
            <a:r>
              <a:rPr lang="en-US" altLang="zh-TW" dirty="0"/>
              <a:t>AI</a:t>
            </a:r>
            <a:r>
              <a:rPr lang="zh-TW" altLang="en-US" dirty="0"/>
              <a:t>對話截圖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E7A0F5-AA42-451F-ADB9-645A11221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學號</a:t>
            </a:r>
            <a:r>
              <a:rPr lang="en-US" altLang="zh-TW" dirty="0"/>
              <a:t>:11272016</a:t>
            </a:r>
          </a:p>
          <a:p>
            <a:r>
              <a:rPr lang="zh-TW" altLang="en-US" dirty="0"/>
              <a:t>系級</a:t>
            </a:r>
            <a:r>
              <a:rPr lang="en-US" altLang="zh-TW" dirty="0"/>
              <a:t>:</a:t>
            </a:r>
            <a:r>
              <a:rPr lang="zh-TW" altLang="en-US" dirty="0"/>
              <a:t>土木碩一</a:t>
            </a:r>
            <a:endParaRPr lang="en-US" altLang="zh-TW" dirty="0"/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王振宇</a:t>
            </a:r>
          </a:p>
        </p:txBody>
      </p:sp>
    </p:spTree>
    <p:extLst>
      <p:ext uri="{BB962C8B-B14F-4D97-AF65-F5344CB8AC3E}">
        <p14:creationId xmlns:p14="http://schemas.microsoft.com/office/powerpoint/2010/main" val="272394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0E04-D49A-4494-B106-26FF6F9B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4717332"/>
          </a:xfrm>
        </p:spPr>
        <p:txBody>
          <a:bodyPr/>
          <a:lstStyle/>
          <a:p>
            <a:r>
              <a:rPr lang="zh-TW" altLang="en-US" dirty="0"/>
              <a:t>以下截圖都為從左至右</a:t>
            </a:r>
          </a:p>
        </p:txBody>
      </p:sp>
    </p:spTree>
    <p:extLst>
      <p:ext uri="{BB962C8B-B14F-4D97-AF65-F5344CB8AC3E}">
        <p14:creationId xmlns:p14="http://schemas.microsoft.com/office/powerpoint/2010/main" val="21776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1C3A1-EFB6-468F-A6E7-40C58F91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A20D9C-C967-449A-A7A0-A55D4024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10287"/>
            <a:ext cx="2879860" cy="60374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341061-D8EC-4DAC-8781-AF33F01BC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40" y="2402401"/>
            <a:ext cx="2638793" cy="36866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B93F36-E32C-4B93-BDDC-E942A88F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4" y="768910"/>
            <a:ext cx="280074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8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1C3A1-EFB6-468F-A6E7-40C58F91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ED7B259-061E-42B5-B7AB-F7CF7916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" y="2442583"/>
            <a:ext cx="2402894" cy="331787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0764CAC-F839-457F-AD45-CFC87788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18" y="609526"/>
            <a:ext cx="2075549" cy="563894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957FEA5-FF1C-4B23-81C0-0BBB9674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45" y="555672"/>
            <a:ext cx="2150614" cy="56928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2674AF0-28DB-49F2-8776-890376D4A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98" y="428921"/>
            <a:ext cx="2262220" cy="60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1C3A1-EFB6-468F-A6E7-40C58F91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9884012-0A57-40CF-99C9-816F88C9E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47" y="733557"/>
            <a:ext cx="2134338" cy="559877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A9C152-71DD-418D-ACDB-B8325ECE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88" y="381740"/>
            <a:ext cx="2305285" cy="6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1C3A1-EFB6-468F-A6E7-40C58F91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B4B3E86-8180-40E4-8D80-9BCA1E54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94" y="626406"/>
            <a:ext cx="1944948" cy="5605187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E54AF6-C0F1-4C7F-BF76-022D93C41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54" y="550414"/>
            <a:ext cx="2195015" cy="57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36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期中考與AI對話截圖</vt:lpstr>
      <vt:lpstr>以下截圖都為從左至右</vt:lpstr>
      <vt:lpstr>截圖</vt:lpstr>
      <vt:lpstr>截圖</vt:lpstr>
      <vt:lpstr>截圖</vt:lpstr>
      <vt:lpstr>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期中考與AI對話節圖</dc:title>
  <dc:creator>User</dc:creator>
  <cp:lastModifiedBy>User</cp:lastModifiedBy>
  <cp:revision>4</cp:revision>
  <dcterms:created xsi:type="dcterms:W3CDTF">2024-04-09T12:14:57Z</dcterms:created>
  <dcterms:modified xsi:type="dcterms:W3CDTF">2024-04-09T12:39:21Z</dcterms:modified>
</cp:coreProperties>
</file>