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646379" y="646680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1334764" y="1084970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1334764" y="2893076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1639606" y="1828800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570400" y="207730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1503676" y="207730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2166332" y="33557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3627483" y="714862"/>
            <a:ext cx="1237564" cy="252000"/>
            <a:chOff x="3632734" y="830974"/>
            <a:chExt cx="1237564" cy="252000"/>
          </a:xfrm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3558757" y="2658642"/>
            <a:ext cx="1375016" cy="1121379"/>
            <a:chOff x="3597470" y="2586072"/>
            <a:chExt cx="1375016" cy="112137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4238352" y="765748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3721868" y="1375697"/>
            <a:ext cx="1048794" cy="923503"/>
            <a:chOff x="3709207" y="1375697"/>
            <a:chExt cx="1048794" cy="92350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2764577" y="282905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5195953" y="33557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5794198" y="282905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6539271" y="2892616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6683569" y="207730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6844113" y="1828800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6601652" y="1073558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5850886" y="646680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3714219" y="93475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3714219" y="22523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3714219" y="37405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3362823" y="610335"/>
            <a:ext cx="1766885" cy="3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</cp:revision>
  <dcterms:created xsi:type="dcterms:W3CDTF">2024-02-14T03:29:44Z</dcterms:created>
  <dcterms:modified xsi:type="dcterms:W3CDTF">2024-02-14T03:52:33Z</dcterms:modified>
</cp:coreProperties>
</file>