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61" r:id="rId5"/>
    <p:sldId id="256" r:id="rId6"/>
    <p:sldId id="262" r:id="rId7"/>
    <p:sldId id="257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C5E0B4"/>
    <a:srgbClr val="D6DCE5"/>
    <a:srgbClr val="E1D3FB"/>
    <a:srgbClr val="FFDF92"/>
    <a:srgbClr val="4B74B2"/>
    <a:srgbClr val="FC8C5A"/>
    <a:srgbClr val="834026"/>
    <a:srgbClr val="DB3124"/>
    <a:srgbClr val="136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038" autoAdjust="0"/>
  </p:normalViewPr>
  <p:slideViewPr>
    <p:cSldViewPr snapToGrid="0">
      <p:cViewPr varScale="1">
        <p:scale>
          <a:sx n="61" d="100"/>
          <a:sy n="61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1367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  <c:pt idx="5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7-496B-B621-2B45E5B21266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219E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07-496B-B621-2B45E5B21266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90C9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07-496B-B621-2B45E5B21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074991"/>
        <c:axId val="14390725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807-496B-B621-2B45E5B21266}"/>
                  </c:ext>
                </c:extLst>
              </c15:ser>
            </c15:filteredBarSeries>
          </c:ext>
        </c:extLst>
      </c:barChart>
      <c:catAx>
        <c:axId val="1439074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Years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5072651462965263"/>
              <c:y val="0.784004584750826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2591"/>
        <c:crosses val="autoZero"/>
        <c:auto val="1"/>
        <c:lblAlgn val="ctr"/>
        <c:lblOffset val="100"/>
        <c:noMultiLvlLbl val="0"/>
      </c:catAx>
      <c:valAx>
        <c:axId val="1439072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Percentage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2121212121212121E-2"/>
              <c:y val="2.94055300273978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499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0793653992362E-2"/>
          <c:y val="0.87976308056236363"/>
          <c:w val="0.9"/>
          <c:h val="6.06764289593422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E-4976-98E3-B35C1A1AAF7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69</c:v>
                </c:pt>
                <c:pt idx="1">
                  <c:v>64</c:v>
                </c:pt>
                <c:pt idx="2">
                  <c:v>50</c:v>
                </c:pt>
                <c:pt idx="3">
                  <c:v>88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E-4976-98E3-B35C1A1AA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132191"/>
        <c:axId val="68133151"/>
      </c:barChart>
      <c:catAx>
        <c:axId val="68132191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3151"/>
        <c:crosses val="autoZero"/>
        <c:auto val="1"/>
        <c:lblAlgn val="ctr"/>
        <c:lblOffset val="100"/>
        <c:noMultiLvlLbl val="0"/>
      </c:catAx>
      <c:valAx>
        <c:axId val="68133151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97</c:v>
                </c:pt>
                <c:pt idx="1">
                  <c:v>96</c:v>
                </c:pt>
                <c:pt idx="2">
                  <c:v>95</c:v>
                </c:pt>
                <c:pt idx="3">
                  <c:v>91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0-4CD3-8228-E5F01625A542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Sheet3!$C$2:$C$6</c:f>
              <c:numCache>
                <c:formatCode>General</c:formatCode>
                <c:ptCount val="5"/>
                <c:pt idx="0">
                  <c:v>53</c:v>
                </c:pt>
                <c:pt idx="1">
                  <c:v>70</c:v>
                </c:pt>
                <c:pt idx="2">
                  <c:v>78</c:v>
                </c:pt>
                <c:pt idx="3">
                  <c:v>83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0-4CD3-8228-E5F01625A5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7967199"/>
        <c:axId val="117967679"/>
      </c:barChart>
      <c:catAx>
        <c:axId val="117967199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679"/>
        <c:crosses val="autoZero"/>
        <c:auto val="1"/>
        <c:lblAlgn val="ctr"/>
        <c:lblOffset val="100"/>
        <c:noMultiLvlLbl val="0"/>
      </c:catAx>
      <c:valAx>
        <c:axId val="117967679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1B29-4B2C-45D3-A635-AAD919103DB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834-E7F9-4270-A66E-AB61FE28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1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69C4F4E-4294-54AE-330A-B9285FC81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914077"/>
              </p:ext>
            </p:extLst>
          </p:nvPr>
        </p:nvGraphicFramePr>
        <p:xfrm>
          <a:off x="1358462" y="1050597"/>
          <a:ext cx="8932167" cy="426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17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3049244-EC8C-EC0E-4A29-2E8E702F4CE1}"/>
              </a:ext>
            </a:extLst>
          </p:cNvPr>
          <p:cNvSpPr/>
          <p:nvPr/>
        </p:nvSpPr>
        <p:spPr>
          <a:xfrm>
            <a:off x="484541" y="3027056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362BC2-0907-DBFA-1125-06377F52C87F}"/>
              </a:ext>
            </a:extLst>
          </p:cNvPr>
          <p:cNvSpPr/>
          <p:nvPr/>
        </p:nvSpPr>
        <p:spPr>
          <a:xfrm>
            <a:off x="6584471" y="1694399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8E5EE4-6AC0-539A-07BF-E930A437829D}"/>
              </a:ext>
            </a:extLst>
          </p:cNvPr>
          <p:cNvSpPr/>
          <p:nvPr/>
        </p:nvSpPr>
        <p:spPr>
          <a:xfrm>
            <a:off x="484541" y="1694399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/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blipFill>
                <a:blip r:embed="rId2"/>
                <a:stretch>
                  <a:fillRect l="-3623"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/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blipFill>
                <a:blip r:embed="rId3"/>
                <a:stretch>
                  <a:fillRect l="-3650" b="-1471"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/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/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/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/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666146F-BBF3-4185-D2BF-1B7C04794E1E}"/>
              </a:ext>
            </a:extLst>
          </p:cNvPr>
          <p:cNvSpPr txBox="1"/>
          <p:nvPr/>
        </p:nvSpPr>
        <p:spPr>
          <a:xfrm>
            <a:off x="-43459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/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/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/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/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6170171-FD51-CAA0-BA4D-ABB9C4946F4E}"/>
              </a:ext>
            </a:extLst>
          </p:cNvPr>
          <p:cNvSpPr txBox="1"/>
          <p:nvPr/>
        </p:nvSpPr>
        <p:spPr>
          <a:xfrm>
            <a:off x="2613734" y="3311682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/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blipFill>
                <a:blip r:embed="rId12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/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blipFill>
                <a:blip r:embed="rId13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/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blipFill>
                <a:blip r:embed="rId14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/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blipFill>
                <a:blip r:embed="rId1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E8CDA7-6AEE-8AE9-2724-A09140F46EA0}"/>
              </a:ext>
            </a:extLst>
          </p:cNvPr>
          <p:cNvGrpSpPr/>
          <p:nvPr/>
        </p:nvGrpSpPr>
        <p:grpSpPr>
          <a:xfrm>
            <a:off x="1405597" y="2124850"/>
            <a:ext cx="309103" cy="150018"/>
            <a:chOff x="1211553" y="2768600"/>
            <a:chExt cx="309103" cy="15001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6330D6C-50EA-75A2-6651-0016A49E652D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5D60CC3-163C-9266-FED6-2F9FBCF96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2C8129-9711-7222-FC6B-C6675DCAB00D}"/>
              </a:ext>
            </a:extLst>
          </p:cNvPr>
          <p:cNvGrpSpPr/>
          <p:nvPr/>
        </p:nvGrpSpPr>
        <p:grpSpPr>
          <a:xfrm>
            <a:off x="4314970" y="2124850"/>
            <a:ext cx="309103" cy="150018"/>
            <a:chOff x="1211553" y="2768600"/>
            <a:chExt cx="309103" cy="15001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5075E5-E014-CD04-B2B3-A677261C40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FCD6D70-BC5A-7A22-E12D-6185DAE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A33E3B5-0479-EEB0-A198-5F815DE2C69D}"/>
              </a:ext>
            </a:extLst>
          </p:cNvPr>
          <p:cNvGrpSpPr/>
          <p:nvPr/>
        </p:nvGrpSpPr>
        <p:grpSpPr>
          <a:xfrm>
            <a:off x="3143196" y="2087390"/>
            <a:ext cx="309103" cy="150018"/>
            <a:chOff x="1211553" y="2768600"/>
            <a:chExt cx="309103" cy="15001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056CE4F-A326-7461-47DB-20F257214D5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DADA6C4-6685-8599-5ED5-A268C4569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0FA173-2E07-0CC9-B388-1347757A4F1E}"/>
              </a:ext>
            </a:extLst>
          </p:cNvPr>
          <p:cNvGrpSpPr/>
          <p:nvPr/>
        </p:nvGrpSpPr>
        <p:grpSpPr>
          <a:xfrm>
            <a:off x="2545809" y="2087390"/>
            <a:ext cx="309103" cy="150018"/>
            <a:chOff x="1211553" y="2768600"/>
            <a:chExt cx="309103" cy="15001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07C882D-3E14-171A-2A63-4994714ADC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5AF0A9-DE46-6E4E-3337-83D928088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CC99ABD-7BA9-50A7-6259-5DB997741C48}"/>
              </a:ext>
            </a:extLst>
          </p:cNvPr>
          <p:cNvSpPr txBox="1"/>
          <p:nvPr/>
        </p:nvSpPr>
        <p:spPr>
          <a:xfrm>
            <a:off x="2613734" y="2015193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6580B8-C2EF-01C4-5050-6E87D42AFB88}"/>
              </a:ext>
            </a:extLst>
          </p:cNvPr>
          <p:cNvSpPr/>
          <p:nvPr/>
        </p:nvSpPr>
        <p:spPr>
          <a:xfrm>
            <a:off x="6584471" y="3027056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ACDDB9-8337-D53C-BD28-98B0ADC5BD96}"/>
              </a:ext>
            </a:extLst>
          </p:cNvPr>
          <p:cNvSpPr txBox="1"/>
          <p:nvPr/>
        </p:nvSpPr>
        <p:spPr>
          <a:xfrm>
            <a:off x="6056471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/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/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/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/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7947C689-F390-7442-A2C8-032D993A52AA}"/>
              </a:ext>
            </a:extLst>
          </p:cNvPr>
          <p:cNvSpPr txBox="1"/>
          <p:nvPr/>
        </p:nvSpPr>
        <p:spPr>
          <a:xfrm>
            <a:off x="871366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/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/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/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/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773B73C3-1316-373E-A0AB-66745D447537}"/>
              </a:ext>
            </a:extLst>
          </p:cNvPr>
          <p:cNvSpPr txBox="1"/>
          <p:nvPr/>
        </p:nvSpPr>
        <p:spPr>
          <a:xfrm>
            <a:off x="8713664" y="3310390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1B2CC9-D85D-5B4C-DF19-5EDC9ACAE4A3}"/>
              </a:ext>
            </a:extLst>
          </p:cNvPr>
          <p:cNvSpPr txBox="1"/>
          <p:nvPr/>
        </p:nvSpPr>
        <p:spPr>
          <a:xfrm>
            <a:off x="5413467" y="3225848"/>
            <a:ext cx="13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辅助词嵌入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6B60585-0A74-3C29-6584-8030E5E74FBD}"/>
              </a:ext>
            </a:extLst>
          </p:cNvPr>
          <p:cNvSpPr txBox="1"/>
          <p:nvPr/>
        </p:nvSpPr>
        <p:spPr>
          <a:xfrm>
            <a:off x="5294887" y="1874465"/>
            <a:ext cx="160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8789DD-0219-93A8-3BAB-F38182D5604F}"/>
              </a:ext>
            </a:extLst>
          </p:cNvPr>
          <p:cNvSpPr/>
          <p:nvPr/>
        </p:nvSpPr>
        <p:spPr>
          <a:xfrm>
            <a:off x="241300" y="1597714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89DDAD-D565-F82D-C9EC-A7C874FABBCF}"/>
              </a:ext>
            </a:extLst>
          </p:cNvPr>
          <p:cNvSpPr/>
          <p:nvPr/>
        </p:nvSpPr>
        <p:spPr>
          <a:xfrm>
            <a:off x="241298" y="2901053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5355C4-B1F3-0B9F-4ADA-3145870B6EE3}"/>
              </a:ext>
            </a:extLst>
          </p:cNvPr>
          <p:cNvSpPr txBox="1"/>
          <p:nvPr/>
        </p:nvSpPr>
        <p:spPr>
          <a:xfrm>
            <a:off x="-43459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B2327B-5AA6-3096-7DB9-0CFED64EB9EE}"/>
              </a:ext>
            </a:extLst>
          </p:cNvPr>
          <p:cNvSpPr txBox="1"/>
          <p:nvPr/>
        </p:nvSpPr>
        <p:spPr>
          <a:xfrm>
            <a:off x="6056471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/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/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/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/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F1F7CED8-A684-77C4-784C-4498A2AEB501}"/>
              </a:ext>
            </a:extLst>
          </p:cNvPr>
          <p:cNvSpPr txBox="1"/>
          <p:nvPr/>
        </p:nvSpPr>
        <p:spPr>
          <a:xfrm>
            <a:off x="261373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30D2EC-6DEC-7DA1-5AD3-27A86262367C}"/>
              </a:ext>
            </a:extLst>
          </p:cNvPr>
          <p:cNvCxnSpPr>
            <a:cxnSpLocks/>
          </p:cNvCxnSpPr>
          <p:nvPr/>
        </p:nvCxnSpPr>
        <p:spPr>
          <a:xfrm flipV="1">
            <a:off x="99655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242">
            <a:extLst>
              <a:ext uri="{FF2B5EF4-FFF2-40B4-BE49-F238E27FC236}">
                <a16:creationId xmlns:a16="http://schemas.microsoft.com/office/drawing/2014/main" id="{2CB2E3C2-BB2D-503F-7EAC-3AA4B349317E}"/>
              </a:ext>
            </a:extLst>
          </p:cNvPr>
          <p:cNvSpPr/>
          <p:nvPr/>
        </p:nvSpPr>
        <p:spPr>
          <a:xfrm rot="5400000" flipH="1" flipV="1">
            <a:off x="287854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242">
            <a:extLst>
              <a:ext uri="{FF2B5EF4-FFF2-40B4-BE49-F238E27FC236}">
                <a16:creationId xmlns:a16="http://schemas.microsoft.com/office/drawing/2014/main" id="{DDC8C776-DED3-57BC-90C2-533F73B2A983}"/>
              </a:ext>
            </a:extLst>
          </p:cNvPr>
          <p:cNvSpPr/>
          <p:nvPr/>
        </p:nvSpPr>
        <p:spPr>
          <a:xfrm rot="5400000" flipH="1" flipV="1">
            <a:off x="897847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570D60-587F-2885-00A0-EBBBAA8591F4}"/>
              </a:ext>
            </a:extLst>
          </p:cNvPr>
          <p:cNvCxnSpPr>
            <a:cxnSpLocks/>
          </p:cNvCxnSpPr>
          <p:nvPr/>
        </p:nvCxnSpPr>
        <p:spPr>
          <a:xfrm flipV="1">
            <a:off x="211763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B0649A3-1BF2-D247-3887-6E52A3F2AFC0}"/>
              </a:ext>
            </a:extLst>
          </p:cNvPr>
          <p:cNvCxnSpPr>
            <a:cxnSpLocks/>
          </p:cNvCxnSpPr>
          <p:nvPr/>
        </p:nvCxnSpPr>
        <p:spPr>
          <a:xfrm flipV="1">
            <a:off x="3870827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AB07D6-80CD-A2DF-8855-E356197A90D7}"/>
              </a:ext>
            </a:extLst>
          </p:cNvPr>
          <p:cNvCxnSpPr>
            <a:cxnSpLocks/>
          </p:cNvCxnSpPr>
          <p:nvPr/>
        </p:nvCxnSpPr>
        <p:spPr>
          <a:xfrm flipV="1">
            <a:off x="5042433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37A5B6-C693-3651-7594-47E8185719D6}"/>
              </a:ext>
            </a:extLst>
          </p:cNvPr>
          <p:cNvCxnSpPr>
            <a:cxnSpLocks/>
          </p:cNvCxnSpPr>
          <p:nvPr/>
        </p:nvCxnSpPr>
        <p:spPr>
          <a:xfrm flipV="1">
            <a:off x="99655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2EAC41-8B51-574E-56A2-3E148A5F3D16}"/>
              </a:ext>
            </a:extLst>
          </p:cNvPr>
          <p:cNvCxnSpPr>
            <a:cxnSpLocks/>
          </p:cNvCxnSpPr>
          <p:nvPr/>
        </p:nvCxnSpPr>
        <p:spPr>
          <a:xfrm flipV="1">
            <a:off x="211763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6A4FBF-03DA-9C9E-8E75-821ABB652DCB}"/>
              </a:ext>
            </a:extLst>
          </p:cNvPr>
          <p:cNvCxnSpPr>
            <a:cxnSpLocks/>
          </p:cNvCxnSpPr>
          <p:nvPr/>
        </p:nvCxnSpPr>
        <p:spPr>
          <a:xfrm flipV="1">
            <a:off x="3870827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D4E325-53CD-92B7-875F-72A31CB94422}"/>
              </a:ext>
            </a:extLst>
          </p:cNvPr>
          <p:cNvCxnSpPr>
            <a:cxnSpLocks/>
          </p:cNvCxnSpPr>
          <p:nvPr/>
        </p:nvCxnSpPr>
        <p:spPr>
          <a:xfrm flipV="1">
            <a:off x="5042433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936541-19F3-2BD1-CEA4-192357EE744F}"/>
              </a:ext>
            </a:extLst>
          </p:cNvPr>
          <p:cNvGrpSpPr/>
          <p:nvPr/>
        </p:nvGrpSpPr>
        <p:grpSpPr>
          <a:xfrm>
            <a:off x="7567465" y="2124850"/>
            <a:ext cx="309103" cy="150018"/>
            <a:chOff x="1211553" y="2768600"/>
            <a:chExt cx="309103" cy="150018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6487F5-6F6B-9BAF-067D-E32645D8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DF70473-60EC-80F4-A457-A5DB0CEE3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74204D2-2955-5A00-842E-A3BB2889E6D7}"/>
              </a:ext>
            </a:extLst>
          </p:cNvPr>
          <p:cNvGrpSpPr/>
          <p:nvPr/>
        </p:nvGrpSpPr>
        <p:grpSpPr>
          <a:xfrm>
            <a:off x="10426277" y="2124850"/>
            <a:ext cx="309103" cy="150018"/>
            <a:chOff x="1211553" y="2768600"/>
            <a:chExt cx="309103" cy="150018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E75E86B-E1E7-B331-4668-1FFC2014B10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925AF04-27B1-6DE8-FB18-F647EF830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1CE7436A-F5E3-6438-6714-497E46E0C8D3}"/>
              </a:ext>
            </a:extLst>
          </p:cNvPr>
          <p:cNvSpPr txBox="1"/>
          <p:nvPr/>
        </p:nvSpPr>
        <p:spPr>
          <a:xfrm>
            <a:off x="8713664" y="1949428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C22A06-1345-2F06-5888-33E7C1DAEEBD}"/>
              </a:ext>
            </a:extLst>
          </p:cNvPr>
          <p:cNvCxnSpPr>
            <a:cxnSpLocks/>
          </p:cNvCxnSpPr>
          <p:nvPr/>
        </p:nvCxnSpPr>
        <p:spPr>
          <a:xfrm flipV="1">
            <a:off x="714851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BAFEE9-C55F-B462-DF2E-53830F44DBEC}"/>
              </a:ext>
            </a:extLst>
          </p:cNvPr>
          <p:cNvCxnSpPr>
            <a:cxnSpLocks/>
          </p:cNvCxnSpPr>
          <p:nvPr/>
        </p:nvCxnSpPr>
        <p:spPr>
          <a:xfrm flipV="1">
            <a:off x="8220891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9D9E28D-2D09-4D8E-D00A-832066440720}"/>
              </a:ext>
            </a:extLst>
          </p:cNvPr>
          <p:cNvCxnSpPr>
            <a:cxnSpLocks/>
          </p:cNvCxnSpPr>
          <p:nvPr/>
        </p:nvCxnSpPr>
        <p:spPr>
          <a:xfrm flipV="1">
            <a:off x="997408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B1CE793-E1A7-3396-3511-637833888554}"/>
              </a:ext>
            </a:extLst>
          </p:cNvPr>
          <p:cNvCxnSpPr>
            <a:cxnSpLocks/>
          </p:cNvCxnSpPr>
          <p:nvPr/>
        </p:nvCxnSpPr>
        <p:spPr>
          <a:xfrm flipV="1">
            <a:off x="11145690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F9C03B-5663-54D9-44E4-5B5BC392715E}"/>
              </a:ext>
            </a:extLst>
          </p:cNvPr>
          <p:cNvCxnSpPr>
            <a:cxnSpLocks/>
          </p:cNvCxnSpPr>
          <p:nvPr/>
        </p:nvCxnSpPr>
        <p:spPr>
          <a:xfrm flipV="1">
            <a:off x="714851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9A451A-0AA6-596C-6D25-F0DAF87BB240}"/>
              </a:ext>
            </a:extLst>
          </p:cNvPr>
          <p:cNvCxnSpPr>
            <a:cxnSpLocks/>
          </p:cNvCxnSpPr>
          <p:nvPr/>
        </p:nvCxnSpPr>
        <p:spPr>
          <a:xfrm flipV="1">
            <a:off x="8220891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99E1FAF-E291-5DC9-A3D6-C5E86E6F67D7}"/>
              </a:ext>
            </a:extLst>
          </p:cNvPr>
          <p:cNvCxnSpPr>
            <a:cxnSpLocks/>
          </p:cNvCxnSpPr>
          <p:nvPr/>
        </p:nvCxnSpPr>
        <p:spPr>
          <a:xfrm flipV="1">
            <a:off x="997408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456ED36-75CE-A094-D8A0-A42E3EAE1466}"/>
              </a:ext>
            </a:extLst>
          </p:cNvPr>
          <p:cNvCxnSpPr>
            <a:cxnSpLocks/>
          </p:cNvCxnSpPr>
          <p:nvPr/>
        </p:nvCxnSpPr>
        <p:spPr>
          <a:xfrm flipV="1">
            <a:off x="11145690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D325730-6C0B-C0D0-2A05-8FE572CDEACA}"/>
              </a:ext>
            </a:extLst>
          </p:cNvPr>
          <p:cNvGrpSpPr/>
          <p:nvPr/>
        </p:nvGrpSpPr>
        <p:grpSpPr>
          <a:xfrm>
            <a:off x="8702275" y="2124850"/>
            <a:ext cx="309103" cy="150018"/>
            <a:chOff x="1211553" y="2768600"/>
            <a:chExt cx="309103" cy="15001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48C9F3-4892-B9CA-F2DB-D0EA63CC88EA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51350E8-E154-5AC2-F4B0-F722D8488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412BDBE-16C9-76BF-4891-06DD1B6244BF}"/>
              </a:ext>
            </a:extLst>
          </p:cNvPr>
          <p:cNvGrpSpPr/>
          <p:nvPr/>
        </p:nvGrpSpPr>
        <p:grpSpPr>
          <a:xfrm>
            <a:off x="9289193" y="2124850"/>
            <a:ext cx="309103" cy="150018"/>
            <a:chOff x="1211553" y="2768600"/>
            <a:chExt cx="309103" cy="150018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AFBFCD5-02ED-D5DD-BFA2-6B211F6DEC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4C898A56-76AD-1FE5-C607-173211F90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D5A5B12-E652-7B9D-54D7-28F69E14EDCE}"/>
              </a:ext>
            </a:extLst>
          </p:cNvPr>
          <p:cNvSpPr txBox="1"/>
          <p:nvPr/>
        </p:nvSpPr>
        <p:spPr>
          <a:xfrm>
            <a:off x="24485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6ABB5F-74EE-7CDF-573D-93CDA185A008}"/>
              </a:ext>
            </a:extLst>
          </p:cNvPr>
          <p:cNvSpPr txBox="1"/>
          <p:nvPr/>
        </p:nvSpPr>
        <p:spPr>
          <a:xfrm>
            <a:off x="6121592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6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38DF9FB-00DB-23B6-028D-4E42A488512A}"/>
              </a:ext>
            </a:extLst>
          </p:cNvPr>
          <p:cNvSpPr/>
          <p:nvPr/>
        </p:nvSpPr>
        <p:spPr>
          <a:xfrm>
            <a:off x="1857828" y="2594792"/>
            <a:ext cx="7337971" cy="108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925358F-61E0-9F71-B969-22810CE17693}"/>
                  </a:ext>
                </a:extLst>
              </p:cNvPr>
              <p:cNvSpPr/>
              <p:nvPr/>
            </p:nvSpPr>
            <p:spPr>
              <a:xfrm>
                <a:off x="3293382" y="1614426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925358F-61E0-9F71-B969-22810CE17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382" y="1614426"/>
                <a:ext cx="540000" cy="54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D6D35A-8122-3805-320E-38358DB0EE66}"/>
              </a:ext>
            </a:extLst>
          </p:cNvPr>
          <p:cNvSpPr/>
          <p:nvPr/>
        </p:nvSpPr>
        <p:spPr>
          <a:xfrm>
            <a:off x="2996199" y="2800964"/>
            <a:ext cx="1134367" cy="667657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FE74FF9-DCDD-0400-7C6D-5BC72F38D899}"/>
                  </a:ext>
                </a:extLst>
              </p:cNvPr>
              <p:cNvSpPr/>
              <p:nvPr/>
            </p:nvSpPr>
            <p:spPr>
              <a:xfrm>
                <a:off x="3129830" y="5449604"/>
                <a:ext cx="867104" cy="867104"/>
              </a:xfrm>
              <a:prstGeom prst="ellipse">
                <a:avLst/>
              </a:prstGeom>
              <a:solidFill>
                <a:srgbClr val="C5E0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FE74FF9-DCDD-0400-7C6D-5BC72F38D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30" y="5449604"/>
                <a:ext cx="867104" cy="8671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17ACD0-BA67-FA07-FA7C-C25BFCC2EA1B}"/>
              </a:ext>
            </a:extLst>
          </p:cNvPr>
          <p:cNvSpPr/>
          <p:nvPr/>
        </p:nvSpPr>
        <p:spPr>
          <a:xfrm>
            <a:off x="1857826" y="4024448"/>
            <a:ext cx="7337971" cy="108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0334D8-42CE-8BFC-EA15-6B48287C835C}"/>
              </a:ext>
            </a:extLst>
          </p:cNvPr>
          <p:cNvSpPr/>
          <p:nvPr/>
        </p:nvSpPr>
        <p:spPr>
          <a:xfrm>
            <a:off x="2996199" y="4230620"/>
            <a:ext cx="1134367" cy="667657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1F321D-A4E9-E389-A2FE-091B630FC37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3563382" y="2154426"/>
            <a:ext cx="1" cy="64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525ED9-01F8-96EF-8946-4FB586B6E6FE}"/>
              </a:ext>
            </a:extLst>
          </p:cNvPr>
          <p:cNvCxnSpPr>
            <a:cxnSpLocks/>
          </p:cNvCxnSpPr>
          <p:nvPr/>
        </p:nvCxnSpPr>
        <p:spPr>
          <a:xfrm flipV="1">
            <a:off x="356338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C15A50-5E54-7A45-47A9-AF9FB976B9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164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E9BA35B-46F4-8371-AD17-1C3CF279D5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164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>
            <a:extLst>
              <a:ext uri="{FF2B5EF4-FFF2-40B4-BE49-F238E27FC236}">
                <a16:creationId xmlns:a16="http://schemas.microsoft.com/office/drawing/2014/main" id="{09039F1D-2221-B4B5-8766-916FEF33F980}"/>
              </a:ext>
            </a:extLst>
          </p:cNvPr>
          <p:cNvSpPr/>
          <p:nvPr/>
        </p:nvSpPr>
        <p:spPr>
          <a:xfrm rot="12039436">
            <a:off x="286762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28407BBC-A87E-EAED-9D07-F3B896CC61E8}"/>
              </a:ext>
            </a:extLst>
          </p:cNvPr>
          <p:cNvSpPr/>
          <p:nvPr/>
        </p:nvSpPr>
        <p:spPr>
          <a:xfrm rot="9560564" flipH="1">
            <a:off x="2039301" y="1572708"/>
            <a:ext cx="2400339" cy="3114004"/>
          </a:xfrm>
          <a:prstGeom prst="arc">
            <a:avLst>
              <a:gd name="adj1" fmla="val 17185079"/>
              <a:gd name="adj2" fmla="val 254392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A6C1A29-C562-873B-6174-A57F854AF7D9}"/>
                  </a:ext>
                </a:extLst>
              </p:cNvPr>
              <p:cNvSpPr/>
              <p:nvPr/>
            </p:nvSpPr>
            <p:spPr>
              <a:xfrm>
                <a:off x="5034083" y="1575439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A6C1A29-C562-873B-6174-A57F854AF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83" y="1575439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9734C49-5D22-D373-5398-3889B036A2FF}"/>
              </a:ext>
            </a:extLst>
          </p:cNvPr>
          <p:cNvSpPr/>
          <p:nvPr/>
        </p:nvSpPr>
        <p:spPr>
          <a:xfrm>
            <a:off x="4767659" y="2800964"/>
            <a:ext cx="1134367" cy="667657"/>
          </a:xfrm>
          <a:prstGeom prst="roundRect">
            <a:avLst/>
          </a:prstGeom>
          <a:solidFill>
            <a:srgbClr val="E1D3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DC0B55-6466-13B7-1D09-C47B18FDD7CD}"/>
                  </a:ext>
                </a:extLst>
              </p:cNvPr>
              <p:cNvSpPr/>
              <p:nvPr/>
            </p:nvSpPr>
            <p:spPr>
              <a:xfrm>
                <a:off x="4901290" y="5449604"/>
                <a:ext cx="867104" cy="867104"/>
              </a:xfrm>
              <a:prstGeom prst="ellipse">
                <a:avLst/>
              </a:prstGeom>
              <a:solidFill>
                <a:srgbClr val="E1D3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DC0B55-6466-13B7-1D09-C47B18FDD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90" y="5449604"/>
                <a:ext cx="867104" cy="8671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E600F68-6E2F-4875-3404-D32ADF3BAD8D}"/>
              </a:ext>
            </a:extLst>
          </p:cNvPr>
          <p:cNvSpPr/>
          <p:nvPr/>
        </p:nvSpPr>
        <p:spPr>
          <a:xfrm>
            <a:off x="4767659" y="4230620"/>
            <a:ext cx="1134367" cy="667657"/>
          </a:xfrm>
          <a:prstGeom prst="roundRect">
            <a:avLst/>
          </a:prstGeom>
          <a:solidFill>
            <a:srgbClr val="E1D3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FDE5423-C948-6971-8A59-1D034D9895BE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H="1" flipV="1">
            <a:off x="5304083" y="2115439"/>
            <a:ext cx="30760" cy="68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3E58C9-2206-1D0D-7564-A6649F2B5B8D}"/>
              </a:ext>
            </a:extLst>
          </p:cNvPr>
          <p:cNvCxnSpPr/>
          <p:nvPr/>
        </p:nvCxnSpPr>
        <p:spPr>
          <a:xfrm flipV="1">
            <a:off x="533484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B1794C-6314-7276-1ACD-8830C28593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310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B41966-66E9-E14D-DF3C-D40485C5D0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6310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形 32">
            <a:extLst>
              <a:ext uri="{FF2B5EF4-FFF2-40B4-BE49-F238E27FC236}">
                <a16:creationId xmlns:a16="http://schemas.microsoft.com/office/drawing/2014/main" id="{7EAC7D8B-5131-329C-5D97-E01F130916DC}"/>
              </a:ext>
            </a:extLst>
          </p:cNvPr>
          <p:cNvSpPr/>
          <p:nvPr/>
        </p:nvSpPr>
        <p:spPr>
          <a:xfrm rot="12039436">
            <a:off x="463908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22E3348-43CF-42F8-DB66-0FF1D56E8590}"/>
                  </a:ext>
                </a:extLst>
              </p:cNvPr>
              <p:cNvSpPr/>
              <p:nvPr/>
            </p:nvSpPr>
            <p:spPr>
              <a:xfrm>
                <a:off x="6811201" y="1569628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22E3348-43CF-42F8-DB66-0FF1D56E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01" y="156962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42030DC-B325-DDEA-E639-75841678A506}"/>
              </a:ext>
            </a:extLst>
          </p:cNvPr>
          <p:cNvSpPr/>
          <p:nvPr/>
        </p:nvSpPr>
        <p:spPr>
          <a:xfrm>
            <a:off x="6517109" y="2800964"/>
            <a:ext cx="1134367" cy="667657"/>
          </a:xfrm>
          <a:prstGeom prst="roundRect">
            <a:avLst/>
          </a:prstGeom>
          <a:solidFill>
            <a:srgbClr val="D6DC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D9417E8-5BBB-0D06-4704-5A7A3CBB74FB}"/>
                  </a:ext>
                </a:extLst>
              </p:cNvPr>
              <p:cNvSpPr/>
              <p:nvPr/>
            </p:nvSpPr>
            <p:spPr>
              <a:xfrm>
                <a:off x="6650740" y="5449604"/>
                <a:ext cx="867104" cy="867104"/>
              </a:xfrm>
              <a:prstGeom prst="ellipse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D9417E8-5BBB-0D06-4704-5A7A3CBB7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40" y="5449604"/>
                <a:ext cx="867104" cy="8671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4EC02B-528D-79BA-2656-F10AD65F82BE}"/>
              </a:ext>
            </a:extLst>
          </p:cNvPr>
          <p:cNvSpPr/>
          <p:nvPr/>
        </p:nvSpPr>
        <p:spPr>
          <a:xfrm>
            <a:off x="6517109" y="4230620"/>
            <a:ext cx="1134367" cy="667657"/>
          </a:xfrm>
          <a:prstGeom prst="roundRect">
            <a:avLst/>
          </a:prstGeom>
          <a:solidFill>
            <a:srgbClr val="D6DC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1F742-850C-EDA1-B129-E9B2C746ABAF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7075543" y="2109628"/>
            <a:ext cx="5658" cy="70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96486F4-D6D1-3F38-5BC7-94BA1C9069AA}"/>
              </a:ext>
            </a:extLst>
          </p:cNvPr>
          <p:cNvCxnSpPr/>
          <p:nvPr/>
        </p:nvCxnSpPr>
        <p:spPr>
          <a:xfrm flipV="1">
            <a:off x="708429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13995AE-BE18-D609-32E6-8D9D6C2ADC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55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CF0F198-1403-F6D1-A12F-4EDB4CDD09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255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C123D422-A322-4574-AB46-6F27C0BD0C7D}"/>
              </a:ext>
            </a:extLst>
          </p:cNvPr>
          <p:cNvSpPr/>
          <p:nvPr/>
        </p:nvSpPr>
        <p:spPr>
          <a:xfrm rot="12039436">
            <a:off x="638853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41E958-0478-1CD5-8DF4-489B7E6F40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2010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40F064-D84C-EB2E-41F6-022B50CFD7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62010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6AB1E0D-A9CA-878F-D092-6F735B5611D3}"/>
              </a:ext>
            </a:extLst>
          </p:cNvPr>
          <p:cNvSpPr txBox="1"/>
          <p:nvPr/>
        </p:nvSpPr>
        <p:spPr>
          <a:xfrm>
            <a:off x="1570491" y="2950126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4099E4-4268-1925-7C9A-96114ED1A04A}"/>
              </a:ext>
            </a:extLst>
          </p:cNvPr>
          <p:cNvSpPr txBox="1"/>
          <p:nvPr/>
        </p:nvSpPr>
        <p:spPr>
          <a:xfrm>
            <a:off x="8219042" y="2950126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48A81E8-7BF5-AB30-AFEF-54F300BFCF45}"/>
              </a:ext>
            </a:extLst>
          </p:cNvPr>
          <p:cNvSpPr txBox="1"/>
          <p:nvPr/>
        </p:nvSpPr>
        <p:spPr>
          <a:xfrm>
            <a:off x="1558991" y="4379782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792E422-0124-71BB-163A-843C879E095A}"/>
              </a:ext>
            </a:extLst>
          </p:cNvPr>
          <p:cNvSpPr txBox="1"/>
          <p:nvPr/>
        </p:nvSpPr>
        <p:spPr>
          <a:xfrm>
            <a:off x="8207542" y="4379782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F87643-5208-097B-2A87-94AD383A7E1D}"/>
              </a:ext>
            </a:extLst>
          </p:cNvPr>
          <p:cNvSpPr txBox="1"/>
          <p:nvPr/>
        </p:nvSpPr>
        <p:spPr>
          <a:xfrm>
            <a:off x="9281341" y="4379782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90734B9-8C1F-BB74-489B-5C3786B49737}"/>
              </a:ext>
            </a:extLst>
          </p:cNvPr>
          <p:cNvSpPr txBox="1"/>
          <p:nvPr/>
        </p:nvSpPr>
        <p:spPr>
          <a:xfrm>
            <a:off x="9281341" y="2950126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21A794-1E4B-56D7-0C2E-62190CB9C487}"/>
                  </a:ext>
                </a:extLst>
              </p:cNvPr>
              <p:cNvSpPr txBox="1"/>
              <p:nvPr/>
            </p:nvSpPr>
            <p:spPr>
              <a:xfrm>
                <a:off x="2847872" y="2352325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21A794-1E4B-56D7-0C2E-62190CB9C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72" y="2352325"/>
                <a:ext cx="750195" cy="516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F7D9179-9C06-B72B-9D84-F16D9E984563}"/>
                  </a:ext>
                </a:extLst>
              </p:cNvPr>
              <p:cNvSpPr txBox="1"/>
              <p:nvPr/>
            </p:nvSpPr>
            <p:spPr>
              <a:xfrm>
                <a:off x="3738570" y="3640607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F7D9179-9C06-B72B-9D84-F16D9E98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0" y="3640607"/>
                <a:ext cx="750195" cy="516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BD42F3-4EEC-98F8-214E-9362BF72E205}"/>
                  </a:ext>
                </a:extLst>
              </p:cNvPr>
              <p:cNvSpPr txBox="1"/>
              <p:nvPr/>
            </p:nvSpPr>
            <p:spPr>
              <a:xfrm>
                <a:off x="5606345" y="363291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BD42F3-4EEC-98F8-214E-9362BF72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45" y="3632919"/>
                <a:ext cx="750195" cy="5163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E5B4ED-849C-DD59-84FD-8E0284B61DBB}"/>
                  </a:ext>
                </a:extLst>
              </p:cNvPr>
              <p:cNvSpPr txBox="1"/>
              <p:nvPr/>
            </p:nvSpPr>
            <p:spPr>
              <a:xfrm>
                <a:off x="7185761" y="363291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E5B4ED-849C-DD59-84FD-8E0284B6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61" y="3632919"/>
                <a:ext cx="750195" cy="5163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048A12-250A-E4F1-3435-471B6188FDA5}"/>
                  </a:ext>
                </a:extLst>
              </p:cNvPr>
              <p:cNvSpPr txBox="1"/>
              <p:nvPr/>
            </p:nvSpPr>
            <p:spPr>
              <a:xfrm>
                <a:off x="4755810" y="2328523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048A12-250A-E4F1-3435-471B6188F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10" y="2328523"/>
                <a:ext cx="750195" cy="516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812501-09A9-1F33-E1CF-AF4853C47CD8}"/>
                  </a:ext>
                </a:extLst>
              </p:cNvPr>
              <p:cNvSpPr txBox="1"/>
              <p:nvPr/>
            </p:nvSpPr>
            <p:spPr>
              <a:xfrm>
                <a:off x="6376656" y="232132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812501-09A9-1F33-E1CF-AF4853C4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56" y="2321329"/>
                <a:ext cx="750195" cy="516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C52BD00-BDB9-9BC7-D65E-C43C04E9FAFA}"/>
                  </a:ext>
                </a:extLst>
              </p:cNvPr>
              <p:cNvSpPr/>
              <p:nvPr/>
            </p:nvSpPr>
            <p:spPr>
              <a:xfrm>
                <a:off x="3129830" y="367478"/>
                <a:ext cx="867104" cy="867104"/>
              </a:xfrm>
              <a:prstGeom prst="ellipse">
                <a:avLst/>
              </a:prstGeom>
              <a:solidFill>
                <a:srgbClr val="C5E0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C52BD00-BDB9-9BC7-D65E-C43C04E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30" y="367478"/>
                <a:ext cx="867104" cy="8671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0003D6-0A19-DC60-35F6-AFBF236A7109}"/>
                  </a:ext>
                </a:extLst>
              </p:cNvPr>
              <p:cNvSpPr/>
              <p:nvPr/>
            </p:nvSpPr>
            <p:spPr>
              <a:xfrm>
                <a:off x="4868432" y="367478"/>
                <a:ext cx="867104" cy="867104"/>
              </a:xfrm>
              <a:prstGeom prst="ellipse">
                <a:avLst/>
              </a:prstGeom>
              <a:solidFill>
                <a:srgbClr val="E1D3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0003D6-0A19-DC60-35F6-AFBF236A7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32" y="367478"/>
                <a:ext cx="867104" cy="8671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C250FE2-709D-1BA9-DC49-C25BDA28EC00}"/>
                  </a:ext>
                </a:extLst>
              </p:cNvPr>
              <p:cNvSpPr/>
              <p:nvPr/>
            </p:nvSpPr>
            <p:spPr>
              <a:xfrm>
                <a:off x="6617882" y="367478"/>
                <a:ext cx="867104" cy="867104"/>
              </a:xfrm>
              <a:prstGeom prst="ellipse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C250FE2-709D-1BA9-DC49-C25BDA28E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882" y="367478"/>
                <a:ext cx="867104" cy="8671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AE48B3A-0D43-C9A8-8FAC-18A220C347D4}"/>
              </a:ext>
            </a:extLst>
          </p:cNvPr>
          <p:cNvCxnSpPr>
            <a:cxnSpLocks/>
          </p:cNvCxnSpPr>
          <p:nvPr/>
        </p:nvCxnSpPr>
        <p:spPr>
          <a:xfrm flipV="1">
            <a:off x="3563382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E141C0-E043-B1A1-00C8-D123AD118AC4}"/>
              </a:ext>
            </a:extLst>
          </p:cNvPr>
          <p:cNvCxnSpPr>
            <a:cxnSpLocks/>
          </p:cNvCxnSpPr>
          <p:nvPr/>
        </p:nvCxnSpPr>
        <p:spPr>
          <a:xfrm flipV="1">
            <a:off x="5307058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9631EA2-F2C2-208D-1555-6E9039A9860A}"/>
              </a:ext>
            </a:extLst>
          </p:cNvPr>
          <p:cNvCxnSpPr>
            <a:cxnSpLocks/>
          </p:cNvCxnSpPr>
          <p:nvPr/>
        </p:nvCxnSpPr>
        <p:spPr>
          <a:xfrm flipV="1">
            <a:off x="7056508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弧形 71">
            <a:extLst>
              <a:ext uri="{FF2B5EF4-FFF2-40B4-BE49-F238E27FC236}">
                <a16:creationId xmlns:a16="http://schemas.microsoft.com/office/drawing/2014/main" id="{FE5564CB-25C2-2B79-45F1-0EF2F7A5214D}"/>
              </a:ext>
            </a:extLst>
          </p:cNvPr>
          <p:cNvSpPr/>
          <p:nvPr/>
        </p:nvSpPr>
        <p:spPr>
          <a:xfrm rot="9560564" flipH="1">
            <a:off x="3816916" y="1568189"/>
            <a:ext cx="2400339" cy="3114004"/>
          </a:xfrm>
          <a:prstGeom prst="arc">
            <a:avLst>
              <a:gd name="adj1" fmla="val 17185079"/>
              <a:gd name="adj2" fmla="val 245823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25BEEC93-7E22-DC04-11FD-2C1A85DE9A92}"/>
              </a:ext>
            </a:extLst>
          </p:cNvPr>
          <p:cNvSpPr/>
          <p:nvPr/>
        </p:nvSpPr>
        <p:spPr>
          <a:xfrm rot="9560564" flipH="1">
            <a:off x="5534165" y="1507126"/>
            <a:ext cx="2400339" cy="3114004"/>
          </a:xfrm>
          <a:prstGeom prst="arc">
            <a:avLst>
              <a:gd name="adj1" fmla="val 17185079"/>
              <a:gd name="adj2" fmla="val 245823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66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PDG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02E878-A795-2C47-9F9E-8200741A2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76516"/>
              </p:ext>
            </p:extLst>
          </p:nvPr>
        </p:nvGraphicFramePr>
        <p:xfrm>
          <a:off x="2796765" y="943169"/>
          <a:ext cx="452437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38669" imgH="5381574" progId="Visio.Drawing.15">
                  <p:embed/>
                </p:oleObj>
              </mc:Choice>
              <mc:Fallback>
                <p:oleObj name="Visio" r:id="rId2" imgW="5638669" imgH="5381574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202E878-A795-2C47-9F9E-8200741A2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765" y="943169"/>
                        <a:ext cx="4524375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91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28E05-5EE1-989F-7959-B4EC8A15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4" y="489317"/>
            <a:ext cx="8698412" cy="5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6DCE1A0-B155-00DC-AD21-C13C7AD39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709019"/>
              </p:ext>
            </p:extLst>
          </p:nvPr>
        </p:nvGraphicFramePr>
        <p:xfrm>
          <a:off x="956442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E7E0552-9A69-17A7-90C4-3AE909C3A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242330"/>
              </p:ext>
            </p:extLst>
          </p:nvPr>
        </p:nvGraphicFramePr>
        <p:xfrm>
          <a:off x="5622160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41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集外词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梯度消失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</a:t>
            </a: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</a:t>
            </a: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3731120-946E-4246-83E8-F81E7DA434CF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" name="TextBox 195">
            <a:extLst>
              <a:ext uri="{FF2B5EF4-FFF2-40B4-BE49-F238E27FC236}">
                <a16:creationId xmlns:a16="http://schemas.microsoft.com/office/drawing/2014/main" id="{F68576EE-88DA-DB7D-0339-9144BEC39FEB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预训练辅助词嵌入阶段</a:t>
            </a:r>
          </a:p>
        </p:txBody>
      </p:sp>
      <p:sp>
        <p:nvSpPr>
          <p:cNvPr id="17" name="TextBox 202">
            <a:extLst>
              <a:ext uri="{FF2B5EF4-FFF2-40B4-BE49-F238E27FC236}">
                <a16:creationId xmlns:a16="http://schemas.microsoft.com/office/drawing/2014/main" id="{E071AC56-82F7-69D8-2A83-88791ED1B004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0" name="燕尾形 241">
            <a:extLst>
              <a:ext uri="{FF2B5EF4-FFF2-40B4-BE49-F238E27FC236}">
                <a16:creationId xmlns:a16="http://schemas.microsoft.com/office/drawing/2014/main" id="{19E9387F-2AC4-BEE4-0713-8B88FDC5AE1A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47">
            <a:extLst>
              <a:ext uri="{FF2B5EF4-FFF2-40B4-BE49-F238E27FC236}">
                <a16:creationId xmlns:a16="http://schemas.microsoft.com/office/drawing/2014/main" id="{26388312-7FAC-8352-D85A-DBAF487C121E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代码表征阶段</a:t>
            </a:r>
          </a:p>
        </p:txBody>
      </p:sp>
      <p:sp>
        <p:nvSpPr>
          <p:cNvPr id="33" name="windows_320167">
            <a:extLst>
              <a:ext uri="{FF2B5EF4-FFF2-40B4-BE49-F238E27FC236}">
                <a16:creationId xmlns:a16="http://schemas.microsoft.com/office/drawing/2014/main" id="{76B1EB9B-F96A-B0AA-508B-DAA277884F12}"/>
              </a:ext>
            </a:extLst>
          </p:cNvPr>
          <p:cNvSpPr/>
          <p:nvPr/>
        </p:nvSpPr>
        <p:spPr>
          <a:xfrm>
            <a:off x="1154986" y="2212071"/>
            <a:ext cx="609685" cy="507303"/>
          </a:xfrm>
          <a:custGeom>
            <a:avLst/>
            <a:gdLst>
              <a:gd name="T0" fmla="*/ 6542 w 6827"/>
              <a:gd name="T1" fmla="*/ 0 h 5689"/>
              <a:gd name="T2" fmla="*/ 2560 w 6827"/>
              <a:gd name="T3" fmla="*/ 0 h 5689"/>
              <a:gd name="T4" fmla="*/ 2276 w 6827"/>
              <a:gd name="T5" fmla="*/ 284 h 5689"/>
              <a:gd name="T6" fmla="*/ 2276 w 6827"/>
              <a:gd name="T7" fmla="*/ 1138 h 5689"/>
              <a:gd name="T8" fmla="*/ 1422 w 6827"/>
              <a:gd name="T9" fmla="*/ 1138 h 5689"/>
              <a:gd name="T10" fmla="*/ 1138 w 6827"/>
              <a:gd name="T11" fmla="*/ 1422 h 5689"/>
              <a:gd name="T12" fmla="*/ 1138 w 6827"/>
              <a:gd name="T13" fmla="*/ 2275 h 5689"/>
              <a:gd name="T14" fmla="*/ 284 w 6827"/>
              <a:gd name="T15" fmla="*/ 2275 h 5689"/>
              <a:gd name="T16" fmla="*/ 0 w 6827"/>
              <a:gd name="T17" fmla="*/ 2560 h 5689"/>
              <a:gd name="T18" fmla="*/ 0 w 6827"/>
              <a:gd name="T19" fmla="*/ 5404 h 5689"/>
              <a:gd name="T20" fmla="*/ 284 w 6827"/>
              <a:gd name="T21" fmla="*/ 5689 h 5689"/>
              <a:gd name="T22" fmla="*/ 4267 w 6827"/>
              <a:gd name="T23" fmla="*/ 5689 h 5689"/>
              <a:gd name="T24" fmla="*/ 4551 w 6827"/>
              <a:gd name="T25" fmla="*/ 5404 h 5689"/>
              <a:gd name="T26" fmla="*/ 4551 w 6827"/>
              <a:gd name="T27" fmla="*/ 4551 h 5689"/>
              <a:gd name="T28" fmla="*/ 5404 w 6827"/>
              <a:gd name="T29" fmla="*/ 4551 h 5689"/>
              <a:gd name="T30" fmla="*/ 5689 w 6827"/>
              <a:gd name="T31" fmla="*/ 4267 h 5689"/>
              <a:gd name="T32" fmla="*/ 5689 w 6827"/>
              <a:gd name="T33" fmla="*/ 3413 h 5689"/>
              <a:gd name="T34" fmla="*/ 6542 w 6827"/>
              <a:gd name="T35" fmla="*/ 3413 h 5689"/>
              <a:gd name="T36" fmla="*/ 6827 w 6827"/>
              <a:gd name="T37" fmla="*/ 3129 h 5689"/>
              <a:gd name="T38" fmla="*/ 6827 w 6827"/>
              <a:gd name="T39" fmla="*/ 284 h 5689"/>
              <a:gd name="T40" fmla="*/ 6542 w 6827"/>
              <a:gd name="T41" fmla="*/ 0 h 5689"/>
              <a:gd name="T42" fmla="*/ 5120 w 6827"/>
              <a:gd name="T43" fmla="*/ 3982 h 5689"/>
              <a:gd name="T44" fmla="*/ 4267 w 6827"/>
              <a:gd name="T45" fmla="*/ 3982 h 5689"/>
              <a:gd name="T46" fmla="*/ 1707 w 6827"/>
              <a:gd name="T47" fmla="*/ 3982 h 5689"/>
              <a:gd name="T48" fmla="*/ 1707 w 6827"/>
              <a:gd name="T49" fmla="*/ 2560 h 5689"/>
              <a:gd name="T50" fmla="*/ 1707 w 6827"/>
              <a:gd name="T51" fmla="*/ 1707 h 5689"/>
              <a:gd name="T52" fmla="*/ 2276 w 6827"/>
              <a:gd name="T53" fmla="*/ 1707 h 5689"/>
              <a:gd name="T54" fmla="*/ 2276 w 6827"/>
              <a:gd name="T55" fmla="*/ 3129 h 5689"/>
              <a:gd name="T56" fmla="*/ 2560 w 6827"/>
              <a:gd name="T57" fmla="*/ 3413 h 5689"/>
              <a:gd name="T58" fmla="*/ 5120 w 6827"/>
              <a:gd name="T59" fmla="*/ 3413 h 5689"/>
              <a:gd name="T60" fmla="*/ 5120 w 6827"/>
              <a:gd name="T61" fmla="*/ 3982 h 5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27" h="5689">
                <a:moveTo>
                  <a:pt x="6542" y="0"/>
                </a:moveTo>
                <a:lnTo>
                  <a:pt x="2560" y="0"/>
                </a:lnTo>
                <a:cubicBezTo>
                  <a:pt x="2403" y="0"/>
                  <a:pt x="2276" y="127"/>
                  <a:pt x="2276" y="284"/>
                </a:cubicBezTo>
                <a:lnTo>
                  <a:pt x="2276" y="1138"/>
                </a:lnTo>
                <a:lnTo>
                  <a:pt x="1422" y="1138"/>
                </a:lnTo>
                <a:cubicBezTo>
                  <a:pt x="1265" y="1138"/>
                  <a:pt x="1138" y="1265"/>
                  <a:pt x="1138" y="1422"/>
                </a:cubicBezTo>
                <a:lnTo>
                  <a:pt x="1138" y="2275"/>
                </a:lnTo>
                <a:lnTo>
                  <a:pt x="284" y="2275"/>
                </a:lnTo>
                <a:cubicBezTo>
                  <a:pt x="127" y="2275"/>
                  <a:pt x="0" y="2403"/>
                  <a:pt x="0" y="2560"/>
                </a:cubicBezTo>
                <a:lnTo>
                  <a:pt x="0" y="5404"/>
                </a:lnTo>
                <a:cubicBezTo>
                  <a:pt x="0" y="5561"/>
                  <a:pt x="127" y="5689"/>
                  <a:pt x="284" y="5689"/>
                </a:cubicBezTo>
                <a:lnTo>
                  <a:pt x="4267" y="5689"/>
                </a:lnTo>
                <a:cubicBezTo>
                  <a:pt x="4424" y="5689"/>
                  <a:pt x="4551" y="5561"/>
                  <a:pt x="4551" y="5404"/>
                </a:cubicBezTo>
                <a:lnTo>
                  <a:pt x="4551" y="4551"/>
                </a:lnTo>
                <a:lnTo>
                  <a:pt x="5404" y="4551"/>
                </a:lnTo>
                <a:cubicBezTo>
                  <a:pt x="5561" y="4551"/>
                  <a:pt x="5689" y="4424"/>
                  <a:pt x="5689" y="4267"/>
                </a:cubicBezTo>
                <a:lnTo>
                  <a:pt x="5689" y="3413"/>
                </a:lnTo>
                <a:lnTo>
                  <a:pt x="6542" y="3413"/>
                </a:lnTo>
                <a:cubicBezTo>
                  <a:pt x="6700" y="3413"/>
                  <a:pt x="6827" y="3286"/>
                  <a:pt x="6827" y="3129"/>
                </a:cubicBezTo>
                <a:lnTo>
                  <a:pt x="6827" y="284"/>
                </a:lnTo>
                <a:cubicBezTo>
                  <a:pt x="6827" y="127"/>
                  <a:pt x="6700" y="0"/>
                  <a:pt x="6542" y="0"/>
                </a:cubicBezTo>
                <a:close/>
                <a:moveTo>
                  <a:pt x="5120" y="3982"/>
                </a:moveTo>
                <a:lnTo>
                  <a:pt x="4267" y="3982"/>
                </a:lnTo>
                <a:lnTo>
                  <a:pt x="1707" y="3982"/>
                </a:lnTo>
                <a:lnTo>
                  <a:pt x="1707" y="2560"/>
                </a:lnTo>
                <a:lnTo>
                  <a:pt x="1707" y="1707"/>
                </a:lnTo>
                <a:lnTo>
                  <a:pt x="2276" y="1707"/>
                </a:lnTo>
                <a:lnTo>
                  <a:pt x="2276" y="3129"/>
                </a:lnTo>
                <a:cubicBezTo>
                  <a:pt x="2276" y="3286"/>
                  <a:pt x="2403" y="3413"/>
                  <a:pt x="2560" y="3413"/>
                </a:cubicBezTo>
                <a:lnTo>
                  <a:pt x="5120" y="3413"/>
                </a:lnTo>
                <a:lnTo>
                  <a:pt x="5120" y="39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181E14-FB8A-9078-BC9C-B49EB7942245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/>
          </a:p>
        </p:txBody>
      </p:sp>
      <p:sp>
        <p:nvSpPr>
          <p:cNvPr id="36" name="下箭头 64">
            <a:extLst>
              <a:ext uri="{FF2B5EF4-FFF2-40B4-BE49-F238E27FC236}">
                <a16:creationId xmlns:a16="http://schemas.microsoft.com/office/drawing/2014/main" id="{3D24A786-8499-1446-CDEC-A16ECDCD2CD8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64">
            <a:extLst>
              <a:ext uri="{FF2B5EF4-FFF2-40B4-BE49-F238E27FC236}">
                <a16:creationId xmlns:a16="http://schemas.microsoft.com/office/drawing/2014/main" id="{94C421CC-DD61-F156-C7E6-28B761302C98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E0D640E9-E8D1-35F7-1C78-5C3E805235F9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64">
            <a:extLst>
              <a:ext uri="{FF2B5EF4-FFF2-40B4-BE49-F238E27FC236}">
                <a16:creationId xmlns:a16="http://schemas.microsoft.com/office/drawing/2014/main" id="{DB3BE690-2B62-CCAD-9677-4381B5CCBA8B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B5F5E551-3367-3AFA-7876-EAE124201A26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E9A06D-6E5A-07E7-2B49-F3B48785EC49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D18731-D1AB-A849-1D6E-64A79B68FA93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40B527C-7438-A39E-D8F2-8E1D4D7B4B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B95AEF0-67EA-0573-469C-0E6D279F8E44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E068B41-CFA4-A90A-7FF3-89E3B4A0CEFE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731E4847-ADDD-F4F4-E54D-217D1C8FC18D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E33AE16A-68AB-4B5B-80B7-873B836C240F}"/>
              </a:ext>
            </a:extLst>
          </p:cNvPr>
          <p:cNvSpPr/>
          <p:nvPr/>
        </p:nvSpPr>
        <p:spPr>
          <a:xfrm>
            <a:off x="2438065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1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E142D59D-F02F-FC67-83A2-1B2E3B124F13}"/>
              </a:ext>
            </a:extLst>
          </p:cNvPr>
          <p:cNvSpPr/>
          <p:nvPr/>
        </p:nvSpPr>
        <p:spPr>
          <a:xfrm>
            <a:off x="2438065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2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C41DA7F-C46C-09A7-61BB-8D667780098F}"/>
              </a:ext>
            </a:extLst>
          </p:cNvPr>
          <p:cNvSpPr/>
          <p:nvPr/>
        </p:nvSpPr>
        <p:spPr>
          <a:xfrm>
            <a:off x="2438065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m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48">
            <a:extLst>
              <a:ext uri="{FF2B5EF4-FFF2-40B4-BE49-F238E27FC236}">
                <a16:creationId xmlns:a16="http://schemas.microsoft.com/office/drawing/2014/main" id="{F9F94082-E7F1-3812-C5E0-3BBB44142133}"/>
              </a:ext>
            </a:extLst>
          </p:cNvPr>
          <p:cNvSpPr txBox="1"/>
          <p:nvPr/>
        </p:nvSpPr>
        <p:spPr>
          <a:xfrm>
            <a:off x="2539527" y="2352400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95">
            <a:extLst>
              <a:ext uri="{FF2B5EF4-FFF2-40B4-BE49-F238E27FC236}">
                <a16:creationId xmlns:a16="http://schemas.microsoft.com/office/drawing/2014/main" id="{E423953E-C7C3-D346-6D9E-D071926C8A12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相邻单元迭代算法</a:t>
            </a:r>
          </a:p>
        </p:txBody>
      </p:sp>
      <p:sp>
        <p:nvSpPr>
          <p:cNvPr id="61" name="燕尾形 240">
            <a:extLst>
              <a:ext uri="{FF2B5EF4-FFF2-40B4-BE49-F238E27FC236}">
                <a16:creationId xmlns:a16="http://schemas.microsoft.com/office/drawing/2014/main" id="{54AF14A9-D1C4-3F9D-91BA-3344B3D3C2BC}"/>
              </a:ext>
            </a:extLst>
          </p:cNvPr>
          <p:cNvSpPr/>
          <p:nvPr/>
        </p:nvSpPr>
        <p:spPr>
          <a:xfrm>
            <a:off x="3121534" y="2215145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9B771E5-6601-F191-8F90-DBA448F7C203}"/>
              </a:ext>
            </a:extLst>
          </p:cNvPr>
          <p:cNvGrpSpPr/>
          <p:nvPr/>
        </p:nvGrpSpPr>
        <p:grpSpPr>
          <a:xfrm>
            <a:off x="3386525" y="1695138"/>
            <a:ext cx="1702902" cy="1346067"/>
            <a:chOff x="3324555" y="2713843"/>
            <a:chExt cx="1702902" cy="1346067"/>
          </a:xfrm>
        </p:grpSpPr>
        <p:sp>
          <p:nvSpPr>
            <p:cNvPr id="62" name="流程图: 数据 6">
              <a:extLst>
                <a:ext uri="{FF2B5EF4-FFF2-40B4-BE49-F238E27FC236}">
                  <a16:creationId xmlns:a16="http://schemas.microsoft.com/office/drawing/2014/main" id="{9F2AD9F3-5186-8AB4-A667-482BAAAF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555" y="2713843"/>
              <a:ext cx="1702902" cy="1346067"/>
            </a:xfrm>
            <a:prstGeom prst="roundRect">
              <a:avLst>
                <a:gd name="adj" fmla="val 819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C37CADF1-6723-8BB6-E30D-CDAAA9C239D7}"/>
                </a:ext>
              </a:extLst>
            </p:cNvPr>
            <p:cNvSpPr/>
            <p:nvPr/>
          </p:nvSpPr>
          <p:spPr>
            <a:xfrm>
              <a:off x="3472294" y="2814522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相邻单元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E939AC47-43C6-D6DE-3A48-55D3655FE1EA}"/>
                </a:ext>
              </a:extLst>
            </p:cNvPr>
            <p:cNvSpPr/>
            <p:nvPr/>
          </p:nvSpPr>
          <p:spPr>
            <a:xfrm>
              <a:off x="4338362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  <p:sp>
          <p:nvSpPr>
            <p:cNvPr id="65" name="流程图: 过程 64">
              <a:extLst>
                <a:ext uri="{FF2B5EF4-FFF2-40B4-BE49-F238E27FC236}">
                  <a16:creationId xmlns:a16="http://schemas.microsoft.com/office/drawing/2014/main" id="{121640B8-0D25-8421-1D64-3B0B02AA30CD}"/>
                </a:ext>
              </a:extLst>
            </p:cNvPr>
            <p:cNvSpPr/>
            <p:nvPr/>
          </p:nvSpPr>
          <p:spPr>
            <a:xfrm>
              <a:off x="4153631" y="2814522"/>
              <a:ext cx="724731" cy="46359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词汇表</a:t>
              </a:r>
            </a:p>
          </p:txBody>
        </p:sp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87DFA0B9-27E9-0385-01DF-DB3A40DB8A99}"/>
                </a:ext>
              </a:extLst>
            </p:cNvPr>
            <p:cNvSpPr/>
            <p:nvPr/>
          </p:nvSpPr>
          <p:spPr>
            <a:xfrm>
              <a:off x="3472294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759C9C5-9654-57B3-8CFE-3305DF623911}"/>
                </a:ext>
              </a:extLst>
            </p:cNvPr>
            <p:cNvCxnSpPr/>
            <p:nvPr/>
          </p:nvCxnSpPr>
          <p:spPr>
            <a:xfrm>
              <a:off x="3752359" y="3282522"/>
              <a:ext cx="0" cy="1570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8279EC-0EB8-892F-1F71-F4CD8B028D70}"/>
                </a:ext>
              </a:extLst>
            </p:cNvPr>
            <p:cNvCxnSpPr>
              <a:stCxn id="66" idx="3"/>
              <a:endCxn id="64" idx="1"/>
            </p:cNvCxnSpPr>
            <p:nvPr/>
          </p:nvCxnSpPr>
          <p:spPr>
            <a:xfrm>
              <a:off x="4012294" y="3689986"/>
              <a:ext cx="3260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9C8486C-42C0-1901-FC45-BBC617D2837D}"/>
                </a:ext>
              </a:extLst>
            </p:cNvPr>
            <p:cNvCxnSpPr>
              <a:stCxn id="64" idx="0"/>
            </p:cNvCxnSpPr>
            <p:nvPr/>
          </p:nvCxnSpPr>
          <p:spPr>
            <a:xfrm flipV="1">
              <a:off x="4608362" y="3282522"/>
              <a:ext cx="0" cy="1734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88D6A29-DF38-2660-C41B-ADEFC4648E2C}"/>
                </a:ext>
              </a:extLst>
            </p:cNvPr>
            <p:cNvCxnSpPr>
              <a:stCxn id="65" idx="1"/>
              <a:endCxn id="63" idx="3"/>
            </p:cNvCxnSpPr>
            <p:nvPr/>
          </p:nvCxnSpPr>
          <p:spPr>
            <a:xfrm flipH="1">
              <a:off x="4012294" y="3046317"/>
              <a:ext cx="141337" cy="22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C1BFF41-5B03-27AF-596F-211D8E1269AF}"/>
              </a:ext>
            </a:extLst>
          </p:cNvPr>
          <p:cNvSpPr/>
          <p:nvPr/>
        </p:nvSpPr>
        <p:spPr>
          <a:xfrm>
            <a:off x="5394982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0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F76C13-A7FF-C2A8-8953-7C0D67B42C07}"/>
              </a:ext>
            </a:extLst>
          </p:cNvPr>
          <p:cNvSpPr/>
          <p:nvPr/>
        </p:nvSpPr>
        <p:spPr>
          <a:xfrm>
            <a:off x="5394982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87D70F61-A1F7-A09E-2646-561D4FB01147}"/>
              </a:ext>
            </a:extLst>
          </p:cNvPr>
          <p:cNvSpPr/>
          <p:nvPr/>
        </p:nvSpPr>
        <p:spPr>
          <a:xfrm>
            <a:off x="5394982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48">
            <a:extLst>
              <a:ext uri="{FF2B5EF4-FFF2-40B4-BE49-F238E27FC236}">
                <a16:creationId xmlns:a16="http://schemas.microsoft.com/office/drawing/2014/main" id="{A97CEC69-8D0B-0F65-48C8-43137C813D8F}"/>
              </a:ext>
            </a:extLst>
          </p:cNvPr>
          <p:cNvSpPr txBox="1"/>
          <p:nvPr/>
        </p:nvSpPr>
        <p:spPr>
          <a:xfrm>
            <a:off x="5496444" y="2319044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燕尾形 240">
            <a:extLst>
              <a:ext uri="{FF2B5EF4-FFF2-40B4-BE49-F238E27FC236}">
                <a16:creationId xmlns:a16="http://schemas.microsoft.com/office/drawing/2014/main" id="{317BE286-3F27-2ECD-6CDE-ECBCFB77E8E3}"/>
              </a:ext>
            </a:extLst>
          </p:cNvPr>
          <p:cNvSpPr/>
          <p:nvPr/>
        </p:nvSpPr>
        <p:spPr>
          <a:xfrm>
            <a:off x="5119047" y="2228050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195">
            <a:extLst>
              <a:ext uri="{FF2B5EF4-FFF2-40B4-BE49-F238E27FC236}">
                <a16:creationId xmlns:a16="http://schemas.microsoft.com/office/drawing/2014/main" id="{7B3A2014-F9EE-71DB-29B2-C2CE4FC2A99F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</p:spTree>
    <p:extLst>
      <p:ext uri="{BB962C8B-B14F-4D97-AF65-F5344CB8AC3E}">
        <p14:creationId xmlns:p14="http://schemas.microsoft.com/office/powerpoint/2010/main" val="4285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463</Words>
  <Application>Microsoft Office PowerPoint</Application>
  <PresentationFormat>宽屏</PresentationFormat>
  <Paragraphs>206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36</cp:revision>
  <dcterms:created xsi:type="dcterms:W3CDTF">2024-02-14T03:29:44Z</dcterms:created>
  <dcterms:modified xsi:type="dcterms:W3CDTF">2024-04-11T08:52:08Z</dcterms:modified>
</cp:coreProperties>
</file>