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8" r:id="rId3"/>
    <p:sldId id="259" r:id="rId4"/>
    <p:sldId id="269" r:id="rId5"/>
    <p:sldId id="261" r:id="rId6"/>
    <p:sldId id="256" r:id="rId7"/>
    <p:sldId id="262" r:id="rId8"/>
    <p:sldId id="257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9E7"/>
    <a:srgbClr val="219EBC"/>
    <a:srgbClr val="136783"/>
    <a:srgbClr val="EAB883"/>
    <a:srgbClr val="F09BA0"/>
    <a:srgbClr val="9BBBE1"/>
    <a:srgbClr val="346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2638" autoAdjust="0"/>
  </p:normalViewPr>
  <p:slideViewPr>
    <p:cSldViewPr snapToGrid="0">
      <p:cViewPr>
        <p:scale>
          <a:sx n="75" d="100"/>
          <a:sy n="75" d="100"/>
        </p:scale>
        <p:origin x="5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rgbClr val="136783"/>
            </a:solidFill>
            <a:ln>
              <a:solidFill>
                <a:srgbClr val="13678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2F0-A1D5-6D1DED853535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rgbClr val="219EBC"/>
            </a:solidFill>
            <a:ln>
              <a:solidFill>
                <a:srgbClr val="219EBC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2F0-A1D5-6D1DED85353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rgbClr val="90C9E7"/>
            </a:solidFill>
            <a:ln>
              <a:solidFill>
                <a:srgbClr val="90C9E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2F0-A1D5-6D1DED853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203407"/>
        <c:axId val="1047912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ED4-42F0-A1D5-6D1DED853535}"/>
                  </c:ext>
                </c:extLst>
              </c15:ser>
            </c15:filteredBarSeries>
          </c:ext>
        </c:extLst>
      </c:barChart>
      <c:catAx>
        <c:axId val="2046203407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4791231"/>
        <c:crosses val="autoZero"/>
        <c:auto val="1"/>
        <c:lblAlgn val="ctr"/>
        <c:lblOffset val="100"/>
        <c:noMultiLvlLbl val="0"/>
      </c:catAx>
      <c:valAx>
        <c:axId val="1047912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12700">
            <a:solidFill>
              <a:schemeClr val="tx1">
                <a:alpha val="98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46203407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1B29-4B2C-45D3-A635-AAD919103DBC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834-E7F9-4270-A66E-AB61FE286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F2834-E7F9-4270-A66E-AB61FE286B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7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1C220D7-6754-BD2E-7C58-1C4CF97F1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565534"/>
              </p:ext>
            </p:extLst>
          </p:nvPr>
        </p:nvGraphicFramePr>
        <p:xfrm>
          <a:off x="1097705" y="1371913"/>
          <a:ext cx="8641381" cy="364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668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3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16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91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融合</a:t>
            </a:r>
          </a:p>
        </p:txBody>
      </p:sp>
    </p:spTree>
    <p:extLst>
      <p:ext uri="{BB962C8B-B14F-4D97-AF65-F5344CB8AC3E}">
        <p14:creationId xmlns:p14="http://schemas.microsoft.com/office/powerpoint/2010/main" val="10466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D235C2-38CE-EBEF-217D-67EDC921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8" y="1194062"/>
            <a:ext cx="9424305" cy="46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7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CAAF9-84F9-B1C2-0B59-5C36E79B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70" y="0"/>
            <a:ext cx="746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028E05-5EE1-989F-7959-B4EC8A15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94" y="489317"/>
            <a:ext cx="8698412" cy="58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减少出现集外词问题的概率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保存子节点信息的同时，解决梯度消失问题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3" y="4260769"/>
            <a:ext cx="1194781" cy="1540936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33" y="4446185"/>
            <a:ext cx="972000" cy="1142760"/>
            <a:chOff x="355713" y="4457594"/>
            <a:chExt cx="972000" cy="1142760"/>
          </a:xfrm>
        </p:grpSpPr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子树划分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图过滤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/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/>
              <a:t>控制边</a:t>
            </a:r>
            <a:r>
              <a:rPr lang="zh-CN" altLang="zh-CN" sz="1600" dirty="0"/>
              <a:t>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属性特征向量</a:t>
            </a:r>
            <a:endParaRPr lang="zh-CN" altLang="en-US" sz="16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结构特征向量</a:t>
            </a:r>
            <a:endParaRPr lang="zh-CN" altLang="en-US" sz="1600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语义特征向量</a:t>
            </a:r>
            <a:endParaRPr lang="zh-CN" altLang="en-US" sz="1600" dirty="0"/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/>
              <a:t>Bi 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/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代码预处理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7A3FFAD-6A5A-7840-F33F-2D7F71CB15C3}"/>
              </a:ext>
            </a:extLst>
          </p:cNvPr>
          <p:cNvSpPr/>
          <p:nvPr/>
        </p:nvSpPr>
        <p:spPr>
          <a:xfrm>
            <a:off x="5621549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705C3-5CED-C99B-A373-CF88FC8B7728}"/>
              </a:ext>
            </a:extLst>
          </p:cNvPr>
          <p:cNvSpPr txBox="1"/>
          <p:nvPr/>
        </p:nvSpPr>
        <p:spPr>
          <a:xfrm>
            <a:off x="253102" y="2663326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747DA11D-45D6-E4A1-3DD6-8C9356FEC1D4}"/>
              </a:ext>
            </a:extLst>
          </p:cNvPr>
          <p:cNvSpPr txBox="1"/>
          <p:nvPr/>
        </p:nvSpPr>
        <p:spPr>
          <a:xfrm>
            <a:off x="1753644" y="2772771"/>
            <a:ext cx="146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代码预处理</a:t>
            </a: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0E22D8D0-169B-2E4D-0E38-941D8FB919D5}"/>
              </a:ext>
            </a:extLst>
          </p:cNvPr>
          <p:cNvSpPr txBox="1"/>
          <p:nvPr/>
        </p:nvSpPr>
        <p:spPr>
          <a:xfrm>
            <a:off x="307558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中间表示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750E6A-1BCB-C906-E06F-ED74C0B2932F}"/>
              </a:ext>
            </a:extLst>
          </p:cNvPr>
          <p:cNvCxnSpPr>
            <a:cxnSpLocks/>
          </p:cNvCxnSpPr>
          <p:nvPr/>
        </p:nvCxnSpPr>
        <p:spPr>
          <a:xfrm rot="16200000">
            <a:off x="2565237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1">
            <a:extLst>
              <a:ext uri="{FF2B5EF4-FFF2-40B4-BE49-F238E27FC236}">
                <a16:creationId xmlns:a16="http://schemas.microsoft.com/office/drawing/2014/main" id="{B9EB4A7E-87C3-6886-EE9B-B9FCA3AB5F8F}"/>
              </a:ext>
            </a:extLst>
          </p:cNvPr>
          <p:cNvSpPr txBox="1"/>
          <p:nvPr/>
        </p:nvSpPr>
        <p:spPr>
          <a:xfrm>
            <a:off x="4408903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E5DB90C-E10B-45F1-E1F3-45CB9908A82F}"/>
              </a:ext>
            </a:extLst>
          </p:cNvPr>
          <p:cNvCxnSpPr>
            <a:cxnSpLocks/>
          </p:cNvCxnSpPr>
          <p:nvPr/>
        </p:nvCxnSpPr>
        <p:spPr>
          <a:xfrm rot="16200000">
            <a:off x="4960105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C1358EA-0F48-A3C0-AD11-C4AD3D871E06}"/>
              </a:ext>
            </a:extLst>
          </p:cNvPr>
          <p:cNvCxnSpPr>
            <a:cxnSpLocks/>
          </p:cNvCxnSpPr>
          <p:nvPr/>
        </p:nvCxnSpPr>
        <p:spPr>
          <a:xfrm rot="16200000">
            <a:off x="7354973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BFC94C9-FFED-3667-B5E0-2FE2D58B26C9}"/>
              </a:ext>
            </a:extLst>
          </p:cNvPr>
          <p:cNvSpPr txBox="1"/>
          <p:nvPr/>
        </p:nvSpPr>
        <p:spPr>
          <a:xfrm>
            <a:off x="253102" y="4428807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etter-with-text-lines_73929">
            <a:extLst>
              <a:ext uri="{FF2B5EF4-FFF2-40B4-BE49-F238E27FC236}">
                <a16:creationId xmlns:a16="http://schemas.microsoft.com/office/drawing/2014/main" id="{CE5E7944-701A-A97A-B862-2C1F46932A7D}"/>
              </a:ext>
            </a:extLst>
          </p:cNvPr>
          <p:cNvSpPr/>
          <p:nvPr/>
        </p:nvSpPr>
        <p:spPr>
          <a:xfrm>
            <a:off x="1003178" y="3804519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F09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etter-with-text-lines_73929">
            <a:extLst>
              <a:ext uri="{FF2B5EF4-FFF2-40B4-BE49-F238E27FC236}">
                <a16:creationId xmlns:a16="http://schemas.microsoft.com/office/drawing/2014/main" id="{EC8DD904-3378-6E34-2E23-6BD3B3CB3242}"/>
              </a:ext>
            </a:extLst>
          </p:cNvPr>
          <p:cNvSpPr/>
          <p:nvPr/>
        </p:nvSpPr>
        <p:spPr>
          <a:xfrm>
            <a:off x="1003178" y="1969498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9BB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65DF2A2-63DF-74B6-A174-FCC3B6C47E7B}"/>
              </a:ext>
            </a:extLst>
          </p:cNvPr>
          <p:cNvSpPr/>
          <p:nvPr/>
        </p:nvSpPr>
        <p:spPr>
          <a:xfrm>
            <a:off x="598329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24C975-DF14-41B9-A770-02E899B15089}"/>
              </a:ext>
            </a:extLst>
          </p:cNvPr>
          <p:cNvSpPr/>
          <p:nvPr/>
        </p:nvSpPr>
        <p:spPr>
          <a:xfrm>
            <a:off x="302583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51">
            <a:extLst>
              <a:ext uri="{FF2B5EF4-FFF2-40B4-BE49-F238E27FC236}">
                <a16:creationId xmlns:a16="http://schemas.microsoft.com/office/drawing/2014/main" id="{5E499AED-6EEC-E382-2507-353536672497}"/>
              </a:ext>
            </a:extLst>
          </p:cNvPr>
          <p:cNvSpPr txBox="1"/>
          <p:nvPr/>
        </p:nvSpPr>
        <p:spPr>
          <a:xfrm>
            <a:off x="5505300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表征向量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BB6738-B674-1A4F-2590-3920BDA3252C}"/>
              </a:ext>
            </a:extLst>
          </p:cNvPr>
          <p:cNvSpPr/>
          <p:nvPr/>
        </p:nvSpPr>
        <p:spPr>
          <a:xfrm>
            <a:off x="5455545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F33DB6F-3915-7BD8-584C-E652C97EBD44}"/>
              </a:ext>
            </a:extLst>
          </p:cNvPr>
          <p:cNvSpPr/>
          <p:nvPr/>
        </p:nvSpPr>
        <p:spPr>
          <a:xfrm>
            <a:off x="788526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3AC547-F77A-1B11-20D0-29F15E9600B0}"/>
              </a:ext>
            </a:extLst>
          </p:cNvPr>
          <p:cNvSpPr/>
          <p:nvPr/>
        </p:nvSpPr>
        <p:spPr>
          <a:xfrm>
            <a:off x="10314974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1D5CCA1-7015-95E8-786C-01E622BED162}"/>
              </a:ext>
            </a:extLst>
          </p:cNvPr>
          <p:cNvSpPr/>
          <p:nvPr/>
        </p:nvSpPr>
        <p:spPr>
          <a:xfrm>
            <a:off x="3189465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F55244-B492-4B3F-B6B8-62E1310663E9}"/>
              </a:ext>
            </a:extLst>
          </p:cNvPr>
          <p:cNvSpPr txBox="1"/>
          <p:nvPr/>
        </p:nvSpPr>
        <p:spPr>
          <a:xfrm>
            <a:off x="3139414" y="151602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A5EEA9-5A16-478E-219B-0EA4B0A4E552}"/>
              </a:ext>
            </a:extLst>
          </p:cNvPr>
          <p:cNvSpPr txBox="1"/>
          <p:nvPr/>
        </p:nvSpPr>
        <p:spPr>
          <a:xfrm>
            <a:off x="3139414" y="2089674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7E84A3-1E03-DC12-5A9A-2D5859EC4421}"/>
              </a:ext>
            </a:extLst>
          </p:cNvPr>
          <p:cNvSpPr txBox="1"/>
          <p:nvPr/>
        </p:nvSpPr>
        <p:spPr>
          <a:xfrm>
            <a:off x="3139414" y="266332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018900E-9D6B-BF25-8F27-FEB511C5D942}"/>
              </a:ext>
            </a:extLst>
          </p:cNvPr>
          <p:cNvSpPr/>
          <p:nvPr/>
        </p:nvSpPr>
        <p:spPr>
          <a:xfrm>
            <a:off x="3194205" y="3292466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DF62CD-9332-7341-A9FE-7196F81195E0}"/>
              </a:ext>
            </a:extLst>
          </p:cNvPr>
          <p:cNvGrpSpPr/>
          <p:nvPr/>
        </p:nvGrpSpPr>
        <p:grpSpPr>
          <a:xfrm>
            <a:off x="3144154" y="3351043"/>
            <a:ext cx="1064092" cy="1516636"/>
            <a:chOff x="3141784" y="2355682"/>
            <a:chExt cx="1064092" cy="151663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E6410A7-540A-4113-2C91-F9260B531745}"/>
                </a:ext>
              </a:extLst>
            </p:cNvPr>
            <p:cNvSpPr txBox="1"/>
            <p:nvPr/>
          </p:nvSpPr>
          <p:spPr>
            <a:xfrm>
              <a:off x="3141784" y="2355682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B55015B-51B7-495F-9747-AB04C31986A3}"/>
                </a:ext>
              </a:extLst>
            </p:cNvPr>
            <p:cNvSpPr txBox="1"/>
            <p:nvPr/>
          </p:nvSpPr>
          <p:spPr>
            <a:xfrm>
              <a:off x="3141784" y="2929334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9B7B44-E74E-28EC-3A6F-7748F0D02688}"/>
                </a:ext>
              </a:extLst>
            </p:cNvPr>
            <p:cNvSpPr txBox="1"/>
            <p:nvPr/>
          </p:nvSpPr>
          <p:spPr>
            <a:xfrm>
              <a:off x="3141784" y="3502986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51">
            <a:extLst>
              <a:ext uri="{FF2B5EF4-FFF2-40B4-BE49-F238E27FC236}">
                <a16:creationId xmlns:a16="http://schemas.microsoft.com/office/drawing/2014/main" id="{C18EFD1D-92F7-1DAA-C385-0D0080A56A6C}"/>
              </a:ext>
            </a:extLst>
          </p:cNvPr>
          <p:cNvSpPr txBox="1"/>
          <p:nvPr/>
        </p:nvSpPr>
        <p:spPr>
          <a:xfrm>
            <a:off x="6798347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/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blipFill>
                <a:blip r:embed="rId2"/>
                <a:stretch>
                  <a:fillRect l="-5785" t="-2174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/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blipFill>
                <a:blip r:embed="rId3"/>
                <a:stretch>
                  <a:fillRect l="-8791" t="-2222" r="-219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/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blipFill>
                <a:blip r:embed="rId4"/>
                <a:stretch>
                  <a:fillRect l="-7292" t="-2222" r="-208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51">
            <a:extLst>
              <a:ext uri="{FF2B5EF4-FFF2-40B4-BE49-F238E27FC236}">
                <a16:creationId xmlns:a16="http://schemas.microsoft.com/office/drawing/2014/main" id="{94993C81-CE7C-9B04-D2C1-FF964B75CDED}"/>
              </a:ext>
            </a:extLst>
          </p:cNvPr>
          <p:cNvSpPr txBox="1"/>
          <p:nvPr/>
        </p:nvSpPr>
        <p:spPr>
          <a:xfrm>
            <a:off x="793501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混合向量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334296A-D84A-B4E1-7B93-E551CBD7187D}"/>
              </a:ext>
            </a:extLst>
          </p:cNvPr>
          <p:cNvSpPr/>
          <p:nvPr/>
        </p:nvSpPr>
        <p:spPr>
          <a:xfrm>
            <a:off x="5621549" y="3298410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/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blipFill>
                <a:blip r:embed="rId5"/>
                <a:stretch>
                  <a:fillRect l="-5785" r="-2479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/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blipFill>
                <a:blip r:embed="rId6"/>
                <a:stretch>
                  <a:fillRect l="-8791" r="-2198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/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blipFill>
                <a:blip r:embed="rId7"/>
                <a:stretch>
                  <a:fillRect l="-7292" r="-20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076388A-DE35-0368-D3E2-3A304BFEC2D8}"/>
              </a:ext>
            </a:extLst>
          </p:cNvPr>
          <p:cNvSpPr/>
          <p:nvPr/>
        </p:nvSpPr>
        <p:spPr>
          <a:xfrm>
            <a:off x="8051265" y="1997331"/>
            <a:ext cx="963991" cy="554019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20EAE9-5093-883E-A1A6-E389A4B3E81A}"/>
              </a:ext>
            </a:extLst>
          </p:cNvPr>
          <p:cNvSpPr/>
          <p:nvPr/>
        </p:nvSpPr>
        <p:spPr>
          <a:xfrm>
            <a:off x="8051265" y="3838296"/>
            <a:ext cx="963991" cy="554019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/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blipFill>
                <a:blip r:embed="rId8"/>
                <a:stretch>
                  <a:fillRect l="-1521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/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blipFill>
                <a:blip r:embed="rId9"/>
                <a:stretch>
                  <a:fillRect l="-14286" r="-816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7351E6B-8F2D-65C8-DB16-1632FD2C487E}"/>
              </a:ext>
            </a:extLst>
          </p:cNvPr>
          <p:cNvCxnSpPr>
            <a:cxnSpLocks/>
          </p:cNvCxnSpPr>
          <p:nvPr/>
        </p:nvCxnSpPr>
        <p:spPr>
          <a:xfrm rot="16200000">
            <a:off x="9749840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51">
            <a:extLst>
              <a:ext uri="{FF2B5EF4-FFF2-40B4-BE49-F238E27FC236}">
                <a16:creationId xmlns:a16="http://schemas.microsoft.com/office/drawing/2014/main" id="{212B4309-21A2-E0FF-A17F-F682DECC5797}"/>
              </a:ext>
            </a:extLst>
          </p:cNvPr>
          <p:cNvSpPr txBox="1"/>
          <p:nvPr/>
        </p:nvSpPr>
        <p:spPr>
          <a:xfrm>
            <a:off x="9187791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克隆检测</a:t>
            </a:r>
          </a:p>
        </p:txBody>
      </p:sp>
      <p:sp>
        <p:nvSpPr>
          <p:cNvPr id="111" name="TextBox 51">
            <a:extLst>
              <a:ext uri="{FF2B5EF4-FFF2-40B4-BE49-F238E27FC236}">
                <a16:creationId xmlns:a16="http://schemas.microsoft.com/office/drawing/2014/main" id="{624ACE2E-8EEE-63F7-84D5-007BC7CB9D1D}"/>
              </a:ext>
            </a:extLst>
          </p:cNvPr>
          <p:cNvSpPr txBox="1"/>
          <p:nvPr/>
        </p:nvSpPr>
        <p:spPr>
          <a:xfrm>
            <a:off x="661652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12" name="TextBox 51">
            <a:extLst>
              <a:ext uri="{FF2B5EF4-FFF2-40B4-BE49-F238E27FC236}">
                <a16:creationId xmlns:a16="http://schemas.microsoft.com/office/drawing/2014/main" id="{37F2CC27-3668-720D-0FC5-52D74B3D8D06}"/>
              </a:ext>
            </a:extLst>
          </p:cNvPr>
          <p:cNvSpPr txBox="1"/>
          <p:nvPr/>
        </p:nvSpPr>
        <p:spPr>
          <a:xfrm>
            <a:off x="10364729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0D00AA6-F11B-125E-6F8A-3984922FD39E}"/>
              </a:ext>
            </a:extLst>
          </p:cNvPr>
          <p:cNvSpPr txBox="1"/>
          <p:nvPr/>
        </p:nvSpPr>
        <p:spPr>
          <a:xfrm>
            <a:off x="10485094" y="3733840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checked_165381">
            <a:extLst>
              <a:ext uri="{FF2B5EF4-FFF2-40B4-BE49-F238E27FC236}">
                <a16:creationId xmlns:a16="http://schemas.microsoft.com/office/drawing/2014/main" id="{2BAA572B-6D2A-6B14-1459-820ECA737D15}"/>
              </a:ext>
            </a:extLst>
          </p:cNvPr>
          <p:cNvSpPr/>
          <p:nvPr/>
        </p:nvSpPr>
        <p:spPr>
          <a:xfrm>
            <a:off x="10658132" y="3244425"/>
            <a:ext cx="609685" cy="364643"/>
          </a:xfrm>
          <a:custGeom>
            <a:avLst/>
            <a:gdLst>
              <a:gd name="connsiteX0" fmla="*/ 381597 w 605739"/>
              <a:gd name="connsiteY0" fmla="*/ 115778 h 362283"/>
              <a:gd name="connsiteX1" fmla="*/ 397459 w 605739"/>
              <a:gd name="connsiteY1" fmla="*/ 126244 h 362283"/>
              <a:gd name="connsiteX2" fmla="*/ 391054 w 605739"/>
              <a:gd name="connsiteY2" fmla="*/ 161015 h 362283"/>
              <a:gd name="connsiteX3" fmla="*/ 277522 w 605739"/>
              <a:gd name="connsiteY3" fmla="*/ 240848 h 362283"/>
              <a:gd name="connsiteX4" fmla="*/ 241411 w 605739"/>
              <a:gd name="connsiteY4" fmla="*/ 231854 h 362283"/>
              <a:gd name="connsiteX5" fmla="*/ 206600 w 605739"/>
              <a:gd name="connsiteY5" fmla="*/ 171307 h 362283"/>
              <a:gd name="connsiteX6" fmla="*/ 215697 w 605739"/>
              <a:gd name="connsiteY6" fmla="*/ 136536 h 362283"/>
              <a:gd name="connsiteX7" fmla="*/ 250416 w 605739"/>
              <a:gd name="connsiteY7" fmla="*/ 145530 h 362283"/>
              <a:gd name="connsiteX8" fmla="*/ 271117 w 605739"/>
              <a:gd name="connsiteY8" fmla="*/ 181692 h 362283"/>
              <a:gd name="connsiteX9" fmla="*/ 362741 w 605739"/>
              <a:gd name="connsiteY9" fmla="*/ 119847 h 362283"/>
              <a:gd name="connsiteX10" fmla="*/ 381597 w 605739"/>
              <a:gd name="connsiteY10" fmla="*/ 115778 h 362283"/>
              <a:gd name="connsiteX11" fmla="*/ 50511 w 605739"/>
              <a:gd name="connsiteY11" fmla="*/ 51543 h 362283"/>
              <a:gd name="connsiteX12" fmla="*/ 50511 w 605739"/>
              <a:gd name="connsiteY12" fmla="*/ 311853 h 362283"/>
              <a:gd name="connsiteX13" fmla="*/ 419596 w 605739"/>
              <a:gd name="connsiteY13" fmla="*/ 311853 h 362283"/>
              <a:gd name="connsiteX14" fmla="*/ 546245 w 605739"/>
              <a:gd name="connsiteY14" fmla="*/ 181698 h 362283"/>
              <a:gd name="connsiteX15" fmla="*/ 419689 w 605739"/>
              <a:gd name="connsiteY15" fmla="*/ 51543 h 362283"/>
              <a:gd name="connsiteX16" fmla="*/ 25905 w 605739"/>
              <a:gd name="connsiteY16" fmla="*/ 0 h 362283"/>
              <a:gd name="connsiteX17" fmla="*/ 429809 w 605739"/>
              <a:gd name="connsiteY17" fmla="*/ 0 h 362283"/>
              <a:gd name="connsiteX18" fmla="*/ 447915 w 605739"/>
              <a:gd name="connsiteY18" fmla="*/ 7787 h 362283"/>
              <a:gd name="connsiteX19" fmla="*/ 598985 w 605739"/>
              <a:gd name="connsiteY19" fmla="*/ 163621 h 362283"/>
              <a:gd name="connsiteX20" fmla="*/ 598985 w 605739"/>
              <a:gd name="connsiteY20" fmla="*/ 198570 h 362283"/>
              <a:gd name="connsiteX21" fmla="*/ 447915 w 605739"/>
              <a:gd name="connsiteY21" fmla="*/ 354496 h 362283"/>
              <a:gd name="connsiteX22" fmla="*/ 429809 w 605739"/>
              <a:gd name="connsiteY22" fmla="*/ 362283 h 362283"/>
              <a:gd name="connsiteX23" fmla="*/ 25905 w 605739"/>
              <a:gd name="connsiteY23" fmla="*/ 362283 h 362283"/>
              <a:gd name="connsiteX24" fmla="*/ 0 w 605739"/>
              <a:gd name="connsiteY24" fmla="*/ 336419 h 362283"/>
              <a:gd name="connsiteX25" fmla="*/ 0 w 605739"/>
              <a:gd name="connsiteY25" fmla="*/ 25771 h 362283"/>
              <a:gd name="connsiteX26" fmla="*/ 25905 w 605739"/>
              <a:gd name="connsiteY26" fmla="*/ 0 h 3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739" h="362283">
                <a:moveTo>
                  <a:pt x="381597" y="115778"/>
                </a:moveTo>
                <a:cubicBezTo>
                  <a:pt x="387875" y="116903"/>
                  <a:pt x="393653" y="120449"/>
                  <a:pt x="397459" y="126244"/>
                </a:cubicBezTo>
                <a:cubicBezTo>
                  <a:pt x="405257" y="137742"/>
                  <a:pt x="402658" y="153226"/>
                  <a:pt x="391054" y="161015"/>
                </a:cubicBezTo>
                <a:lnTo>
                  <a:pt x="277522" y="240848"/>
                </a:lnTo>
                <a:cubicBezTo>
                  <a:pt x="272138" y="244742"/>
                  <a:pt x="254779" y="249378"/>
                  <a:pt x="241411" y="231854"/>
                </a:cubicBezTo>
                <a:lnTo>
                  <a:pt x="206600" y="171307"/>
                </a:lnTo>
                <a:cubicBezTo>
                  <a:pt x="200194" y="159809"/>
                  <a:pt x="204000" y="144325"/>
                  <a:pt x="215697" y="136536"/>
                </a:cubicBezTo>
                <a:cubicBezTo>
                  <a:pt x="227208" y="130139"/>
                  <a:pt x="242618" y="133940"/>
                  <a:pt x="250416" y="145530"/>
                </a:cubicBezTo>
                <a:lnTo>
                  <a:pt x="271117" y="181692"/>
                </a:lnTo>
                <a:lnTo>
                  <a:pt x="362741" y="119847"/>
                </a:lnTo>
                <a:cubicBezTo>
                  <a:pt x="368543" y="115953"/>
                  <a:pt x="375319" y="114654"/>
                  <a:pt x="381597" y="115778"/>
                </a:cubicBezTo>
                <a:close/>
                <a:moveTo>
                  <a:pt x="50511" y="51543"/>
                </a:moveTo>
                <a:lnTo>
                  <a:pt x="50511" y="311853"/>
                </a:lnTo>
                <a:lnTo>
                  <a:pt x="419596" y="311853"/>
                </a:lnTo>
                <a:lnTo>
                  <a:pt x="546245" y="181698"/>
                </a:lnTo>
                <a:lnTo>
                  <a:pt x="419689" y="51543"/>
                </a:lnTo>
                <a:close/>
                <a:moveTo>
                  <a:pt x="25905" y="0"/>
                </a:moveTo>
                <a:lnTo>
                  <a:pt x="429809" y="0"/>
                </a:lnTo>
                <a:cubicBezTo>
                  <a:pt x="436309" y="0"/>
                  <a:pt x="442716" y="2596"/>
                  <a:pt x="447915" y="7787"/>
                </a:cubicBezTo>
                <a:lnTo>
                  <a:pt x="598985" y="163621"/>
                </a:lnTo>
                <a:cubicBezTo>
                  <a:pt x="607991" y="174003"/>
                  <a:pt x="607991" y="189485"/>
                  <a:pt x="598985" y="198570"/>
                </a:cubicBezTo>
                <a:lnTo>
                  <a:pt x="447915" y="354496"/>
                </a:lnTo>
                <a:cubicBezTo>
                  <a:pt x="442716" y="359687"/>
                  <a:pt x="436309" y="362283"/>
                  <a:pt x="429809" y="362283"/>
                </a:cubicBezTo>
                <a:lnTo>
                  <a:pt x="25905" y="362283"/>
                </a:lnTo>
                <a:cubicBezTo>
                  <a:pt x="11606" y="362283"/>
                  <a:pt x="0" y="350602"/>
                  <a:pt x="0" y="336419"/>
                </a:cubicBezTo>
                <a:lnTo>
                  <a:pt x="0" y="25771"/>
                </a:lnTo>
                <a:cubicBezTo>
                  <a:pt x="0" y="11588"/>
                  <a:pt x="11606" y="0"/>
                  <a:pt x="25905" y="0"/>
                </a:cubicBezTo>
                <a:close/>
              </a:path>
            </a:pathLst>
          </a:custGeom>
          <a:solidFill>
            <a:srgbClr val="EAB883"/>
          </a:solidFill>
          <a:ln>
            <a:solidFill>
              <a:srgbClr val="EA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2AB34A-9605-3E09-5DB4-ACBEB33EE42D}"/>
              </a:ext>
            </a:extLst>
          </p:cNvPr>
          <p:cNvSpPr txBox="1"/>
          <p:nvPr/>
        </p:nvSpPr>
        <p:spPr>
          <a:xfrm>
            <a:off x="10485094" y="2281959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09D0ABD9-AF6E-63C5-76BA-7FC4BD9B293F}"/>
              </a:ext>
            </a:extLst>
          </p:cNvPr>
          <p:cNvSpPr txBox="1"/>
          <p:nvPr/>
        </p:nvSpPr>
        <p:spPr>
          <a:xfrm>
            <a:off x="7935014" y="260169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" name="TextBox 51">
            <a:extLst>
              <a:ext uri="{FF2B5EF4-FFF2-40B4-BE49-F238E27FC236}">
                <a16:creationId xmlns:a16="http://schemas.microsoft.com/office/drawing/2014/main" id="{2527FA38-B21E-A5BA-AE8B-E4B3A19DEE88}"/>
              </a:ext>
            </a:extLst>
          </p:cNvPr>
          <p:cNvSpPr txBox="1"/>
          <p:nvPr/>
        </p:nvSpPr>
        <p:spPr>
          <a:xfrm>
            <a:off x="7969679" y="44376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513F67E-4FA9-7362-6419-79F0F8A9A577}"/>
              </a:ext>
            </a:extLst>
          </p:cNvPr>
          <p:cNvCxnSpPr>
            <a:cxnSpLocks/>
          </p:cNvCxnSpPr>
          <p:nvPr/>
        </p:nvCxnSpPr>
        <p:spPr>
          <a:xfrm>
            <a:off x="10962974" y="2741845"/>
            <a:ext cx="0" cy="3870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51">
            <a:extLst>
              <a:ext uri="{FF2B5EF4-FFF2-40B4-BE49-F238E27FC236}">
                <a16:creationId xmlns:a16="http://schemas.microsoft.com/office/drawing/2014/main" id="{4D22BB34-F5F2-2D50-4DC7-55876D12F67C}"/>
              </a:ext>
            </a:extLst>
          </p:cNvPr>
          <p:cNvSpPr txBox="1"/>
          <p:nvPr/>
        </p:nvSpPr>
        <p:spPr>
          <a:xfrm>
            <a:off x="10364729" y="1975708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向量距离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Box 51">
            <a:extLst>
              <a:ext uri="{FF2B5EF4-FFF2-40B4-BE49-F238E27FC236}">
                <a16:creationId xmlns:a16="http://schemas.microsoft.com/office/drawing/2014/main" id="{56FE911F-B5E5-FEE0-03E6-7627E0B2712C}"/>
              </a:ext>
            </a:extLst>
          </p:cNvPr>
          <p:cNvSpPr txBox="1"/>
          <p:nvPr/>
        </p:nvSpPr>
        <p:spPr>
          <a:xfrm>
            <a:off x="10364729" y="415061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0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321</Words>
  <Application>Microsoft Office PowerPoint</Application>
  <PresentationFormat>宽屏</PresentationFormat>
  <Paragraphs>116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19</cp:revision>
  <dcterms:created xsi:type="dcterms:W3CDTF">2024-02-14T03:29:44Z</dcterms:created>
  <dcterms:modified xsi:type="dcterms:W3CDTF">2024-04-06T04:05:07Z</dcterms:modified>
</cp:coreProperties>
</file>