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59" r:id="rId4"/>
    <p:sldId id="269" r:id="rId5"/>
    <p:sldId id="261" r:id="rId6"/>
    <p:sldId id="256" r:id="rId7"/>
    <p:sldId id="262" r:id="rId8"/>
    <p:sldId id="257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EBC"/>
    <a:srgbClr val="136783"/>
    <a:srgbClr val="90C9E7"/>
    <a:srgbClr val="EAB883"/>
    <a:srgbClr val="F09BA0"/>
    <a:srgbClr val="9BBBE1"/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638" autoAdjust="0"/>
  </p:normalViewPr>
  <p:slideViewPr>
    <p:cSldViewPr snapToGrid="0">
      <p:cViewPr varScale="1">
        <p:scale>
          <a:sx n="64" d="100"/>
          <a:sy n="64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solidFill>
                <a:srgbClr val="13678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solidFill>
                <a:srgbClr val="219EBC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solidFill>
                <a:srgbClr val="90C9E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solidFill>
            <a:schemeClr val="bg1"/>
          </a:solidFill>
          <a:ln w="12700">
            <a:solidFill>
              <a:schemeClr val="tx1">
                <a:alpha val="98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F2834-E7F9-4270-A66E-AB61FE286B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7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565534"/>
              </p:ext>
            </p:extLst>
          </p:nvPr>
        </p:nvGraphicFramePr>
        <p:xfrm>
          <a:off x="1097705" y="1371913"/>
          <a:ext cx="8641381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2284D-9589-3B8F-38EF-C7E09404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02E878-A795-2C47-9F9E-8200741A2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89821"/>
              </p:ext>
            </p:extLst>
          </p:nvPr>
        </p:nvGraphicFramePr>
        <p:xfrm>
          <a:off x="7518235" y="51957"/>
          <a:ext cx="45243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38669" imgH="5381574" progId="Visio.Drawing.15">
                  <p:embed/>
                </p:oleObj>
              </mc:Choice>
              <mc:Fallback>
                <p:oleObj name="Visio" r:id="rId2" imgW="5638669" imgH="53815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235" y="51957"/>
                        <a:ext cx="4524375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9">
            <a:extLst>
              <a:ext uri="{FF2B5EF4-FFF2-40B4-BE49-F238E27FC236}">
                <a16:creationId xmlns:a16="http://schemas.microsoft.com/office/drawing/2014/main" id="{D6051625-C230-639D-A905-131182C9FEAB}"/>
              </a:ext>
            </a:extLst>
          </p:cNvPr>
          <p:cNvSpPr txBox="1"/>
          <p:nvPr/>
        </p:nvSpPr>
        <p:spPr>
          <a:xfrm>
            <a:off x="194872" y="721255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EA316F1-027F-BA80-C8AC-929DA0E3C97E}"/>
              </a:ext>
            </a:extLst>
          </p:cNvPr>
          <p:cNvSpPr/>
          <p:nvPr/>
        </p:nvSpPr>
        <p:spPr>
          <a:xfrm>
            <a:off x="454496" y="1250530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91F9BE9-D572-7262-197C-878C559FE3C6}"/>
              </a:ext>
            </a:extLst>
          </p:cNvPr>
          <p:cNvSpPr/>
          <p:nvPr/>
        </p:nvSpPr>
        <p:spPr>
          <a:xfrm>
            <a:off x="454496" y="159130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D22A590-848F-71D9-C317-B8B96DA2EAFE}"/>
              </a:ext>
            </a:extLst>
          </p:cNvPr>
          <p:cNvSpPr/>
          <p:nvPr/>
        </p:nvSpPr>
        <p:spPr>
          <a:xfrm>
            <a:off x="454496" y="208184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48">
            <a:extLst>
              <a:ext uri="{FF2B5EF4-FFF2-40B4-BE49-F238E27FC236}">
                <a16:creationId xmlns:a16="http://schemas.microsoft.com/office/drawing/2014/main" id="{C69A55E0-F77C-B637-7336-3046FFDA73C6}"/>
              </a:ext>
            </a:extLst>
          </p:cNvPr>
          <p:cNvSpPr txBox="1"/>
          <p:nvPr/>
        </p:nvSpPr>
        <p:spPr>
          <a:xfrm>
            <a:off x="555958" y="171251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5">
            <a:extLst>
              <a:ext uri="{FF2B5EF4-FFF2-40B4-BE49-F238E27FC236}">
                <a16:creationId xmlns:a16="http://schemas.microsoft.com/office/drawing/2014/main" id="{F1FB77EB-392A-7A85-0183-0A4FBFE02858}"/>
              </a:ext>
            </a:extLst>
          </p:cNvPr>
          <p:cNvSpPr txBox="1"/>
          <p:nvPr/>
        </p:nvSpPr>
        <p:spPr>
          <a:xfrm>
            <a:off x="2008141" y="721255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B37DE-C3D4-75B9-F8DD-0F8674CB2BA1}"/>
              </a:ext>
            </a:extLst>
          </p:cNvPr>
          <p:cNvSpPr/>
          <p:nvPr/>
        </p:nvSpPr>
        <p:spPr>
          <a:xfrm>
            <a:off x="6117735" y="1049665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8DA055-CF2F-2408-290A-E7B43CDCC67A}"/>
              </a:ext>
            </a:extLst>
          </p:cNvPr>
          <p:cNvGrpSpPr/>
          <p:nvPr/>
        </p:nvGrpSpPr>
        <p:grpSpPr>
          <a:xfrm>
            <a:off x="6168535" y="1114547"/>
            <a:ext cx="279400" cy="1128272"/>
            <a:chOff x="7660640" y="853970"/>
            <a:chExt cx="279400" cy="112827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F729D9-2857-BA34-4396-5B1C3D294EE2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9CFCDE5-1E04-F40D-6675-7F9CBE07EF2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C48201-5B48-B3B8-C291-3C6418E3B65E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202">
            <a:extLst>
              <a:ext uri="{FF2B5EF4-FFF2-40B4-BE49-F238E27FC236}">
                <a16:creationId xmlns:a16="http://schemas.microsoft.com/office/drawing/2014/main" id="{CE84426F-2301-4358-0F9E-52150BC7D6EC}"/>
              </a:ext>
            </a:extLst>
          </p:cNvPr>
          <p:cNvSpPr txBox="1"/>
          <p:nvPr/>
        </p:nvSpPr>
        <p:spPr>
          <a:xfrm>
            <a:off x="5844685" y="719527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29818C39-5DA6-99CD-6334-FED6FF9592EE}"/>
              </a:ext>
            </a:extLst>
          </p:cNvPr>
          <p:cNvSpPr/>
          <p:nvPr/>
        </p:nvSpPr>
        <p:spPr>
          <a:xfrm>
            <a:off x="4357118" y="1215249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240">
            <a:extLst>
              <a:ext uri="{FF2B5EF4-FFF2-40B4-BE49-F238E27FC236}">
                <a16:creationId xmlns:a16="http://schemas.microsoft.com/office/drawing/2014/main" id="{9E7234D3-3978-B3B5-4B01-91F094CA8840}"/>
              </a:ext>
            </a:extLst>
          </p:cNvPr>
          <p:cNvSpPr/>
          <p:nvPr/>
        </p:nvSpPr>
        <p:spPr>
          <a:xfrm>
            <a:off x="1674492" y="155268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241">
            <a:extLst>
              <a:ext uri="{FF2B5EF4-FFF2-40B4-BE49-F238E27FC236}">
                <a16:creationId xmlns:a16="http://schemas.microsoft.com/office/drawing/2014/main" id="{1221E4BD-CB2B-343C-92B9-C3974AD63321}"/>
              </a:ext>
            </a:extLst>
          </p:cNvPr>
          <p:cNvSpPr/>
          <p:nvPr/>
        </p:nvSpPr>
        <p:spPr>
          <a:xfrm>
            <a:off x="3830727" y="155268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燕尾形 242">
            <a:extLst>
              <a:ext uri="{FF2B5EF4-FFF2-40B4-BE49-F238E27FC236}">
                <a16:creationId xmlns:a16="http://schemas.microsoft.com/office/drawing/2014/main" id="{220A6A3A-C37D-B3C1-C24D-4719B2965157}"/>
              </a:ext>
            </a:extLst>
          </p:cNvPr>
          <p:cNvSpPr/>
          <p:nvPr/>
        </p:nvSpPr>
        <p:spPr>
          <a:xfrm>
            <a:off x="5451779" y="1552683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4B41C00-5EF0-53E9-ECFB-0389B49C7ED5}"/>
                  </a:ext>
                </a:extLst>
              </p:cNvPr>
              <p:cNvSpPr/>
              <p:nvPr/>
            </p:nvSpPr>
            <p:spPr>
              <a:xfrm>
                <a:off x="6438085" y="1487862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4B41C00-5EF0-53E9-ECFB-0389B49C7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85" y="1487862"/>
                <a:ext cx="900183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47">
            <a:extLst>
              <a:ext uri="{FF2B5EF4-FFF2-40B4-BE49-F238E27FC236}">
                <a16:creationId xmlns:a16="http://schemas.microsoft.com/office/drawing/2014/main" id="{18011538-7BAD-AAB9-0C94-C71E267FCF63}"/>
              </a:ext>
            </a:extLst>
          </p:cNvPr>
          <p:cNvSpPr txBox="1"/>
          <p:nvPr/>
        </p:nvSpPr>
        <p:spPr>
          <a:xfrm>
            <a:off x="4061518" y="721255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3" name="流程图: 数据 6">
            <a:extLst>
              <a:ext uri="{FF2B5EF4-FFF2-40B4-BE49-F238E27FC236}">
                <a16:creationId xmlns:a16="http://schemas.microsoft.com/office/drawing/2014/main" id="{C2F1A7AD-0B76-F65E-85FA-A85B5241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41" y="1032676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C4EF96F-9A37-23DF-C8BD-A6819D9EAF41}"/>
              </a:ext>
            </a:extLst>
          </p:cNvPr>
          <p:cNvSpPr/>
          <p:nvPr/>
        </p:nvSpPr>
        <p:spPr>
          <a:xfrm>
            <a:off x="2155880" y="1133355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DDFE2B5A-A834-B3B0-3B26-17795D309BCD}"/>
              </a:ext>
            </a:extLst>
          </p:cNvPr>
          <p:cNvSpPr/>
          <p:nvPr/>
        </p:nvSpPr>
        <p:spPr>
          <a:xfrm>
            <a:off x="3021948" y="1774819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37D03970-561F-9120-9B7C-9DD5711E70EE}"/>
              </a:ext>
            </a:extLst>
          </p:cNvPr>
          <p:cNvSpPr/>
          <p:nvPr/>
        </p:nvSpPr>
        <p:spPr>
          <a:xfrm>
            <a:off x="2837217" y="1133355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21284261-D993-5BF0-566D-C8D796BF7DAB}"/>
              </a:ext>
            </a:extLst>
          </p:cNvPr>
          <p:cNvSpPr/>
          <p:nvPr/>
        </p:nvSpPr>
        <p:spPr>
          <a:xfrm>
            <a:off x="2155880" y="1774819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BC0415-D52D-1F81-E32A-5062A7D69036}"/>
              </a:ext>
            </a:extLst>
          </p:cNvPr>
          <p:cNvCxnSpPr/>
          <p:nvPr/>
        </p:nvCxnSpPr>
        <p:spPr>
          <a:xfrm>
            <a:off x="2435945" y="1601355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88ED630-2ECF-7432-D130-FC5DEB7F8A98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2695880" y="2008819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71004A-A679-9FF8-A8FC-AEDCCA9C2ED7}"/>
              </a:ext>
            </a:extLst>
          </p:cNvPr>
          <p:cNvCxnSpPr>
            <a:stCxn id="25" idx="0"/>
          </p:cNvCxnSpPr>
          <p:nvPr/>
        </p:nvCxnSpPr>
        <p:spPr>
          <a:xfrm flipV="1">
            <a:off x="3291948" y="1601355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DA0BE8E-AAA2-8193-4357-AACB0F3F3385}"/>
              </a:ext>
            </a:extLst>
          </p:cNvPr>
          <p:cNvCxnSpPr>
            <a:stCxn id="26" idx="1"/>
            <a:endCxn id="24" idx="3"/>
          </p:cNvCxnSpPr>
          <p:nvPr/>
        </p:nvCxnSpPr>
        <p:spPr>
          <a:xfrm flipH="1">
            <a:off x="2695880" y="1365150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33049244-EC8C-EC0E-4A29-2E8E702F4CE1}"/>
              </a:ext>
            </a:extLst>
          </p:cNvPr>
          <p:cNvSpPr/>
          <p:nvPr/>
        </p:nvSpPr>
        <p:spPr>
          <a:xfrm>
            <a:off x="179785" y="3665469"/>
            <a:ext cx="5685014" cy="1440000"/>
          </a:xfrm>
          <a:prstGeom prst="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62BC2-0907-DBFA-1125-06377F52C87F}"/>
              </a:ext>
            </a:extLst>
          </p:cNvPr>
          <p:cNvSpPr/>
          <p:nvPr/>
        </p:nvSpPr>
        <p:spPr>
          <a:xfrm>
            <a:off x="5864799" y="1778525"/>
            <a:ext cx="5822829" cy="1440000"/>
          </a:xfrm>
          <a:prstGeom prst="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8E5EE4-6AC0-539A-07BF-E930A437829D}"/>
              </a:ext>
            </a:extLst>
          </p:cNvPr>
          <p:cNvSpPr/>
          <p:nvPr/>
        </p:nvSpPr>
        <p:spPr>
          <a:xfrm>
            <a:off x="241300" y="1778528"/>
            <a:ext cx="5623499" cy="1440000"/>
          </a:xfrm>
          <a:prstGeom prst="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/>
              <p:nvPr/>
            </p:nvSpPr>
            <p:spPr>
              <a:xfrm>
                <a:off x="377372" y="2641600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2" y="2641600"/>
                <a:ext cx="828000" cy="402771"/>
              </a:xfrm>
              <a:prstGeom prst="rect">
                <a:avLst/>
              </a:prstGeom>
              <a:blipFill>
                <a:blip r:embed="rId2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/>
              <p:nvPr/>
            </p:nvSpPr>
            <p:spPr>
              <a:xfrm>
                <a:off x="2608292" y="717888"/>
                <a:ext cx="828000" cy="402771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92" y="717888"/>
                <a:ext cx="828000" cy="402771"/>
              </a:xfrm>
              <a:prstGeom prst="roundRect">
                <a:avLst/>
              </a:prstGeom>
              <a:blipFill>
                <a:blip r:embed="rId3"/>
                <a:stretch>
                  <a:fillRect l="-3623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/>
              <p:nvPr/>
            </p:nvSpPr>
            <p:spPr>
              <a:xfrm>
                <a:off x="8776213" y="712711"/>
                <a:ext cx="828000" cy="402771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213" y="712711"/>
                <a:ext cx="828000" cy="402771"/>
              </a:xfrm>
              <a:prstGeom prst="roundRect">
                <a:avLst/>
              </a:prstGeom>
              <a:blipFill>
                <a:blip r:embed="rId4"/>
                <a:stretch>
                  <a:fillRect l="-3650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/>
              <p:nvPr/>
            </p:nvSpPr>
            <p:spPr>
              <a:xfrm>
                <a:off x="1538172" y="2641596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72" y="2641596"/>
                <a:ext cx="828000" cy="402771"/>
              </a:xfrm>
              <a:prstGeom prst="rect">
                <a:avLst/>
              </a:prstGeom>
              <a:blipFill>
                <a:blip r:embed="rId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/>
              <p:nvPr/>
            </p:nvSpPr>
            <p:spPr>
              <a:xfrm>
                <a:off x="3483430" y="2641598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0" y="2641598"/>
                <a:ext cx="828000" cy="402771"/>
              </a:xfrm>
              <a:prstGeom prst="rect">
                <a:avLst/>
              </a:prstGeom>
              <a:blipFill>
                <a:blip r:embed="rId6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/>
              <p:nvPr/>
            </p:nvSpPr>
            <p:spPr>
              <a:xfrm>
                <a:off x="4644230" y="2641596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30" y="2641596"/>
                <a:ext cx="828000" cy="402771"/>
              </a:xfrm>
              <a:prstGeom prst="rect">
                <a:avLst/>
              </a:prstGeom>
              <a:blipFill>
                <a:blip r:embed="rId7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/>
              <p:nvPr/>
            </p:nvSpPr>
            <p:spPr>
              <a:xfrm>
                <a:off x="6460672" y="2641598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72" y="2641598"/>
                <a:ext cx="828000" cy="402771"/>
              </a:xfrm>
              <a:prstGeom prst="rect">
                <a:avLst/>
              </a:prstGeom>
              <a:blipFill>
                <a:blip r:embed="rId8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/>
              <p:nvPr/>
            </p:nvSpPr>
            <p:spPr>
              <a:xfrm>
                <a:off x="7621472" y="2641594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72" y="2641594"/>
                <a:ext cx="828000" cy="402771"/>
              </a:xfrm>
              <a:prstGeom prst="rect">
                <a:avLst/>
              </a:prstGeom>
              <a:blipFill>
                <a:blip r:embed="rId9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/>
              <p:nvPr/>
            </p:nvSpPr>
            <p:spPr>
              <a:xfrm>
                <a:off x="9566730" y="2641596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30" y="2641596"/>
                <a:ext cx="828000" cy="402771"/>
              </a:xfrm>
              <a:prstGeom prst="rect">
                <a:avLst/>
              </a:prstGeom>
              <a:blipFill>
                <a:blip r:embed="rId10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/>
              <p:nvPr/>
            </p:nvSpPr>
            <p:spPr>
              <a:xfrm>
                <a:off x="10727530" y="2641594"/>
                <a:ext cx="828000" cy="40277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530" y="2641594"/>
                <a:ext cx="828000" cy="402771"/>
              </a:xfrm>
              <a:prstGeom prst="rect">
                <a:avLst/>
              </a:prstGeom>
              <a:blipFill>
                <a:blip r:embed="rId11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666146F-BBF3-4185-D2BF-1B7C04794E1E}"/>
              </a:ext>
            </a:extLst>
          </p:cNvPr>
          <p:cNvSpPr txBox="1"/>
          <p:nvPr/>
        </p:nvSpPr>
        <p:spPr>
          <a:xfrm>
            <a:off x="-43459" y="6265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/>
              <p:nvPr/>
            </p:nvSpPr>
            <p:spPr>
              <a:xfrm>
                <a:off x="675708" y="4376034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8" y="4376034"/>
                <a:ext cx="631028" cy="4953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/>
              <p:nvPr/>
            </p:nvSpPr>
            <p:spPr>
              <a:xfrm>
                <a:off x="1552063" y="4304241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63" y="4304241"/>
                <a:ext cx="631028" cy="4953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/>
              <p:nvPr/>
            </p:nvSpPr>
            <p:spPr>
              <a:xfrm>
                <a:off x="3849734" y="4304241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34" y="4304241"/>
                <a:ext cx="631028" cy="495300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/>
              <p:nvPr/>
            </p:nvSpPr>
            <p:spPr>
              <a:xfrm>
                <a:off x="4702346" y="4304241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46" y="4304241"/>
                <a:ext cx="631028" cy="4953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170171-FD51-CAA0-BA4D-ABB9C4946F4E}"/>
              </a:ext>
            </a:extLst>
          </p:cNvPr>
          <p:cNvSpPr txBox="1"/>
          <p:nvPr/>
        </p:nvSpPr>
        <p:spPr>
          <a:xfrm>
            <a:off x="2436794" y="3970117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E8CDA7-6AEE-8AE9-2724-A09140F46EA0}"/>
              </a:ext>
            </a:extLst>
          </p:cNvPr>
          <p:cNvGrpSpPr/>
          <p:nvPr/>
        </p:nvGrpSpPr>
        <p:grpSpPr>
          <a:xfrm>
            <a:off x="1211553" y="2767976"/>
            <a:ext cx="309103" cy="150018"/>
            <a:chOff x="1211553" y="2768600"/>
            <a:chExt cx="309103" cy="1500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330D6C-50EA-75A2-6651-0016A49E65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5D60CC3-163C-9266-FED6-2F9FBCF9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2C8129-9711-7222-FC6B-C6675DCAB00D}"/>
              </a:ext>
            </a:extLst>
          </p:cNvPr>
          <p:cNvGrpSpPr/>
          <p:nvPr/>
        </p:nvGrpSpPr>
        <p:grpSpPr>
          <a:xfrm>
            <a:off x="4311430" y="2757091"/>
            <a:ext cx="309103" cy="150018"/>
            <a:chOff x="1211553" y="2768600"/>
            <a:chExt cx="309103" cy="15001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075E5-E014-CD04-B2B3-A677261C40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FCD6D70-BC5A-7A22-E12D-6185DAE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33E3B5-0479-EEB0-A198-5F815DE2C69D}"/>
              </a:ext>
            </a:extLst>
          </p:cNvPr>
          <p:cNvGrpSpPr/>
          <p:nvPr/>
        </p:nvGrpSpPr>
        <p:grpSpPr>
          <a:xfrm>
            <a:off x="3135839" y="2767976"/>
            <a:ext cx="309103" cy="150018"/>
            <a:chOff x="1211553" y="2768600"/>
            <a:chExt cx="309103" cy="15001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056CE4F-A326-7461-47DB-20F257214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DADA6C4-6685-8599-5ED5-A268C4569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0FA173-2E07-0CC9-B388-1347757A4F1E}"/>
              </a:ext>
            </a:extLst>
          </p:cNvPr>
          <p:cNvGrpSpPr/>
          <p:nvPr/>
        </p:nvGrpSpPr>
        <p:grpSpPr>
          <a:xfrm>
            <a:off x="2389869" y="2757091"/>
            <a:ext cx="309103" cy="150018"/>
            <a:chOff x="1211553" y="2768600"/>
            <a:chExt cx="309103" cy="15001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07C882D-3E14-171A-2A63-4994714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AF0A9-DE46-6E4E-3337-83D92808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CC99ABD-7BA9-50A7-6259-5DB997741C48}"/>
              </a:ext>
            </a:extLst>
          </p:cNvPr>
          <p:cNvSpPr txBox="1"/>
          <p:nvPr/>
        </p:nvSpPr>
        <p:spPr>
          <a:xfrm>
            <a:off x="2533993" y="2647434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6580B8-C2EF-01C4-5050-6E87D42AFB88}"/>
              </a:ext>
            </a:extLst>
          </p:cNvPr>
          <p:cNvSpPr/>
          <p:nvPr/>
        </p:nvSpPr>
        <p:spPr>
          <a:xfrm>
            <a:off x="5864799" y="3665469"/>
            <a:ext cx="5791289" cy="1440000"/>
          </a:xfrm>
          <a:prstGeom prst="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ACDDB9-8337-D53C-BD28-98B0ADC5BD96}"/>
              </a:ext>
            </a:extLst>
          </p:cNvPr>
          <p:cNvSpPr txBox="1"/>
          <p:nvPr/>
        </p:nvSpPr>
        <p:spPr>
          <a:xfrm>
            <a:off x="5838188" y="6265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C93BB6B-D4D1-EF8B-C3C2-D307808AE2E8}"/>
              </a:ext>
            </a:extLst>
          </p:cNvPr>
          <p:cNvGrpSpPr/>
          <p:nvPr/>
        </p:nvGrpSpPr>
        <p:grpSpPr>
          <a:xfrm>
            <a:off x="6512869" y="5594487"/>
            <a:ext cx="4746638" cy="504000"/>
            <a:chOff x="6519537" y="5585232"/>
            <a:chExt cx="4746638" cy="504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50237D62-2906-F2D9-994B-F6D1C50422A4}"/>
                    </a:ext>
                  </a:extLst>
                </p:cNvPr>
                <p:cNvSpPr/>
                <p:nvPr/>
              </p:nvSpPr>
              <p:spPr>
                <a:xfrm>
                  <a:off x="6519537" y="5585232"/>
                  <a:ext cx="720000" cy="504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50237D62-2906-F2D9-994B-F6D1C5042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537" y="5585232"/>
                  <a:ext cx="720000" cy="5040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61AC78DC-EE99-3474-B5F5-70ABF7D12AA1}"/>
                    </a:ext>
                  </a:extLst>
                </p:cNvPr>
                <p:cNvSpPr/>
                <p:nvPr/>
              </p:nvSpPr>
              <p:spPr>
                <a:xfrm>
                  <a:off x="7380637" y="5585232"/>
                  <a:ext cx="720000" cy="504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61AC78DC-EE99-3474-B5F5-70ABF7D12A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637" y="5585232"/>
                  <a:ext cx="720000" cy="50400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C6D27C26-8FCF-125D-D585-A9CA7A8E7D08}"/>
                    </a:ext>
                  </a:extLst>
                </p:cNvPr>
                <p:cNvSpPr/>
                <p:nvPr/>
              </p:nvSpPr>
              <p:spPr>
                <a:xfrm>
                  <a:off x="9680760" y="5585232"/>
                  <a:ext cx="720000" cy="504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C6D27C26-8FCF-125D-D585-A9CA7A8E7D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760" y="5585232"/>
                  <a:ext cx="720000" cy="5040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0B98291F-A4B5-DF0A-EB63-914F90EDF1B9}"/>
                    </a:ext>
                  </a:extLst>
                </p:cNvPr>
                <p:cNvSpPr/>
                <p:nvPr/>
              </p:nvSpPr>
              <p:spPr>
                <a:xfrm>
                  <a:off x="10546175" y="5585232"/>
                  <a:ext cx="720000" cy="504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0B98291F-A4B5-DF0A-EB63-914F90EDF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6175" y="5585232"/>
                  <a:ext cx="720000" cy="50400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47C689-F390-7442-A2C8-032D993A52AA}"/>
                </a:ext>
              </a:extLst>
            </p:cNvPr>
            <p:cNvSpPr txBox="1"/>
            <p:nvPr/>
          </p:nvSpPr>
          <p:spPr>
            <a:xfrm>
              <a:off x="8495381" y="5628571"/>
              <a:ext cx="78161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/>
              <p:nvPr/>
            </p:nvSpPr>
            <p:spPr>
              <a:xfrm>
                <a:off x="6519537" y="3956899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37" y="3956899"/>
                <a:ext cx="631028" cy="4953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/>
              <p:nvPr/>
            </p:nvSpPr>
            <p:spPr>
              <a:xfrm>
                <a:off x="7380637" y="3956899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37" y="3956899"/>
                <a:ext cx="631028" cy="495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/>
              <p:nvPr/>
            </p:nvSpPr>
            <p:spPr>
              <a:xfrm>
                <a:off x="9680760" y="3970117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760" y="3970117"/>
                <a:ext cx="631028" cy="495300"/>
              </a:xfrm>
              <a:prstGeom prst="rect">
                <a:avLst/>
              </a:prstGeom>
              <a:blipFill>
                <a:blip r:embed="rId22"/>
                <a:stretch>
                  <a:fillRect l="-377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/>
              <p:nvPr/>
            </p:nvSpPr>
            <p:spPr>
              <a:xfrm>
                <a:off x="10861689" y="3970117"/>
                <a:ext cx="631028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9" y="3970117"/>
                <a:ext cx="631028" cy="4953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773B73C3-1316-373E-A0AB-66745D447537}"/>
              </a:ext>
            </a:extLst>
          </p:cNvPr>
          <p:cNvSpPr txBox="1"/>
          <p:nvPr/>
        </p:nvSpPr>
        <p:spPr>
          <a:xfrm>
            <a:off x="8457281" y="4019883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1B2CC9-D85D-5B4C-DF19-5EDC9ACAE4A3}"/>
              </a:ext>
            </a:extLst>
          </p:cNvPr>
          <p:cNvSpPr txBox="1"/>
          <p:nvPr/>
        </p:nvSpPr>
        <p:spPr>
          <a:xfrm>
            <a:off x="5276496" y="4459138"/>
            <a:ext cx="13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子词丰富的词嵌入模型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60585-0A74-3C29-6584-8030E5E74FBD}"/>
              </a:ext>
            </a:extLst>
          </p:cNvPr>
          <p:cNvSpPr txBox="1"/>
          <p:nvPr/>
        </p:nvSpPr>
        <p:spPr>
          <a:xfrm>
            <a:off x="5214313" y="2052590"/>
            <a:ext cx="133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AttBiLSTM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8789DD-0219-93A8-3BAB-F38182D5604F}"/>
              </a:ext>
            </a:extLst>
          </p:cNvPr>
          <p:cNvSpPr/>
          <p:nvPr/>
        </p:nvSpPr>
        <p:spPr>
          <a:xfrm>
            <a:off x="241300" y="1800917"/>
            <a:ext cx="11446327" cy="14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89DDAD-D565-F82D-C9EC-A7C874FABBCF}"/>
              </a:ext>
            </a:extLst>
          </p:cNvPr>
          <p:cNvSpPr/>
          <p:nvPr/>
        </p:nvSpPr>
        <p:spPr>
          <a:xfrm>
            <a:off x="179785" y="3674479"/>
            <a:ext cx="11446327" cy="144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5355C4-B1F3-0B9F-4ADA-3145870B6EE3}"/>
              </a:ext>
            </a:extLst>
          </p:cNvPr>
          <p:cNvSpPr txBox="1"/>
          <p:nvPr/>
        </p:nvSpPr>
        <p:spPr>
          <a:xfrm>
            <a:off x="-43459" y="208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B2327B-5AA6-3096-7DB9-0CFED64EB9EE}"/>
              </a:ext>
            </a:extLst>
          </p:cNvPr>
          <p:cNvSpPr txBox="1"/>
          <p:nvPr/>
        </p:nvSpPr>
        <p:spPr>
          <a:xfrm>
            <a:off x="5838188" y="199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/>
              <p:nvPr/>
            </p:nvSpPr>
            <p:spPr>
              <a:xfrm>
                <a:off x="631222" y="5594487"/>
                <a:ext cx="720000" cy="504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2" y="5594487"/>
                <a:ext cx="720000" cy="5040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/>
              <p:nvPr/>
            </p:nvSpPr>
            <p:spPr>
              <a:xfrm>
                <a:off x="1507577" y="5594487"/>
                <a:ext cx="720000" cy="504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577" y="5594487"/>
                <a:ext cx="720000" cy="5040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/>
              <p:nvPr/>
            </p:nvSpPr>
            <p:spPr>
              <a:xfrm>
                <a:off x="3792445" y="5594487"/>
                <a:ext cx="720000" cy="504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45" y="5594487"/>
                <a:ext cx="720000" cy="504000"/>
              </a:xfrm>
              <a:prstGeom prst="roundRect">
                <a:avLst/>
              </a:prstGeom>
              <a:blipFill>
                <a:blip r:embed="rId26"/>
                <a:stretch>
                  <a:fillRect l="-1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/>
              <p:nvPr/>
            </p:nvSpPr>
            <p:spPr>
              <a:xfrm>
                <a:off x="4657860" y="5594487"/>
                <a:ext cx="720000" cy="504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60" y="5594487"/>
                <a:ext cx="720000" cy="5040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F1F7CED8-A684-77C4-784C-4498A2AEB501}"/>
              </a:ext>
            </a:extLst>
          </p:cNvPr>
          <p:cNvSpPr txBox="1"/>
          <p:nvPr/>
        </p:nvSpPr>
        <p:spPr>
          <a:xfrm>
            <a:off x="2607066" y="5637826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30D2EC-6DEC-7DA1-5AD3-27A86262367C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982980" y="4799541"/>
            <a:ext cx="8242" cy="79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融合</a:t>
            </a:r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D235C2-38CE-EBEF-217D-67EDC921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8" y="1194062"/>
            <a:ext cx="9424305" cy="46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  <a:solidFill>
            <a:srgbClr val="136783"/>
          </a:solidFill>
          <a:ln>
            <a:solidFill>
              <a:srgbClr val="1367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</a:t>
            </a: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</a:t>
            </a: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405</Words>
  <Application>Microsoft Office PowerPoint</Application>
  <PresentationFormat>宽屏</PresentationFormat>
  <Paragraphs>165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22</cp:revision>
  <dcterms:created xsi:type="dcterms:W3CDTF">2024-02-14T03:29:44Z</dcterms:created>
  <dcterms:modified xsi:type="dcterms:W3CDTF">2024-04-07T10:34:25Z</dcterms:modified>
</cp:coreProperties>
</file>