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61" r:id="rId5"/>
    <p:sldId id="256" r:id="rId6"/>
    <p:sldId id="262" r:id="rId7"/>
    <p:sldId id="257" r:id="rId8"/>
    <p:sldId id="263" r:id="rId9"/>
    <p:sldId id="264" r:id="rId10"/>
    <p:sldId id="266" r:id="rId11"/>
    <p:sldId id="271" r:id="rId12"/>
    <p:sldId id="267" r:id="rId13"/>
    <p:sldId id="265" r:id="rId14"/>
    <p:sldId id="272" r:id="rId15"/>
    <p:sldId id="273" r:id="rId16"/>
    <p:sldId id="276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BCEF4"/>
    <a:srgbClr val="DAE3F3"/>
    <a:srgbClr val="C5E0B4"/>
    <a:srgbClr val="FFF2CC"/>
    <a:srgbClr val="D6DCE5"/>
    <a:srgbClr val="E1D3FB"/>
    <a:srgbClr val="FFDF92"/>
    <a:srgbClr val="4B7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047" autoAdjust="0"/>
  </p:normalViewPr>
  <p:slideViewPr>
    <p:cSldViewPr snapToGrid="0">
      <p:cViewPr>
        <p:scale>
          <a:sx n="100" d="100"/>
          <a:sy n="100" d="100"/>
        </p:scale>
        <p:origin x="72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7-496B-B621-2B45E5B2126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7-496B-B621-2B45E5B21266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7-496B-B621-2B45E5B21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074991"/>
        <c:axId val="14390725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807-496B-B621-2B45E5B21266}"/>
                  </c:ext>
                </c:extLst>
              </c15:ser>
            </c15:filteredBarSeries>
          </c:ext>
        </c:extLst>
      </c:barChart>
      <c:catAx>
        <c:axId val="143907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Years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072651462965263"/>
              <c:y val="0.78400458475082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2591"/>
        <c:crosses val="autoZero"/>
        <c:auto val="1"/>
        <c:lblAlgn val="ctr"/>
        <c:lblOffset val="100"/>
        <c:noMultiLvlLbl val="0"/>
      </c:catAx>
      <c:valAx>
        <c:axId val="1439072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2121212121212121E-2"/>
              <c:y val="2.94055300273978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49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0793653992362E-2"/>
          <c:y val="0.87976308056236363"/>
          <c:w val="0.9"/>
          <c:h val="6.0676428959342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E-4976-98E3-B35C1A1AAF7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69</c:v>
                </c:pt>
                <c:pt idx="1">
                  <c:v>64</c:v>
                </c:pt>
                <c:pt idx="2">
                  <c:v>50</c:v>
                </c:pt>
                <c:pt idx="3">
                  <c:v>88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E-4976-98E3-B35C1A1A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132191"/>
        <c:axId val="68133151"/>
      </c:barChart>
      <c:catAx>
        <c:axId val="68132191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3151"/>
        <c:crosses val="autoZero"/>
        <c:auto val="1"/>
        <c:lblAlgn val="ctr"/>
        <c:lblOffset val="100"/>
        <c:noMultiLvlLbl val="0"/>
      </c:catAx>
      <c:valAx>
        <c:axId val="68133151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97</c:v>
                </c:pt>
                <c:pt idx="1">
                  <c:v>96</c:v>
                </c:pt>
                <c:pt idx="2">
                  <c:v>95</c:v>
                </c:pt>
                <c:pt idx="3">
                  <c:v>91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0-4CD3-8228-E5F01625A54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Sheet3!$C$2:$C$6</c:f>
              <c:numCache>
                <c:formatCode>General</c:formatCode>
                <c:ptCount val="5"/>
                <c:pt idx="0">
                  <c:v>53</c:v>
                </c:pt>
                <c:pt idx="1">
                  <c:v>70</c:v>
                </c:pt>
                <c:pt idx="2">
                  <c:v>78</c:v>
                </c:pt>
                <c:pt idx="3">
                  <c:v>83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0-4CD3-8228-E5F01625A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967199"/>
        <c:axId val="117967679"/>
      </c:barChart>
      <c:catAx>
        <c:axId val="117967199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679"/>
        <c:crosses val="autoZero"/>
        <c:auto val="1"/>
        <c:lblAlgn val="ctr"/>
        <c:lblOffset val="100"/>
        <c:noMultiLvlLbl val="0"/>
      </c:catAx>
      <c:valAx>
        <c:axId val="117967679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1.png"/><Relationship Id="rId7" Type="http://schemas.openxmlformats.org/officeDocument/2006/relationships/image" Target="../media/image211.png"/><Relationship Id="rId12" Type="http://schemas.openxmlformats.org/officeDocument/2006/relationships/image" Target="../media/image26.png"/><Relationship Id="rId2" Type="http://schemas.openxmlformats.org/officeDocument/2006/relationships/image" Target="../media/image16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5.png"/><Relationship Id="rId5" Type="http://schemas.openxmlformats.org/officeDocument/2006/relationships/image" Target="../media/image19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0.png"/><Relationship Id="rId26" Type="http://schemas.openxmlformats.org/officeDocument/2006/relationships/image" Target="../media/image37.png"/><Relationship Id="rId3" Type="http://schemas.openxmlformats.org/officeDocument/2006/relationships/image" Target="../media/image140.png"/><Relationship Id="rId21" Type="http://schemas.openxmlformats.org/officeDocument/2006/relationships/image" Target="../media/image32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17" Type="http://schemas.openxmlformats.org/officeDocument/2006/relationships/image" Target="../media/image280.png"/><Relationship Id="rId25" Type="http://schemas.openxmlformats.org/officeDocument/2006/relationships/image" Target="../media/image36.png"/><Relationship Id="rId2" Type="http://schemas.openxmlformats.org/officeDocument/2006/relationships/image" Target="../media/image130.png"/><Relationship Id="rId16" Type="http://schemas.openxmlformats.org/officeDocument/2006/relationships/image" Target="../media/image27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24" Type="http://schemas.openxmlformats.org/officeDocument/2006/relationships/image" Target="../media/image35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23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image" Target="../media/image30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69C4F4E-4294-54AE-330A-B9285FC81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14077"/>
              </p:ext>
            </p:extLst>
          </p:nvPr>
        </p:nvGraphicFramePr>
        <p:xfrm>
          <a:off x="1358462" y="1050597"/>
          <a:ext cx="8932167" cy="426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6D0564B3-DB22-04F1-0A60-CABC63DEC25A}"/>
              </a:ext>
            </a:extLst>
          </p:cNvPr>
          <p:cNvSpPr/>
          <p:nvPr/>
        </p:nvSpPr>
        <p:spPr>
          <a:xfrm>
            <a:off x="4799984" y="987505"/>
            <a:ext cx="1266892" cy="2047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02">
            <a:extLst>
              <a:ext uri="{FF2B5EF4-FFF2-40B4-BE49-F238E27FC236}">
                <a16:creationId xmlns:a16="http://schemas.microsoft.com/office/drawing/2014/main" id="{6AB56E4E-B55A-9BD1-3221-2596A327FC1D}"/>
              </a:ext>
            </a:extLst>
          </p:cNvPr>
          <p:cNvSpPr txBox="1"/>
          <p:nvPr/>
        </p:nvSpPr>
        <p:spPr>
          <a:xfrm>
            <a:off x="7950504" y="422281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</a:p>
        </p:txBody>
      </p:sp>
      <p:sp>
        <p:nvSpPr>
          <p:cNvPr id="9" name="TextBox 247">
            <a:extLst>
              <a:ext uri="{FF2B5EF4-FFF2-40B4-BE49-F238E27FC236}">
                <a16:creationId xmlns:a16="http://schemas.microsoft.com/office/drawing/2014/main" id="{855ABAE2-20D8-B5AA-F72A-E1C90237048F}"/>
              </a:ext>
            </a:extLst>
          </p:cNvPr>
          <p:cNvSpPr txBox="1"/>
          <p:nvPr/>
        </p:nvSpPr>
        <p:spPr>
          <a:xfrm>
            <a:off x="5946193" y="422281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自注意力机制层</a:t>
            </a:r>
          </a:p>
        </p:txBody>
      </p:sp>
      <p:sp>
        <p:nvSpPr>
          <p:cNvPr id="11" name="TextBox 247">
            <a:extLst>
              <a:ext uri="{FF2B5EF4-FFF2-40B4-BE49-F238E27FC236}">
                <a16:creationId xmlns:a16="http://schemas.microsoft.com/office/drawing/2014/main" id="{4BA90DDB-4F38-29B4-7329-332D7A9631DD}"/>
              </a:ext>
            </a:extLst>
          </p:cNvPr>
          <p:cNvSpPr txBox="1"/>
          <p:nvPr/>
        </p:nvSpPr>
        <p:spPr>
          <a:xfrm>
            <a:off x="4171849" y="422281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双向长短时记忆层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04F8E2-F988-902C-BCD5-352C9D7B2F08}"/>
              </a:ext>
            </a:extLst>
          </p:cNvPr>
          <p:cNvSpPr/>
          <p:nvPr/>
        </p:nvSpPr>
        <p:spPr>
          <a:xfrm rot="16200000">
            <a:off x="8659934" y="1008666"/>
            <a:ext cx="461665" cy="1880525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6BB9E3-E534-915B-A187-B9D3A06E9D4C}"/>
              </a:ext>
            </a:extLst>
          </p:cNvPr>
          <p:cNvSpPr/>
          <p:nvPr/>
        </p:nvSpPr>
        <p:spPr>
          <a:xfrm rot="16200000">
            <a:off x="8119826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5E751BA-1F35-D047-D95D-D5C0F795FA97}"/>
              </a:ext>
            </a:extLst>
          </p:cNvPr>
          <p:cNvSpPr/>
          <p:nvPr/>
        </p:nvSpPr>
        <p:spPr>
          <a:xfrm rot="16200000">
            <a:off x="8514310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1D6DB0-593F-6034-072F-F392A48088AE}"/>
              </a:ext>
            </a:extLst>
          </p:cNvPr>
          <p:cNvSpPr/>
          <p:nvPr/>
        </p:nvSpPr>
        <p:spPr>
          <a:xfrm rot="16200000">
            <a:off x="9570924" y="187693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2F6F90-3A51-0192-EFC6-1BB5E8611DCB}"/>
              </a:ext>
            </a:extLst>
          </p:cNvPr>
          <p:cNvSpPr txBox="1"/>
          <p:nvPr/>
        </p:nvSpPr>
        <p:spPr>
          <a:xfrm rot="16200000">
            <a:off x="8883145" y="1375687"/>
            <a:ext cx="461665" cy="10124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5">
            <a:extLst>
              <a:ext uri="{FF2B5EF4-FFF2-40B4-BE49-F238E27FC236}">
                <a16:creationId xmlns:a16="http://schemas.microsoft.com/office/drawing/2014/main" id="{2635D293-3595-C6D7-75D2-74D6A1108CAD}"/>
              </a:ext>
            </a:extLst>
          </p:cNvPr>
          <p:cNvSpPr txBox="1"/>
          <p:nvPr/>
        </p:nvSpPr>
        <p:spPr>
          <a:xfrm>
            <a:off x="2451790" y="422281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1AE9733-77E3-7371-2098-8DE4A6DB71FD}"/>
                  </a:ext>
                </a:extLst>
              </p:cNvPr>
              <p:cNvSpPr/>
              <p:nvPr/>
            </p:nvSpPr>
            <p:spPr>
              <a:xfrm>
                <a:off x="8514310" y="2371329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1AE9733-77E3-7371-2098-8DE4A6DB7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310" y="2371329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7CCFA2-60A7-7083-6854-A322B3EC71C2}"/>
              </a:ext>
            </a:extLst>
          </p:cNvPr>
          <p:cNvSpPr/>
          <p:nvPr/>
        </p:nvSpPr>
        <p:spPr>
          <a:xfrm>
            <a:off x="2257511" y="1191477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0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9916B8E-FB63-A013-F466-B009D9E0F312}"/>
              </a:ext>
            </a:extLst>
          </p:cNvPr>
          <p:cNvSpPr/>
          <p:nvPr/>
        </p:nvSpPr>
        <p:spPr>
          <a:xfrm>
            <a:off x="2257511" y="1625771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3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6C74EC6-EC57-4385-874B-46B29491B003}"/>
              </a:ext>
            </a:extLst>
          </p:cNvPr>
          <p:cNvSpPr/>
          <p:nvPr/>
        </p:nvSpPr>
        <p:spPr>
          <a:xfrm>
            <a:off x="2257511" y="2521696"/>
            <a:ext cx="900000" cy="28800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3 1 … 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148">
            <a:extLst>
              <a:ext uri="{FF2B5EF4-FFF2-40B4-BE49-F238E27FC236}">
                <a16:creationId xmlns:a16="http://schemas.microsoft.com/office/drawing/2014/main" id="{E319B268-3167-F595-F2C6-EC2EF7480EEB}"/>
              </a:ext>
            </a:extLst>
          </p:cNvPr>
          <p:cNvSpPr txBox="1"/>
          <p:nvPr/>
        </p:nvSpPr>
        <p:spPr>
          <a:xfrm>
            <a:off x="2504173" y="1916285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0DB934F8-FF8E-362C-664B-2BF4C99DD3A1}"/>
              </a:ext>
            </a:extLst>
          </p:cNvPr>
          <p:cNvSpPr txBox="1"/>
          <p:nvPr/>
        </p:nvSpPr>
        <p:spPr>
          <a:xfrm>
            <a:off x="1839281" y="422281"/>
            <a:ext cx="173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词向量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169F0-E7BF-0474-B194-96F1B770B063}"/>
              </a:ext>
            </a:extLst>
          </p:cNvPr>
          <p:cNvSpPr/>
          <p:nvPr/>
        </p:nvSpPr>
        <p:spPr>
          <a:xfrm>
            <a:off x="3635953" y="987505"/>
            <a:ext cx="461665" cy="2047547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6ED045E-E728-D471-B56C-7E46E0FF60A6}"/>
              </a:ext>
            </a:extLst>
          </p:cNvPr>
          <p:cNvSpPr/>
          <p:nvPr/>
        </p:nvSpPr>
        <p:spPr>
          <a:xfrm>
            <a:off x="3794785" y="1263477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B8513B-AA1D-4725-B45C-320D04B5B3EE}"/>
              </a:ext>
            </a:extLst>
          </p:cNvPr>
          <p:cNvSpPr/>
          <p:nvPr/>
        </p:nvSpPr>
        <p:spPr>
          <a:xfrm>
            <a:off x="3794785" y="1697771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EC0C3E9-5724-54CD-F545-26A5598EFCB3}"/>
              </a:ext>
            </a:extLst>
          </p:cNvPr>
          <p:cNvSpPr/>
          <p:nvPr/>
        </p:nvSpPr>
        <p:spPr>
          <a:xfrm>
            <a:off x="3794785" y="2593696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48">
            <a:extLst>
              <a:ext uri="{FF2B5EF4-FFF2-40B4-BE49-F238E27FC236}">
                <a16:creationId xmlns:a16="http://schemas.microsoft.com/office/drawing/2014/main" id="{925D6D7F-2B52-506E-5AA0-4D61583D33AA}"/>
              </a:ext>
            </a:extLst>
          </p:cNvPr>
          <p:cNvSpPr txBox="1"/>
          <p:nvPr/>
        </p:nvSpPr>
        <p:spPr>
          <a:xfrm>
            <a:off x="3663447" y="1916285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1915373-7B95-E5E4-C2C0-23B62038B4F4}"/>
              </a:ext>
            </a:extLst>
          </p:cNvPr>
          <p:cNvGrpSpPr/>
          <p:nvPr/>
        </p:nvGrpSpPr>
        <p:grpSpPr>
          <a:xfrm>
            <a:off x="4926379" y="1088466"/>
            <a:ext cx="1014103" cy="1845624"/>
            <a:chOff x="3538591" y="1874784"/>
            <a:chExt cx="1014103" cy="184562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2FB5401-DFAC-2618-D157-07180CCC178A}"/>
                </a:ext>
              </a:extLst>
            </p:cNvPr>
            <p:cNvSpPr/>
            <p:nvPr/>
          </p:nvSpPr>
          <p:spPr>
            <a:xfrm>
              <a:off x="3538591" y="1874784"/>
              <a:ext cx="432000" cy="1836000"/>
            </a:xfrm>
            <a:prstGeom prst="round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213618B2-EC0D-BA31-FA4F-AF097FCB6CBD}"/>
                </a:ext>
              </a:extLst>
            </p:cNvPr>
            <p:cNvSpPr/>
            <p:nvPr/>
          </p:nvSpPr>
          <p:spPr>
            <a:xfrm>
              <a:off x="4120694" y="1884408"/>
              <a:ext cx="432000" cy="1836000"/>
            </a:xfrm>
            <a:prstGeom prst="roundRect">
              <a:avLst/>
            </a:prstGeom>
            <a:solidFill>
              <a:srgbClr val="C5E0B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C61341A-56EE-BA64-A91A-19701B173167}"/>
              </a:ext>
            </a:extLst>
          </p:cNvPr>
          <p:cNvSpPr/>
          <p:nvPr/>
        </p:nvSpPr>
        <p:spPr>
          <a:xfrm>
            <a:off x="6741593" y="1687729"/>
            <a:ext cx="551363" cy="498754"/>
          </a:xfrm>
          <a:prstGeom prst="roundRect">
            <a:avLst/>
          </a:prstGeom>
          <a:solidFill>
            <a:srgbClr val="DBCE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B4DCEED-7977-E51C-E8E2-BDF12049D460}"/>
              </a:ext>
            </a:extLst>
          </p:cNvPr>
          <p:cNvCxnSpPr>
            <a:cxnSpLocks/>
          </p:cNvCxnSpPr>
          <p:nvPr/>
        </p:nvCxnSpPr>
        <p:spPr>
          <a:xfrm>
            <a:off x="3159155" y="1335477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FEA7673-47F2-E0A7-41F6-1C96BBAD16A0}"/>
              </a:ext>
            </a:extLst>
          </p:cNvPr>
          <p:cNvCxnSpPr>
            <a:cxnSpLocks/>
          </p:cNvCxnSpPr>
          <p:nvPr/>
        </p:nvCxnSpPr>
        <p:spPr>
          <a:xfrm>
            <a:off x="3159155" y="1769771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8185ED4-1A3A-3D45-78E7-AFCF81C70FFA}"/>
              </a:ext>
            </a:extLst>
          </p:cNvPr>
          <p:cNvCxnSpPr>
            <a:cxnSpLocks/>
          </p:cNvCxnSpPr>
          <p:nvPr/>
        </p:nvCxnSpPr>
        <p:spPr>
          <a:xfrm>
            <a:off x="3159155" y="2665696"/>
            <a:ext cx="4784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64">
            <a:extLst>
              <a:ext uri="{FF2B5EF4-FFF2-40B4-BE49-F238E27FC236}">
                <a16:creationId xmlns:a16="http://schemas.microsoft.com/office/drawing/2014/main" id="{7533D94B-01FD-90C8-0962-C187CF4497F9}"/>
              </a:ext>
            </a:extLst>
          </p:cNvPr>
          <p:cNvSpPr/>
          <p:nvPr/>
        </p:nvSpPr>
        <p:spPr>
          <a:xfrm rot="16200000">
            <a:off x="4384535" y="1754711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下箭头 64">
            <a:extLst>
              <a:ext uri="{FF2B5EF4-FFF2-40B4-BE49-F238E27FC236}">
                <a16:creationId xmlns:a16="http://schemas.microsoft.com/office/drawing/2014/main" id="{084D2281-5B64-79CC-AA96-029471EF297B}"/>
              </a:ext>
            </a:extLst>
          </p:cNvPr>
          <p:cNvSpPr/>
          <p:nvPr/>
        </p:nvSpPr>
        <p:spPr>
          <a:xfrm rot="16200000">
            <a:off x="6245121" y="1754710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下箭头 64">
            <a:extLst>
              <a:ext uri="{FF2B5EF4-FFF2-40B4-BE49-F238E27FC236}">
                <a16:creationId xmlns:a16="http://schemas.microsoft.com/office/drawing/2014/main" id="{0AC7EC56-91D2-A26B-2A67-20D949A71E95}"/>
              </a:ext>
            </a:extLst>
          </p:cNvPr>
          <p:cNvSpPr/>
          <p:nvPr/>
        </p:nvSpPr>
        <p:spPr>
          <a:xfrm rot="16200000">
            <a:off x="7518280" y="1754711"/>
            <a:ext cx="266700" cy="3884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DA00A96-991C-B5F0-F9DC-20F56CBDBB80}"/>
                  </a:ext>
                </a:extLst>
              </p:cNvPr>
              <p:cNvSpPr/>
              <p:nvPr/>
            </p:nvSpPr>
            <p:spPr>
              <a:xfrm>
                <a:off x="1808998" y="1136529"/>
                <a:ext cx="4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DA00A96-991C-B5F0-F9DC-20F56CBDB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98" y="1136529"/>
                <a:ext cx="4767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470A72E-1B1E-70A0-9EBD-5A5B46C1F63E}"/>
                  </a:ext>
                </a:extLst>
              </p:cNvPr>
              <p:cNvSpPr/>
              <p:nvPr/>
            </p:nvSpPr>
            <p:spPr>
              <a:xfrm>
                <a:off x="1829456" y="1536393"/>
                <a:ext cx="482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470A72E-1B1E-70A0-9EBD-5A5B46C1F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56" y="1536393"/>
                <a:ext cx="4821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FBA3439-6881-28EA-BCB0-6D94912893C4}"/>
                  </a:ext>
                </a:extLst>
              </p:cNvPr>
              <p:cNvSpPr/>
              <p:nvPr/>
            </p:nvSpPr>
            <p:spPr>
              <a:xfrm>
                <a:off x="1829876" y="2432953"/>
                <a:ext cx="4962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FBA3439-6881-28EA-BCB0-6D9491289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76" y="2432953"/>
                <a:ext cx="4962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弧形 32">
            <a:extLst>
              <a:ext uri="{FF2B5EF4-FFF2-40B4-BE49-F238E27FC236}">
                <a16:creationId xmlns:a16="http://schemas.microsoft.com/office/drawing/2014/main" id="{E3C03B30-8145-B8B1-DEF2-8198A6C812E7}"/>
              </a:ext>
            </a:extLst>
          </p:cNvPr>
          <p:cNvSpPr/>
          <p:nvPr/>
        </p:nvSpPr>
        <p:spPr>
          <a:xfrm rot="17191410">
            <a:off x="6871876" y="2827687"/>
            <a:ext cx="1054272" cy="1509802"/>
          </a:xfrm>
          <a:prstGeom prst="arc">
            <a:avLst>
              <a:gd name="adj1" fmla="val 15782728"/>
              <a:gd name="adj2" fmla="val 1738699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5B31DD-047D-3FCF-F2B6-CD29006BBEA9}"/>
              </a:ext>
            </a:extLst>
          </p:cNvPr>
          <p:cNvSpPr/>
          <p:nvPr/>
        </p:nvSpPr>
        <p:spPr>
          <a:xfrm>
            <a:off x="4321278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141BAB6-D421-05E9-2D39-C92B30200DC0}"/>
              </a:ext>
            </a:extLst>
          </p:cNvPr>
          <p:cNvCxnSpPr>
            <a:cxnSpLocks/>
          </p:cNvCxnSpPr>
          <p:nvPr/>
        </p:nvCxnSpPr>
        <p:spPr>
          <a:xfrm flipV="1">
            <a:off x="6964072" y="273270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FD4DAE9-57FB-5246-6E72-F1F65E693D44}"/>
              </a:ext>
            </a:extLst>
          </p:cNvPr>
          <p:cNvCxnSpPr>
            <a:cxnSpLocks/>
          </p:cNvCxnSpPr>
          <p:nvPr/>
        </p:nvCxnSpPr>
        <p:spPr>
          <a:xfrm flipV="1">
            <a:off x="6964072" y="2345297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1CEBD5-165E-8713-2A0D-FACBA13763AD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5967290" y="3222521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EA4F86-7985-7759-C194-B7A0588AD62F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4831198" y="2526683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5E654B-8FBE-FB10-88B0-BED943EEAD43}"/>
              </a:ext>
            </a:extLst>
          </p:cNvPr>
          <p:cNvCxnSpPr>
            <a:cxnSpLocks/>
          </p:cNvCxnSpPr>
          <p:nvPr/>
        </p:nvCxnSpPr>
        <p:spPr>
          <a:xfrm>
            <a:off x="3971786" y="2336280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8A57ABD-ED3D-B781-1A9E-4959397D74E9}"/>
                  </a:ext>
                </a:extLst>
              </p:cNvPr>
              <p:cNvSpPr/>
              <p:nvPr/>
            </p:nvSpPr>
            <p:spPr>
              <a:xfrm>
                <a:off x="4373265" y="4347761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8A57ABD-ED3D-B781-1A9E-4959397D7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65" y="4347761"/>
                <a:ext cx="396000" cy="360000"/>
              </a:xfrm>
              <a:prstGeom prst="ellipse">
                <a:avLst/>
              </a:prstGeom>
              <a:blipFill>
                <a:blip r:embed="rId2"/>
                <a:stretch>
                  <a:fillRect l="-7692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0337136-411A-E8F0-AA98-1891FF4C6AF1}"/>
                  </a:ext>
                </a:extLst>
              </p:cNvPr>
              <p:cNvSpPr/>
              <p:nvPr/>
            </p:nvSpPr>
            <p:spPr>
              <a:xfrm>
                <a:off x="7247594" y="136943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0337136-411A-E8F0-AA98-1891FF4C6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594" y="1369434"/>
                <a:ext cx="396000" cy="360000"/>
              </a:xfrm>
              <a:prstGeom prst="ellipse">
                <a:avLst/>
              </a:prstGeom>
              <a:blipFill>
                <a:blip r:embed="rId3"/>
                <a:stretch>
                  <a:fillRect l="-7692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15A4D1D1-5925-7912-40A7-31C2E0CE7737}"/>
              </a:ext>
            </a:extLst>
          </p:cNvPr>
          <p:cNvSpPr/>
          <p:nvPr/>
        </p:nvSpPr>
        <p:spPr>
          <a:xfrm>
            <a:off x="4633198" y="2166683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0B9EFE-A6B2-80F4-A9FC-9E5E48D2CD7F}"/>
              </a:ext>
            </a:extLst>
          </p:cNvPr>
          <p:cNvSpPr/>
          <p:nvPr/>
        </p:nvSpPr>
        <p:spPr>
          <a:xfrm>
            <a:off x="5769290" y="2166682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A568A-CF1E-AA2E-9D00-92AE539CAA46}"/>
              </a:ext>
            </a:extLst>
          </p:cNvPr>
          <p:cNvSpPr/>
          <p:nvPr/>
        </p:nvSpPr>
        <p:spPr>
          <a:xfrm>
            <a:off x="462579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ECC5D1-6D6E-CAE7-1156-51255957ECE1}"/>
              </a:ext>
            </a:extLst>
          </p:cNvPr>
          <p:cNvSpPr/>
          <p:nvPr/>
        </p:nvSpPr>
        <p:spPr>
          <a:xfrm>
            <a:off x="5111918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B752B5-70B4-564E-BEFD-10F0A9CAD2B0}"/>
              </a:ext>
            </a:extLst>
          </p:cNvPr>
          <p:cNvSpPr/>
          <p:nvPr/>
        </p:nvSpPr>
        <p:spPr>
          <a:xfrm>
            <a:off x="5605338" y="3443748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427EBD-74DB-81C9-9F64-0FB4B25E73C3}"/>
              </a:ext>
            </a:extLst>
          </p:cNvPr>
          <p:cNvSpPr/>
          <p:nvPr/>
        </p:nvSpPr>
        <p:spPr>
          <a:xfrm>
            <a:off x="6488058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E9C636-876C-38C3-31F8-FBB5570851B5}"/>
              </a:ext>
            </a:extLst>
          </p:cNvPr>
          <p:cNvCxnSpPr>
            <a:cxnSpLocks/>
          </p:cNvCxnSpPr>
          <p:nvPr/>
        </p:nvCxnSpPr>
        <p:spPr>
          <a:xfrm flipV="1">
            <a:off x="3967316" y="3904342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B1220D4-8685-D4D2-1843-08FB62258B0C}"/>
              </a:ext>
            </a:extLst>
          </p:cNvPr>
          <p:cNvCxnSpPr>
            <a:endCxn id="9" idx="2"/>
          </p:cNvCxnSpPr>
          <p:nvPr/>
        </p:nvCxnSpPr>
        <p:spPr>
          <a:xfrm flipV="1">
            <a:off x="5291918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BBCE42-030E-D97D-5059-E5DB40F871D4}"/>
              </a:ext>
            </a:extLst>
          </p:cNvPr>
          <p:cNvCxnSpPr/>
          <p:nvPr/>
        </p:nvCxnSpPr>
        <p:spPr>
          <a:xfrm flipV="1">
            <a:off x="6658537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弧形 22">
            <a:extLst>
              <a:ext uri="{FF2B5EF4-FFF2-40B4-BE49-F238E27FC236}">
                <a16:creationId xmlns:a16="http://schemas.microsoft.com/office/drawing/2014/main" id="{5A351226-D597-6A0E-0759-4CAA65DD2BD2}"/>
              </a:ext>
            </a:extLst>
          </p:cNvPr>
          <p:cNvSpPr/>
          <p:nvPr/>
        </p:nvSpPr>
        <p:spPr>
          <a:xfrm rot="17191410">
            <a:off x="5562859" y="2816538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05199C-7C68-7BA0-70E0-F4B862AF53D2}"/>
              </a:ext>
            </a:extLst>
          </p:cNvPr>
          <p:cNvSpPr/>
          <p:nvPr/>
        </p:nvSpPr>
        <p:spPr>
          <a:xfrm>
            <a:off x="5769290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C63D14-48B0-BE64-AE06-E9B02E925A1F}"/>
              </a:ext>
            </a:extLst>
          </p:cNvPr>
          <p:cNvCxnSpPr>
            <a:cxnSpLocks/>
            <a:stCxn id="24" idx="0"/>
            <a:endCxn id="7" idx="4"/>
          </p:cNvCxnSpPr>
          <p:nvPr/>
        </p:nvCxnSpPr>
        <p:spPr>
          <a:xfrm flipV="1">
            <a:off x="5967290" y="2526682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30CA69A-CC0E-53B7-9482-EEEAAD1D371C}"/>
              </a:ext>
            </a:extLst>
          </p:cNvPr>
          <p:cNvSpPr/>
          <p:nvPr/>
        </p:nvSpPr>
        <p:spPr>
          <a:xfrm>
            <a:off x="6505445" y="2431595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9BC8B9-85B4-66D3-8757-662D0D4B2CF4}"/>
              </a:ext>
            </a:extLst>
          </p:cNvPr>
          <p:cNvSpPr/>
          <p:nvPr/>
        </p:nvSpPr>
        <p:spPr>
          <a:xfrm>
            <a:off x="6766072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9B1BAE1-2AA8-9128-3CD5-4E4AA740BE1E}"/>
              </a:ext>
            </a:extLst>
          </p:cNvPr>
          <p:cNvCxnSpPr>
            <a:cxnSpLocks/>
            <a:stCxn id="32" idx="4"/>
          </p:cNvCxnSpPr>
          <p:nvPr/>
        </p:nvCxnSpPr>
        <p:spPr>
          <a:xfrm rot="16200000" flipH="1">
            <a:off x="7120287" y="3066306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A8BFBDD-3F76-77A9-A9E6-66947F1E729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443599" y="1729434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1C09C45-DA56-602E-F317-2604C143B418}"/>
              </a:ext>
            </a:extLst>
          </p:cNvPr>
          <p:cNvSpPr txBox="1"/>
          <p:nvPr/>
        </p:nvSpPr>
        <p:spPr>
          <a:xfrm>
            <a:off x="4378649" y="1918596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99E1D99-8B30-D617-5726-8C66AFC03CB0}"/>
              </a:ext>
            </a:extLst>
          </p:cNvPr>
          <p:cNvSpPr txBox="1"/>
          <p:nvPr/>
        </p:nvSpPr>
        <p:spPr>
          <a:xfrm>
            <a:off x="5817333" y="2503448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6E63B5-CF2E-977A-A0FE-8C93D95CFE23}"/>
              </a:ext>
            </a:extLst>
          </p:cNvPr>
          <p:cNvSpPr txBox="1"/>
          <p:nvPr/>
        </p:nvSpPr>
        <p:spPr>
          <a:xfrm>
            <a:off x="6770471" y="317726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43EFBE0-F655-6722-6AF9-D1464F578828}"/>
              </a:ext>
            </a:extLst>
          </p:cNvPr>
          <p:cNvCxnSpPr>
            <a:cxnSpLocks/>
          </p:cNvCxnSpPr>
          <p:nvPr/>
        </p:nvCxnSpPr>
        <p:spPr>
          <a:xfrm flipV="1">
            <a:off x="4577543" y="3904342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76C73A8-4694-37FC-D832-1C4789EADC2B}"/>
              </a:ext>
            </a:extLst>
          </p:cNvPr>
          <p:cNvSpPr/>
          <p:nvPr/>
        </p:nvSpPr>
        <p:spPr>
          <a:xfrm>
            <a:off x="7979447" y="1876968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2E26AD3-BB46-601B-B650-1F207C477F98}"/>
              </a:ext>
            </a:extLst>
          </p:cNvPr>
          <p:cNvCxnSpPr>
            <a:cxnSpLocks/>
          </p:cNvCxnSpPr>
          <p:nvPr/>
        </p:nvCxnSpPr>
        <p:spPr>
          <a:xfrm flipV="1">
            <a:off x="10622241" y="2736624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5BA6636-4FA1-4E29-1F01-BF2C1206BD2C}"/>
              </a:ext>
            </a:extLst>
          </p:cNvPr>
          <p:cNvCxnSpPr>
            <a:cxnSpLocks/>
          </p:cNvCxnSpPr>
          <p:nvPr/>
        </p:nvCxnSpPr>
        <p:spPr>
          <a:xfrm flipV="1">
            <a:off x="10622241" y="2349220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2E56400-756A-3D5A-0324-A0C3666A945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9625459" y="3226444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42E54D8-73C7-35DA-55B1-001BD901141D}"/>
              </a:ext>
            </a:extLst>
          </p:cNvPr>
          <p:cNvCxnSpPr>
            <a:cxnSpLocks/>
            <a:endCxn id="65" idx="4"/>
          </p:cNvCxnSpPr>
          <p:nvPr/>
        </p:nvCxnSpPr>
        <p:spPr>
          <a:xfrm flipH="1" flipV="1">
            <a:off x="8489367" y="2530606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F8038EB-7CAB-8E9E-025D-6869192DE071}"/>
              </a:ext>
            </a:extLst>
          </p:cNvPr>
          <p:cNvCxnSpPr>
            <a:cxnSpLocks/>
          </p:cNvCxnSpPr>
          <p:nvPr/>
        </p:nvCxnSpPr>
        <p:spPr>
          <a:xfrm>
            <a:off x="7629955" y="2340203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9358961E-64BD-040D-26A5-EB1032F6BD39}"/>
                  </a:ext>
                </a:extLst>
              </p:cNvPr>
              <p:cNvSpPr/>
              <p:nvPr/>
            </p:nvSpPr>
            <p:spPr>
              <a:xfrm>
                <a:off x="8031434" y="435168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9358961E-64BD-040D-26A5-EB1032F6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34" y="4351684"/>
                <a:ext cx="396000" cy="360000"/>
              </a:xfrm>
              <a:prstGeom prst="ellipse">
                <a:avLst/>
              </a:prstGeom>
              <a:blipFill>
                <a:blip r:embed="rId4"/>
                <a:stretch>
                  <a:fillRect l="-35385" r="-13846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0E918A7-3DF6-59E6-39E1-82645CA89505}"/>
                  </a:ext>
                </a:extLst>
              </p:cNvPr>
              <p:cNvSpPr/>
              <p:nvPr/>
            </p:nvSpPr>
            <p:spPr>
              <a:xfrm>
                <a:off x="10905763" y="1373357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0E918A7-3DF6-59E6-39E1-82645CA89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63" y="1373357"/>
                <a:ext cx="396000" cy="360000"/>
              </a:xfrm>
              <a:prstGeom prst="ellipse">
                <a:avLst/>
              </a:prstGeom>
              <a:blipFill>
                <a:blip r:embed="rId5"/>
                <a:stretch>
                  <a:fillRect l="-35385" r="-12308"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椭圆 64">
            <a:extLst>
              <a:ext uri="{FF2B5EF4-FFF2-40B4-BE49-F238E27FC236}">
                <a16:creationId xmlns:a16="http://schemas.microsoft.com/office/drawing/2014/main" id="{658457DB-D068-F193-0608-6818AB339851}"/>
              </a:ext>
            </a:extLst>
          </p:cNvPr>
          <p:cNvSpPr/>
          <p:nvPr/>
        </p:nvSpPr>
        <p:spPr>
          <a:xfrm>
            <a:off x="8291367" y="2170606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F9B154B-A1EB-87A8-054B-C39A9FDDB94B}"/>
              </a:ext>
            </a:extLst>
          </p:cNvPr>
          <p:cNvSpPr/>
          <p:nvPr/>
        </p:nvSpPr>
        <p:spPr>
          <a:xfrm>
            <a:off x="9427459" y="2170605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FF4BEC-D006-F873-5A1C-9E99B6FB10FC}"/>
              </a:ext>
            </a:extLst>
          </p:cNvPr>
          <p:cNvSpPr/>
          <p:nvPr/>
        </p:nvSpPr>
        <p:spPr>
          <a:xfrm>
            <a:off x="8283965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306F4E0-6B89-AFAF-C5E3-DF6F218667E6}"/>
              </a:ext>
            </a:extLst>
          </p:cNvPr>
          <p:cNvSpPr/>
          <p:nvPr/>
        </p:nvSpPr>
        <p:spPr>
          <a:xfrm>
            <a:off x="8770087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8FBF50-9BA1-37BE-6587-D6570539A711}"/>
              </a:ext>
            </a:extLst>
          </p:cNvPr>
          <p:cNvSpPr/>
          <p:nvPr/>
        </p:nvSpPr>
        <p:spPr>
          <a:xfrm>
            <a:off x="9263507" y="3447671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1E0D3F-557E-0487-E7F2-BB46F619934E}"/>
              </a:ext>
            </a:extLst>
          </p:cNvPr>
          <p:cNvSpPr/>
          <p:nvPr/>
        </p:nvSpPr>
        <p:spPr>
          <a:xfrm>
            <a:off x="10146227" y="3447671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2BFC325-6555-EBAD-6FF8-12A04B428FAE}"/>
              </a:ext>
            </a:extLst>
          </p:cNvPr>
          <p:cNvCxnSpPr>
            <a:cxnSpLocks/>
          </p:cNvCxnSpPr>
          <p:nvPr/>
        </p:nvCxnSpPr>
        <p:spPr>
          <a:xfrm flipV="1">
            <a:off x="7625485" y="3908265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3BA86E0-E74F-4E15-CEB4-6BDE042341CD}"/>
              </a:ext>
            </a:extLst>
          </p:cNvPr>
          <p:cNvCxnSpPr>
            <a:endCxn id="68" idx="2"/>
          </p:cNvCxnSpPr>
          <p:nvPr/>
        </p:nvCxnSpPr>
        <p:spPr>
          <a:xfrm flipV="1">
            <a:off x="8950087" y="373567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20616AF-DB5A-3E39-0EED-B8CFFE34C4C7}"/>
              </a:ext>
            </a:extLst>
          </p:cNvPr>
          <p:cNvCxnSpPr/>
          <p:nvPr/>
        </p:nvCxnSpPr>
        <p:spPr>
          <a:xfrm flipV="1">
            <a:off x="10316706" y="373567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0ABD979A-9FB8-6835-234C-E354EF21B873}"/>
              </a:ext>
            </a:extLst>
          </p:cNvPr>
          <p:cNvSpPr/>
          <p:nvPr/>
        </p:nvSpPr>
        <p:spPr>
          <a:xfrm rot="17191410">
            <a:off x="9221028" y="2820461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633E97B-61D0-2ACD-50AB-8DB36273B76C}"/>
              </a:ext>
            </a:extLst>
          </p:cNvPr>
          <p:cNvSpPr/>
          <p:nvPr/>
        </p:nvSpPr>
        <p:spPr>
          <a:xfrm>
            <a:off x="9427459" y="2866444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DDA7CB5-6738-8F97-D27A-02A6FEEEFBEB}"/>
              </a:ext>
            </a:extLst>
          </p:cNvPr>
          <p:cNvCxnSpPr>
            <a:cxnSpLocks/>
            <a:stCxn id="75" idx="0"/>
            <a:endCxn id="66" idx="4"/>
          </p:cNvCxnSpPr>
          <p:nvPr/>
        </p:nvCxnSpPr>
        <p:spPr>
          <a:xfrm flipV="1">
            <a:off x="9625459" y="2530605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6790EC7E-AD17-2E05-B092-16B323B6D0B8}"/>
              </a:ext>
            </a:extLst>
          </p:cNvPr>
          <p:cNvSpPr/>
          <p:nvPr/>
        </p:nvSpPr>
        <p:spPr>
          <a:xfrm>
            <a:off x="10163614" y="2435518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732F24B-7179-8D61-D585-2F752E5357CC}"/>
              </a:ext>
            </a:extLst>
          </p:cNvPr>
          <p:cNvSpPr/>
          <p:nvPr/>
        </p:nvSpPr>
        <p:spPr>
          <a:xfrm>
            <a:off x="10424241" y="2866444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5B55EF46-1DC4-F89E-9DF5-DA69BC6171F6}"/>
              </a:ext>
            </a:extLst>
          </p:cNvPr>
          <p:cNvCxnSpPr>
            <a:cxnSpLocks/>
            <a:stCxn id="78" idx="4"/>
          </p:cNvCxnSpPr>
          <p:nvPr/>
        </p:nvCxnSpPr>
        <p:spPr>
          <a:xfrm rot="16200000" flipH="1">
            <a:off x="10778456" y="3070229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F2592EB-90B1-8103-FE81-7AC0E606A149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11101768" y="1733357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3F4F8CCD-5ED9-BA3E-984C-6E91D155A954}"/>
              </a:ext>
            </a:extLst>
          </p:cNvPr>
          <p:cNvSpPr txBox="1"/>
          <p:nvPr/>
        </p:nvSpPr>
        <p:spPr>
          <a:xfrm>
            <a:off x="8036818" y="192251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408DC82-5D61-F0A3-DC14-0D2C82AE30BE}"/>
              </a:ext>
            </a:extLst>
          </p:cNvPr>
          <p:cNvSpPr txBox="1"/>
          <p:nvPr/>
        </p:nvSpPr>
        <p:spPr>
          <a:xfrm>
            <a:off x="9475502" y="2507371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1BDCAA9-FB3C-B693-AF18-2EDE89C6013D}"/>
              </a:ext>
            </a:extLst>
          </p:cNvPr>
          <p:cNvSpPr txBox="1"/>
          <p:nvPr/>
        </p:nvSpPr>
        <p:spPr>
          <a:xfrm>
            <a:off x="10428640" y="3181192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5F46004-6975-CF19-C024-D1F090EC8450}"/>
              </a:ext>
            </a:extLst>
          </p:cNvPr>
          <p:cNvCxnSpPr>
            <a:cxnSpLocks/>
          </p:cNvCxnSpPr>
          <p:nvPr/>
        </p:nvCxnSpPr>
        <p:spPr>
          <a:xfrm flipV="1">
            <a:off x="8235712" y="3908265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65470C3-C369-8DD1-EBAA-87913E04B2F3}"/>
              </a:ext>
            </a:extLst>
          </p:cNvPr>
          <p:cNvSpPr/>
          <p:nvPr/>
        </p:nvSpPr>
        <p:spPr>
          <a:xfrm>
            <a:off x="613476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2EB8321-1D42-F7A8-C86C-2FEC5499BDD6}"/>
              </a:ext>
            </a:extLst>
          </p:cNvPr>
          <p:cNvCxnSpPr>
            <a:cxnSpLocks/>
          </p:cNvCxnSpPr>
          <p:nvPr/>
        </p:nvCxnSpPr>
        <p:spPr>
          <a:xfrm flipV="1">
            <a:off x="3256270" y="2732701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B4E84A1-3428-0E4C-0EC9-6F4E44A2FFC3}"/>
              </a:ext>
            </a:extLst>
          </p:cNvPr>
          <p:cNvCxnSpPr>
            <a:cxnSpLocks/>
          </p:cNvCxnSpPr>
          <p:nvPr/>
        </p:nvCxnSpPr>
        <p:spPr>
          <a:xfrm flipV="1">
            <a:off x="3256270" y="2345297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FDBE869-4F99-741E-719E-7F358EB823F1}"/>
              </a:ext>
            </a:extLst>
          </p:cNvPr>
          <p:cNvCxnSpPr>
            <a:cxnSpLocks/>
            <a:endCxn id="104" idx="4"/>
          </p:cNvCxnSpPr>
          <p:nvPr/>
        </p:nvCxnSpPr>
        <p:spPr>
          <a:xfrm flipV="1">
            <a:off x="2259488" y="3222521"/>
            <a:ext cx="0" cy="6818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DE7BF0A-93D7-322F-4610-453B3E6D663A}"/>
              </a:ext>
            </a:extLst>
          </p:cNvPr>
          <p:cNvCxnSpPr>
            <a:cxnSpLocks/>
            <a:endCxn id="94" idx="4"/>
          </p:cNvCxnSpPr>
          <p:nvPr/>
        </p:nvCxnSpPr>
        <p:spPr>
          <a:xfrm flipH="1" flipV="1">
            <a:off x="1123396" y="2526683"/>
            <a:ext cx="11643" cy="137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A3CE51A-AB40-3488-FAF2-281BC7BA64FD}"/>
              </a:ext>
            </a:extLst>
          </p:cNvPr>
          <p:cNvCxnSpPr>
            <a:cxnSpLocks/>
          </p:cNvCxnSpPr>
          <p:nvPr/>
        </p:nvCxnSpPr>
        <p:spPr>
          <a:xfrm>
            <a:off x="263984" y="2336280"/>
            <a:ext cx="3991007" cy="5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A0BDF855-26A2-C673-E09D-B3E166D61397}"/>
                  </a:ext>
                </a:extLst>
              </p:cNvPr>
              <p:cNvSpPr/>
              <p:nvPr/>
            </p:nvSpPr>
            <p:spPr>
              <a:xfrm>
                <a:off x="665463" y="4347761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A0BDF855-26A2-C673-E09D-B3E166D6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63" y="4347761"/>
                <a:ext cx="396000" cy="360000"/>
              </a:xfrm>
              <a:prstGeom prst="ellipse">
                <a:avLst/>
              </a:prstGeom>
              <a:blipFill>
                <a:blip r:embed="rId6"/>
                <a:stretch>
                  <a:fillRect l="-27692" r="-4615"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A9203F3-4885-A2D3-BA28-7BF4769A387A}"/>
                  </a:ext>
                </a:extLst>
              </p:cNvPr>
              <p:cNvSpPr/>
              <p:nvPr/>
            </p:nvSpPr>
            <p:spPr>
              <a:xfrm>
                <a:off x="3539792" y="1369434"/>
                <a:ext cx="396000" cy="360000"/>
              </a:xfrm>
              <a:prstGeom prst="ellipse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A9203F3-4885-A2D3-BA28-7BF4769A3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92" y="1369434"/>
                <a:ext cx="396000" cy="360000"/>
              </a:xfrm>
              <a:prstGeom prst="ellipse">
                <a:avLst/>
              </a:prstGeom>
              <a:blipFill>
                <a:blip r:embed="rId7"/>
                <a:stretch>
                  <a:fillRect l="-27692" r="-3077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98269573-E082-9F6E-87A3-2C534FEDF7F5}"/>
              </a:ext>
            </a:extLst>
          </p:cNvPr>
          <p:cNvSpPr/>
          <p:nvPr/>
        </p:nvSpPr>
        <p:spPr>
          <a:xfrm>
            <a:off x="925396" y="2166683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DBCB519-EE61-6AA1-015D-C555C3A48368}"/>
              </a:ext>
            </a:extLst>
          </p:cNvPr>
          <p:cNvSpPr/>
          <p:nvPr/>
        </p:nvSpPr>
        <p:spPr>
          <a:xfrm>
            <a:off x="2061488" y="2166682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9E030C-F1C7-C1D5-0451-0B149CADC030}"/>
              </a:ext>
            </a:extLst>
          </p:cNvPr>
          <p:cNvSpPr/>
          <p:nvPr/>
        </p:nvSpPr>
        <p:spPr>
          <a:xfrm>
            <a:off x="917994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67B2320-574A-9AAF-D5A3-638522779097}"/>
              </a:ext>
            </a:extLst>
          </p:cNvPr>
          <p:cNvSpPr/>
          <p:nvPr/>
        </p:nvSpPr>
        <p:spPr>
          <a:xfrm>
            <a:off x="140411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26C45C3-82A0-CB6B-CEC1-CEBD5020BFF2}"/>
              </a:ext>
            </a:extLst>
          </p:cNvPr>
          <p:cNvSpPr/>
          <p:nvPr/>
        </p:nvSpPr>
        <p:spPr>
          <a:xfrm>
            <a:off x="1897536" y="3443748"/>
            <a:ext cx="72390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30EFA0B-5DB7-D003-0D7C-836542384A98}"/>
              </a:ext>
            </a:extLst>
          </p:cNvPr>
          <p:cNvSpPr/>
          <p:nvPr/>
        </p:nvSpPr>
        <p:spPr>
          <a:xfrm>
            <a:off x="2780256" y="3443748"/>
            <a:ext cx="3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74BB0BB-2F90-F4FC-8C4B-A951FCD3DAAE}"/>
              </a:ext>
            </a:extLst>
          </p:cNvPr>
          <p:cNvCxnSpPr>
            <a:cxnSpLocks/>
          </p:cNvCxnSpPr>
          <p:nvPr/>
        </p:nvCxnSpPr>
        <p:spPr>
          <a:xfrm flipV="1">
            <a:off x="259514" y="3904342"/>
            <a:ext cx="269122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2F57CB5-759B-9397-2776-FCDA978F6F6A}"/>
              </a:ext>
            </a:extLst>
          </p:cNvPr>
          <p:cNvCxnSpPr>
            <a:endCxn id="97" idx="2"/>
          </p:cNvCxnSpPr>
          <p:nvPr/>
        </p:nvCxnSpPr>
        <p:spPr>
          <a:xfrm flipV="1">
            <a:off x="1584116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A2FA08E-A0FE-E786-9157-F53EB10A2BE6}"/>
              </a:ext>
            </a:extLst>
          </p:cNvPr>
          <p:cNvCxnSpPr/>
          <p:nvPr/>
        </p:nvCxnSpPr>
        <p:spPr>
          <a:xfrm flipV="1">
            <a:off x="2950735" y="3731748"/>
            <a:ext cx="0" cy="17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弧形 102">
            <a:extLst>
              <a:ext uri="{FF2B5EF4-FFF2-40B4-BE49-F238E27FC236}">
                <a16:creationId xmlns:a16="http://schemas.microsoft.com/office/drawing/2014/main" id="{AA1528AD-5EDE-EBC4-2555-63AF67568B67}"/>
              </a:ext>
            </a:extLst>
          </p:cNvPr>
          <p:cNvSpPr/>
          <p:nvPr/>
        </p:nvSpPr>
        <p:spPr>
          <a:xfrm rot="17191410">
            <a:off x="1855057" y="2816538"/>
            <a:ext cx="1054272" cy="1627851"/>
          </a:xfrm>
          <a:prstGeom prst="arc">
            <a:avLst>
              <a:gd name="adj1" fmla="val 15995529"/>
              <a:gd name="adj2" fmla="val 1889369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6CB649B-7D9F-AEB0-3DBC-73CC60CC3544}"/>
              </a:ext>
            </a:extLst>
          </p:cNvPr>
          <p:cNvSpPr/>
          <p:nvPr/>
        </p:nvSpPr>
        <p:spPr>
          <a:xfrm>
            <a:off x="2061488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D8C360F-B6F7-EA3B-92F5-E76FFF959794}"/>
              </a:ext>
            </a:extLst>
          </p:cNvPr>
          <p:cNvCxnSpPr>
            <a:cxnSpLocks/>
            <a:stCxn id="104" idx="0"/>
            <a:endCxn id="95" idx="4"/>
          </p:cNvCxnSpPr>
          <p:nvPr/>
        </p:nvCxnSpPr>
        <p:spPr>
          <a:xfrm flipV="1">
            <a:off x="2259488" y="2526682"/>
            <a:ext cx="0" cy="335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67452EC-4952-C43B-B2FD-0F9E1E3F7952}"/>
              </a:ext>
            </a:extLst>
          </p:cNvPr>
          <p:cNvSpPr/>
          <p:nvPr/>
        </p:nvSpPr>
        <p:spPr>
          <a:xfrm>
            <a:off x="2797643" y="2431595"/>
            <a:ext cx="917255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42545E8-4DF4-6B37-0EF6-40B7D0E6B8F1}"/>
              </a:ext>
            </a:extLst>
          </p:cNvPr>
          <p:cNvSpPr/>
          <p:nvPr/>
        </p:nvSpPr>
        <p:spPr>
          <a:xfrm>
            <a:off x="3058270" y="2862521"/>
            <a:ext cx="396000" cy="36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51D6F2D1-A3CC-0E40-C624-0E0DAEC334C3}"/>
              </a:ext>
            </a:extLst>
          </p:cNvPr>
          <p:cNvCxnSpPr>
            <a:cxnSpLocks/>
            <a:stCxn id="107" idx="4"/>
          </p:cNvCxnSpPr>
          <p:nvPr/>
        </p:nvCxnSpPr>
        <p:spPr>
          <a:xfrm rot="16200000" flipH="1">
            <a:off x="3412485" y="3066306"/>
            <a:ext cx="681821" cy="99425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916E615-F3FE-20A3-E406-C8B4CE79D99D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3735797" y="1729434"/>
            <a:ext cx="1995" cy="21749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3A73F6C-F96D-20B3-CB7D-BE0449177221}"/>
              </a:ext>
            </a:extLst>
          </p:cNvPr>
          <p:cNvSpPr txBox="1"/>
          <p:nvPr/>
        </p:nvSpPr>
        <p:spPr>
          <a:xfrm>
            <a:off x="670847" y="1918596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3493312-AF63-F057-994C-1293DB7347C3}"/>
              </a:ext>
            </a:extLst>
          </p:cNvPr>
          <p:cNvSpPr txBox="1"/>
          <p:nvPr/>
        </p:nvSpPr>
        <p:spPr>
          <a:xfrm>
            <a:off x="2109531" y="2503448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9B61AE5-7D55-FC43-61EB-0F8E6E4C0CEB}"/>
              </a:ext>
            </a:extLst>
          </p:cNvPr>
          <p:cNvSpPr txBox="1"/>
          <p:nvPr/>
        </p:nvSpPr>
        <p:spPr>
          <a:xfrm>
            <a:off x="3062669" y="3177269"/>
            <a:ext cx="93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2AF779D-C150-D100-6852-5F5900401E55}"/>
              </a:ext>
            </a:extLst>
          </p:cNvPr>
          <p:cNvCxnSpPr>
            <a:cxnSpLocks/>
          </p:cNvCxnSpPr>
          <p:nvPr/>
        </p:nvCxnSpPr>
        <p:spPr>
          <a:xfrm flipV="1">
            <a:off x="869741" y="3904342"/>
            <a:ext cx="0" cy="439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DC25CAD1-3304-AB9D-AE39-7F4D1B10CD09}"/>
              </a:ext>
            </a:extLst>
          </p:cNvPr>
          <p:cNvSpPr/>
          <p:nvPr/>
        </p:nvSpPr>
        <p:spPr>
          <a:xfrm>
            <a:off x="613393" y="1873045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>
              <a:alpha val="8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8B1100-AE9C-88C3-3362-60A664154624}"/>
              </a:ext>
            </a:extLst>
          </p:cNvPr>
          <p:cNvSpPr/>
          <p:nvPr/>
        </p:nvSpPr>
        <p:spPr>
          <a:xfrm>
            <a:off x="7979446" y="1881329"/>
            <a:ext cx="3259393" cy="2286000"/>
          </a:xfrm>
          <a:prstGeom prst="roundRect">
            <a:avLst>
              <a:gd name="adj" fmla="val 10000"/>
            </a:avLst>
          </a:prstGeom>
          <a:solidFill>
            <a:srgbClr val="F2F2F2">
              <a:alpha val="80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38DF9FB-00DB-23B6-028D-4E42A488512A}"/>
              </a:ext>
            </a:extLst>
          </p:cNvPr>
          <p:cNvSpPr/>
          <p:nvPr/>
        </p:nvSpPr>
        <p:spPr>
          <a:xfrm>
            <a:off x="1857828" y="2594792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/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925358F-61E0-9F71-B969-22810CE17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382" y="1614426"/>
                <a:ext cx="540000" cy="54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D6D35A-8122-3805-320E-38358DB0EE66}"/>
              </a:ext>
            </a:extLst>
          </p:cNvPr>
          <p:cNvSpPr/>
          <p:nvPr/>
        </p:nvSpPr>
        <p:spPr>
          <a:xfrm>
            <a:off x="2996199" y="2800964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/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FE74FF9-DCDD-0400-7C6D-5BC72F38D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5449604"/>
                <a:ext cx="867104" cy="8671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17ACD0-BA67-FA07-FA7C-C25BFCC2EA1B}"/>
              </a:ext>
            </a:extLst>
          </p:cNvPr>
          <p:cNvSpPr/>
          <p:nvPr/>
        </p:nvSpPr>
        <p:spPr>
          <a:xfrm>
            <a:off x="1857826" y="4024448"/>
            <a:ext cx="7337971" cy="108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0334D8-42CE-8BFC-EA15-6B48287C835C}"/>
              </a:ext>
            </a:extLst>
          </p:cNvPr>
          <p:cNvSpPr/>
          <p:nvPr/>
        </p:nvSpPr>
        <p:spPr>
          <a:xfrm>
            <a:off x="2996199" y="4230620"/>
            <a:ext cx="1134367" cy="667657"/>
          </a:xfrm>
          <a:prstGeom prst="round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1F321D-A4E9-E389-A2FE-091B630FC37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3563382" y="2154426"/>
            <a:ext cx="1" cy="64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525ED9-01F8-96EF-8946-4FB586B6E6FE}"/>
              </a:ext>
            </a:extLst>
          </p:cNvPr>
          <p:cNvCxnSpPr>
            <a:cxnSpLocks/>
          </p:cNvCxnSpPr>
          <p:nvPr/>
        </p:nvCxnSpPr>
        <p:spPr>
          <a:xfrm flipV="1">
            <a:off x="356338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C15A50-5E54-7A45-47A9-AF9FB976B9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164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9BA35B-46F4-8371-AD17-1C3CF279D5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164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>
            <a:extLst>
              <a:ext uri="{FF2B5EF4-FFF2-40B4-BE49-F238E27FC236}">
                <a16:creationId xmlns:a16="http://schemas.microsoft.com/office/drawing/2014/main" id="{09039F1D-2221-B4B5-8766-916FEF33F980}"/>
              </a:ext>
            </a:extLst>
          </p:cNvPr>
          <p:cNvSpPr/>
          <p:nvPr/>
        </p:nvSpPr>
        <p:spPr>
          <a:xfrm rot="12039436">
            <a:off x="286762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28407BBC-A87E-EAED-9D07-F3B896CC61E8}"/>
              </a:ext>
            </a:extLst>
          </p:cNvPr>
          <p:cNvSpPr/>
          <p:nvPr/>
        </p:nvSpPr>
        <p:spPr>
          <a:xfrm rot="9560564" flipH="1">
            <a:off x="2039301" y="1572708"/>
            <a:ext cx="2400339" cy="3114004"/>
          </a:xfrm>
          <a:prstGeom prst="arc">
            <a:avLst>
              <a:gd name="adj1" fmla="val 17185079"/>
              <a:gd name="adj2" fmla="val 2543922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/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A6C1A29-C562-873B-6174-A57F854AF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83" y="1575439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9734C49-5D22-D373-5398-3889B036A2FF}"/>
              </a:ext>
            </a:extLst>
          </p:cNvPr>
          <p:cNvSpPr/>
          <p:nvPr/>
        </p:nvSpPr>
        <p:spPr>
          <a:xfrm>
            <a:off x="4767659" y="2800964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/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DC0B55-6466-13B7-1D09-C47B18FDD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90" y="5449604"/>
                <a:ext cx="867104" cy="8671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600F68-6E2F-4875-3404-D32ADF3BAD8D}"/>
              </a:ext>
            </a:extLst>
          </p:cNvPr>
          <p:cNvSpPr/>
          <p:nvPr/>
        </p:nvSpPr>
        <p:spPr>
          <a:xfrm>
            <a:off x="4767659" y="4230620"/>
            <a:ext cx="1134367" cy="667657"/>
          </a:xfrm>
          <a:prstGeom prst="roundRect">
            <a:avLst/>
          </a:prstGeom>
          <a:solidFill>
            <a:srgbClr val="E1D3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DE5423-C948-6971-8A59-1D034D9895BE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5304083" y="2115439"/>
            <a:ext cx="30760" cy="685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33E58C9-2206-1D0D-7564-A6649F2B5B8D}"/>
              </a:ext>
            </a:extLst>
          </p:cNvPr>
          <p:cNvCxnSpPr/>
          <p:nvPr/>
        </p:nvCxnSpPr>
        <p:spPr>
          <a:xfrm flipV="1">
            <a:off x="533484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B1794C-6314-7276-1ACD-8830C28593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6310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B41966-66E9-E14D-DF3C-D40485C5D0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6310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7EAC7D8B-5131-329C-5D97-E01F130916DC}"/>
              </a:ext>
            </a:extLst>
          </p:cNvPr>
          <p:cNvSpPr/>
          <p:nvPr/>
        </p:nvSpPr>
        <p:spPr>
          <a:xfrm rot="12039436">
            <a:off x="463908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/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22E3348-43CF-42F8-DB66-0FF1D56E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01" y="156962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42030DC-B325-DDEA-E639-75841678A506}"/>
              </a:ext>
            </a:extLst>
          </p:cNvPr>
          <p:cNvSpPr/>
          <p:nvPr/>
        </p:nvSpPr>
        <p:spPr>
          <a:xfrm>
            <a:off x="6517109" y="2800964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/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D9417E8-5BBB-0D06-4704-5A7A3CBB7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40" y="5449604"/>
                <a:ext cx="867104" cy="8671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EC02B-528D-79BA-2656-F10AD65F82BE}"/>
              </a:ext>
            </a:extLst>
          </p:cNvPr>
          <p:cNvSpPr/>
          <p:nvPr/>
        </p:nvSpPr>
        <p:spPr>
          <a:xfrm>
            <a:off x="6517109" y="4230620"/>
            <a:ext cx="1134367" cy="667657"/>
          </a:xfrm>
          <a:prstGeom prst="roundRect">
            <a:avLst/>
          </a:prstGeom>
          <a:solidFill>
            <a:srgbClr val="D6DC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1F742-850C-EDA1-B129-E9B2C746ABAF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7075543" y="2109628"/>
            <a:ext cx="5658" cy="70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96486F4-D6D1-3F38-5BC7-94BA1C9069AA}"/>
              </a:ext>
            </a:extLst>
          </p:cNvPr>
          <p:cNvCxnSpPr/>
          <p:nvPr/>
        </p:nvCxnSpPr>
        <p:spPr>
          <a:xfrm flipV="1">
            <a:off x="7084292" y="4898276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13995AE-BE18-D609-32E6-8D9D6C2ADC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559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F0F198-1403-F6D1-A12F-4EDB4CDD09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2559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C123D422-A322-4574-AB46-6F27C0BD0C7D}"/>
              </a:ext>
            </a:extLst>
          </p:cNvPr>
          <p:cNvSpPr/>
          <p:nvPr/>
        </p:nvSpPr>
        <p:spPr>
          <a:xfrm rot="12039436">
            <a:off x="6388538" y="2442688"/>
            <a:ext cx="2636091" cy="3459181"/>
          </a:xfrm>
          <a:prstGeom prst="arc">
            <a:avLst>
              <a:gd name="adj1" fmla="val 16929240"/>
              <a:gd name="adj2" fmla="val 584676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41E958-0478-1CD5-8DF4-489B7E6F40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2010" y="2830243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40F064-D84C-EB2E-41F6-022B50CFD7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2010" y="4259899"/>
            <a:ext cx="0" cy="609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6AB1E0D-A9CA-878F-D092-6F735B5611D3}"/>
              </a:ext>
            </a:extLst>
          </p:cNvPr>
          <p:cNvSpPr txBox="1"/>
          <p:nvPr/>
        </p:nvSpPr>
        <p:spPr>
          <a:xfrm>
            <a:off x="1570491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4099E4-4268-1925-7C9A-96114ED1A04A}"/>
              </a:ext>
            </a:extLst>
          </p:cNvPr>
          <p:cNvSpPr txBox="1"/>
          <p:nvPr/>
        </p:nvSpPr>
        <p:spPr>
          <a:xfrm>
            <a:off x="8219042" y="2950126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48A81E8-7BF5-AB30-AFEF-54F300BFCF45}"/>
              </a:ext>
            </a:extLst>
          </p:cNvPr>
          <p:cNvSpPr txBox="1"/>
          <p:nvPr/>
        </p:nvSpPr>
        <p:spPr>
          <a:xfrm>
            <a:off x="1558991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92E422-0124-71BB-163A-843C879E095A}"/>
              </a:ext>
            </a:extLst>
          </p:cNvPr>
          <p:cNvSpPr txBox="1"/>
          <p:nvPr/>
        </p:nvSpPr>
        <p:spPr>
          <a:xfrm>
            <a:off x="8207542" y="4379782"/>
            <a:ext cx="105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F87643-5208-097B-2A87-94AD383A7E1D}"/>
              </a:ext>
            </a:extLst>
          </p:cNvPr>
          <p:cNvSpPr txBox="1"/>
          <p:nvPr/>
        </p:nvSpPr>
        <p:spPr>
          <a:xfrm>
            <a:off x="9281341" y="4379782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反向传播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90734B9-8C1F-BB74-489B-5C3786B49737}"/>
              </a:ext>
            </a:extLst>
          </p:cNvPr>
          <p:cNvSpPr txBox="1"/>
          <p:nvPr/>
        </p:nvSpPr>
        <p:spPr>
          <a:xfrm>
            <a:off x="9281341" y="2950126"/>
            <a:ext cx="1436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正向传播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/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A21A794-1E4B-56D7-0C2E-62190CB9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72" y="2352325"/>
                <a:ext cx="750195" cy="516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/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F7D9179-9C06-B72B-9D84-F16D9E98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0" y="3640607"/>
                <a:ext cx="750195" cy="516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/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9BD42F3-4EEC-98F8-214E-9362BF72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45" y="3632919"/>
                <a:ext cx="750195" cy="5163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/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6E5B4ED-849C-DD59-84FD-8E0284B6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61" y="3632919"/>
                <a:ext cx="750195" cy="5163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/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048A12-250A-E4F1-3435-471B6188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10" y="2328523"/>
                <a:ext cx="750195" cy="516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/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812501-09A9-1F33-E1CF-AF4853C4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56" y="2321329"/>
                <a:ext cx="750195" cy="516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/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solidFill>
                <a:srgbClr val="C5E0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C52BD00-BDB9-9BC7-D65E-C43C04E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30" y="367478"/>
                <a:ext cx="867104" cy="8671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/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solidFill>
                <a:srgbClr val="E1D3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0003D6-0A19-DC60-35F6-AFBF236A7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32" y="367478"/>
                <a:ext cx="867104" cy="8671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/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solidFill>
                <a:srgbClr val="D6DC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C250FE2-709D-1BA9-DC49-C25BDA28E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882" y="367478"/>
                <a:ext cx="867104" cy="8671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AE48B3A-0D43-C9A8-8FAC-18A220C347D4}"/>
              </a:ext>
            </a:extLst>
          </p:cNvPr>
          <p:cNvCxnSpPr>
            <a:cxnSpLocks/>
          </p:cNvCxnSpPr>
          <p:nvPr/>
        </p:nvCxnSpPr>
        <p:spPr>
          <a:xfrm flipV="1">
            <a:off x="3563382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8E141C0-E043-B1A1-00C8-D123AD118AC4}"/>
              </a:ext>
            </a:extLst>
          </p:cNvPr>
          <p:cNvCxnSpPr>
            <a:cxnSpLocks/>
          </p:cNvCxnSpPr>
          <p:nvPr/>
        </p:nvCxnSpPr>
        <p:spPr>
          <a:xfrm flipV="1">
            <a:off x="530705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9631EA2-F2C2-208D-1555-6E9039A9860A}"/>
              </a:ext>
            </a:extLst>
          </p:cNvPr>
          <p:cNvCxnSpPr>
            <a:cxnSpLocks/>
          </p:cNvCxnSpPr>
          <p:nvPr/>
        </p:nvCxnSpPr>
        <p:spPr>
          <a:xfrm flipV="1">
            <a:off x="7056508" y="123536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形 71">
            <a:extLst>
              <a:ext uri="{FF2B5EF4-FFF2-40B4-BE49-F238E27FC236}">
                <a16:creationId xmlns:a16="http://schemas.microsoft.com/office/drawing/2014/main" id="{FE5564CB-25C2-2B79-45F1-0EF2F7A5214D}"/>
              </a:ext>
            </a:extLst>
          </p:cNvPr>
          <p:cNvSpPr/>
          <p:nvPr/>
        </p:nvSpPr>
        <p:spPr>
          <a:xfrm rot="9560564" flipH="1">
            <a:off x="3816916" y="1568189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25BEEC93-7E22-DC04-11FD-2C1A85DE9A92}"/>
              </a:ext>
            </a:extLst>
          </p:cNvPr>
          <p:cNvSpPr/>
          <p:nvPr/>
        </p:nvSpPr>
        <p:spPr>
          <a:xfrm rot="9560564" flipH="1">
            <a:off x="5534165" y="1507126"/>
            <a:ext cx="2400339" cy="3114004"/>
          </a:xfrm>
          <a:prstGeom prst="arc">
            <a:avLst>
              <a:gd name="adj1" fmla="val 17185079"/>
              <a:gd name="adj2" fmla="val 245823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484541" y="3027056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6584471" y="1694399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484541" y="1694399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blipFill>
                <a:blip r:embed="rId2"/>
                <a:stretch>
                  <a:fillRect l="-3623"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50" b="-1471"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613734" y="3311682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blipFill>
                <a:blip r:embed="rId12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blipFill>
                <a:blip r:embed="rId13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blipFill>
                <a:blip r:embed="rId14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blipFill>
                <a:blip r:embed="rId1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405597" y="2124850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4970" y="2124850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43196" y="2087390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545809" y="2087390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613734" y="201519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6584471" y="3027056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6056471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/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/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/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/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7947C689-F390-7442-A2C8-032D993A52AA}"/>
              </a:ext>
            </a:extLst>
          </p:cNvPr>
          <p:cNvSpPr txBox="1"/>
          <p:nvPr/>
        </p:nvSpPr>
        <p:spPr>
          <a:xfrm>
            <a:off x="871366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713664" y="3310390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413467" y="3225848"/>
            <a:ext cx="13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辅助词嵌入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94887" y="1874465"/>
            <a:ext cx="16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597714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241298" y="2901053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6056471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1373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cxnSpLocks/>
          </p:cNvCxnSpPr>
          <p:nvPr/>
        </p:nvCxnSpPr>
        <p:spPr>
          <a:xfrm flipV="1">
            <a:off x="99655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242">
            <a:extLst>
              <a:ext uri="{FF2B5EF4-FFF2-40B4-BE49-F238E27FC236}">
                <a16:creationId xmlns:a16="http://schemas.microsoft.com/office/drawing/2014/main" id="{2CB2E3C2-BB2D-503F-7EAC-3AA4B349317E}"/>
              </a:ext>
            </a:extLst>
          </p:cNvPr>
          <p:cNvSpPr/>
          <p:nvPr/>
        </p:nvSpPr>
        <p:spPr>
          <a:xfrm rot="5400000" flipH="1" flipV="1">
            <a:off x="287854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42">
            <a:extLst>
              <a:ext uri="{FF2B5EF4-FFF2-40B4-BE49-F238E27FC236}">
                <a16:creationId xmlns:a16="http://schemas.microsoft.com/office/drawing/2014/main" id="{DDC8C776-DED3-57BC-90C2-533F73B2A983}"/>
              </a:ext>
            </a:extLst>
          </p:cNvPr>
          <p:cNvSpPr/>
          <p:nvPr/>
        </p:nvSpPr>
        <p:spPr>
          <a:xfrm rot="5400000" flipH="1" flipV="1">
            <a:off x="897847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0D60-587F-2885-00A0-EBBBAA8591F4}"/>
              </a:ext>
            </a:extLst>
          </p:cNvPr>
          <p:cNvCxnSpPr>
            <a:cxnSpLocks/>
          </p:cNvCxnSpPr>
          <p:nvPr/>
        </p:nvCxnSpPr>
        <p:spPr>
          <a:xfrm flipV="1">
            <a:off x="211763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0649A3-1BF2-D247-3887-6E52A3F2AFC0}"/>
              </a:ext>
            </a:extLst>
          </p:cNvPr>
          <p:cNvCxnSpPr>
            <a:cxnSpLocks/>
          </p:cNvCxnSpPr>
          <p:nvPr/>
        </p:nvCxnSpPr>
        <p:spPr>
          <a:xfrm flipV="1">
            <a:off x="3870827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B07D6-80CD-A2DF-8855-E356197A90D7}"/>
              </a:ext>
            </a:extLst>
          </p:cNvPr>
          <p:cNvCxnSpPr>
            <a:cxnSpLocks/>
          </p:cNvCxnSpPr>
          <p:nvPr/>
        </p:nvCxnSpPr>
        <p:spPr>
          <a:xfrm flipV="1">
            <a:off x="5042433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37A5B6-C693-3651-7594-47E8185719D6}"/>
              </a:ext>
            </a:extLst>
          </p:cNvPr>
          <p:cNvCxnSpPr>
            <a:cxnSpLocks/>
          </p:cNvCxnSpPr>
          <p:nvPr/>
        </p:nvCxnSpPr>
        <p:spPr>
          <a:xfrm flipV="1">
            <a:off x="99655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2EAC41-8B51-574E-56A2-3E148A5F3D16}"/>
              </a:ext>
            </a:extLst>
          </p:cNvPr>
          <p:cNvCxnSpPr>
            <a:cxnSpLocks/>
          </p:cNvCxnSpPr>
          <p:nvPr/>
        </p:nvCxnSpPr>
        <p:spPr>
          <a:xfrm flipV="1">
            <a:off x="211763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6A4FBF-03DA-9C9E-8E75-821ABB652DCB}"/>
              </a:ext>
            </a:extLst>
          </p:cNvPr>
          <p:cNvCxnSpPr>
            <a:cxnSpLocks/>
          </p:cNvCxnSpPr>
          <p:nvPr/>
        </p:nvCxnSpPr>
        <p:spPr>
          <a:xfrm flipV="1">
            <a:off x="3870827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D4E325-53CD-92B7-875F-72A31CB94422}"/>
              </a:ext>
            </a:extLst>
          </p:cNvPr>
          <p:cNvCxnSpPr>
            <a:cxnSpLocks/>
          </p:cNvCxnSpPr>
          <p:nvPr/>
        </p:nvCxnSpPr>
        <p:spPr>
          <a:xfrm flipV="1">
            <a:off x="5042433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936541-19F3-2BD1-CEA4-192357EE744F}"/>
              </a:ext>
            </a:extLst>
          </p:cNvPr>
          <p:cNvGrpSpPr/>
          <p:nvPr/>
        </p:nvGrpSpPr>
        <p:grpSpPr>
          <a:xfrm>
            <a:off x="7567465" y="2124850"/>
            <a:ext cx="309103" cy="150018"/>
            <a:chOff x="1211553" y="2768600"/>
            <a:chExt cx="309103" cy="15001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6487F5-6F6B-9BAF-067D-E32645D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F70473-60EC-80F4-A457-A5DB0CEE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74204D2-2955-5A00-842E-A3BB2889E6D7}"/>
              </a:ext>
            </a:extLst>
          </p:cNvPr>
          <p:cNvGrpSpPr/>
          <p:nvPr/>
        </p:nvGrpSpPr>
        <p:grpSpPr>
          <a:xfrm>
            <a:off x="10426277" y="2124850"/>
            <a:ext cx="309103" cy="150018"/>
            <a:chOff x="1211553" y="2768600"/>
            <a:chExt cx="309103" cy="150018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E75E86B-E1E7-B331-4668-1FFC2014B10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925AF04-27B1-6DE8-FB18-F647EF8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CE7436A-F5E3-6438-6714-497E46E0C8D3}"/>
              </a:ext>
            </a:extLst>
          </p:cNvPr>
          <p:cNvSpPr txBox="1"/>
          <p:nvPr/>
        </p:nvSpPr>
        <p:spPr>
          <a:xfrm>
            <a:off x="8713664" y="1949428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C22A06-1345-2F06-5888-33E7C1DAEEBD}"/>
              </a:ext>
            </a:extLst>
          </p:cNvPr>
          <p:cNvCxnSpPr>
            <a:cxnSpLocks/>
          </p:cNvCxnSpPr>
          <p:nvPr/>
        </p:nvCxnSpPr>
        <p:spPr>
          <a:xfrm flipV="1">
            <a:off x="714851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BAFEE9-C55F-B462-DF2E-53830F44DBEC}"/>
              </a:ext>
            </a:extLst>
          </p:cNvPr>
          <p:cNvCxnSpPr>
            <a:cxnSpLocks/>
          </p:cNvCxnSpPr>
          <p:nvPr/>
        </p:nvCxnSpPr>
        <p:spPr>
          <a:xfrm flipV="1">
            <a:off x="8220891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D9E28D-2D09-4D8E-D00A-832066440720}"/>
              </a:ext>
            </a:extLst>
          </p:cNvPr>
          <p:cNvCxnSpPr>
            <a:cxnSpLocks/>
          </p:cNvCxnSpPr>
          <p:nvPr/>
        </p:nvCxnSpPr>
        <p:spPr>
          <a:xfrm flipV="1">
            <a:off x="997408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1CE793-E1A7-3396-3511-637833888554}"/>
              </a:ext>
            </a:extLst>
          </p:cNvPr>
          <p:cNvCxnSpPr>
            <a:cxnSpLocks/>
          </p:cNvCxnSpPr>
          <p:nvPr/>
        </p:nvCxnSpPr>
        <p:spPr>
          <a:xfrm flipV="1">
            <a:off x="11145690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F9C03B-5663-54D9-44E4-5B5BC392715E}"/>
              </a:ext>
            </a:extLst>
          </p:cNvPr>
          <p:cNvCxnSpPr>
            <a:cxnSpLocks/>
          </p:cNvCxnSpPr>
          <p:nvPr/>
        </p:nvCxnSpPr>
        <p:spPr>
          <a:xfrm flipV="1">
            <a:off x="714851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9A451A-0AA6-596C-6D25-F0DAF87BB240}"/>
              </a:ext>
            </a:extLst>
          </p:cNvPr>
          <p:cNvCxnSpPr>
            <a:cxnSpLocks/>
          </p:cNvCxnSpPr>
          <p:nvPr/>
        </p:nvCxnSpPr>
        <p:spPr>
          <a:xfrm flipV="1">
            <a:off x="8220891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99E1FAF-E291-5DC9-A3D6-C5E86E6F67D7}"/>
              </a:ext>
            </a:extLst>
          </p:cNvPr>
          <p:cNvCxnSpPr>
            <a:cxnSpLocks/>
          </p:cNvCxnSpPr>
          <p:nvPr/>
        </p:nvCxnSpPr>
        <p:spPr>
          <a:xfrm flipV="1">
            <a:off x="997408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456ED36-75CE-A094-D8A0-A42E3EAE1466}"/>
              </a:ext>
            </a:extLst>
          </p:cNvPr>
          <p:cNvCxnSpPr>
            <a:cxnSpLocks/>
          </p:cNvCxnSpPr>
          <p:nvPr/>
        </p:nvCxnSpPr>
        <p:spPr>
          <a:xfrm flipV="1">
            <a:off x="11145690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325730-6C0B-C0D0-2A05-8FE572CDEACA}"/>
              </a:ext>
            </a:extLst>
          </p:cNvPr>
          <p:cNvGrpSpPr/>
          <p:nvPr/>
        </p:nvGrpSpPr>
        <p:grpSpPr>
          <a:xfrm>
            <a:off x="8702275" y="2124850"/>
            <a:ext cx="309103" cy="150018"/>
            <a:chOff x="1211553" y="2768600"/>
            <a:chExt cx="309103" cy="15001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48C9F3-4892-B9CA-F2DB-D0EA63CC8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51350E8-E154-5AC2-F4B0-F722D8488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2BDBE-16C9-76BF-4891-06DD1B6244BF}"/>
              </a:ext>
            </a:extLst>
          </p:cNvPr>
          <p:cNvGrpSpPr/>
          <p:nvPr/>
        </p:nvGrpSpPr>
        <p:grpSpPr>
          <a:xfrm>
            <a:off x="9289193" y="2124850"/>
            <a:ext cx="309103" cy="150018"/>
            <a:chOff x="1211553" y="2768600"/>
            <a:chExt cx="309103" cy="150018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FBFCD5-02ED-D5DD-BFA2-6B211F6DEC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898A56-76AD-1FE5-C607-173211F9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D5A5B12-E652-7B9D-54D7-28F69E14EDCE}"/>
              </a:ext>
            </a:extLst>
          </p:cNvPr>
          <p:cNvSpPr txBox="1"/>
          <p:nvPr/>
        </p:nvSpPr>
        <p:spPr>
          <a:xfrm>
            <a:off x="24485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6ABB5F-74EE-7CDF-573D-93CDA185A008}"/>
              </a:ext>
            </a:extLst>
          </p:cNvPr>
          <p:cNvSpPr txBox="1"/>
          <p:nvPr/>
        </p:nvSpPr>
        <p:spPr>
          <a:xfrm>
            <a:off x="6121592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E178DD-750C-A28C-7A89-3B399CC66ACB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3" name="TextBox 195">
            <a:extLst>
              <a:ext uri="{FF2B5EF4-FFF2-40B4-BE49-F238E27FC236}">
                <a16:creationId xmlns:a16="http://schemas.microsoft.com/office/drawing/2014/main" id="{D1B24911-8218-4F7D-F2B0-85EB09806ACF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子树划分阶段</a:t>
            </a:r>
          </a:p>
        </p:txBody>
      </p:sp>
      <p:sp>
        <p:nvSpPr>
          <p:cNvPr id="4" name="TextBox 202">
            <a:extLst>
              <a:ext uri="{FF2B5EF4-FFF2-40B4-BE49-F238E27FC236}">
                <a16:creationId xmlns:a16="http://schemas.microsoft.com/office/drawing/2014/main" id="{C07A93E6-7E55-2CE9-5D1A-FA0D054DF82B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5" name="燕尾形 241">
            <a:extLst>
              <a:ext uri="{FF2B5EF4-FFF2-40B4-BE49-F238E27FC236}">
                <a16:creationId xmlns:a16="http://schemas.microsoft.com/office/drawing/2014/main" id="{393DB051-4406-FD29-C4EC-01B009C9B6E4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722249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AST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722249" cy="37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47">
            <a:extLst>
              <a:ext uri="{FF2B5EF4-FFF2-40B4-BE49-F238E27FC236}">
                <a16:creationId xmlns:a16="http://schemas.microsoft.com/office/drawing/2014/main" id="{FA36AC9C-CCDF-1E2D-DAFF-CE5E2F479AFB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树表征阶段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333F-B904-5BBE-BCDB-F7DC9FE75678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抽象语法树</a:t>
            </a:r>
            <a:endParaRPr lang="zh-CN" altLang="en-US" dirty="0"/>
          </a:p>
        </p:txBody>
      </p:sp>
      <p:sp>
        <p:nvSpPr>
          <p:cNvPr id="10" name="下箭头 64">
            <a:extLst>
              <a:ext uri="{FF2B5EF4-FFF2-40B4-BE49-F238E27FC236}">
                <a16:creationId xmlns:a16="http://schemas.microsoft.com/office/drawing/2014/main" id="{D9BDA4CE-BA41-9D59-B478-1A05FD4A1226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64">
            <a:extLst>
              <a:ext uri="{FF2B5EF4-FFF2-40B4-BE49-F238E27FC236}">
                <a16:creationId xmlns:a16="http://schemas.microsoft.com/office/drawing/2014/main" id="{53FC0C09-75AF-8BAD-37A5-8E2D91EB66C4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6FEF560-01F5-83C4-D2AC-FA09731728EB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基于树的卷积</a:t>
            </a:r>
          </a:p>
        </p:txBody>
      </p:sp>
      <p:sp>
        <p:nvSpPr>
          <p:cNvPr id="13" name="下箭头 64">
            <a:extLst>
              <a:ext uri="{FF2B5EF4-FFF2-40B4-BE49-F238E27FC236}">
                <a16:creationId xmlns:a16="http://schemas.microsoft.com/office/drawing/2014/main" id="{10053AE5-01C1-404C-A857-CA18174DBF2C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130FEA7-7164-D68B-85AC-6D9FB764B4B5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84E56-F80E-BE4C-F686-91166D292514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0496DE-E4E9-399C-27A3-7E66DBC5E421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A92075A-7787-B75B-C9EA-6F8703882209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ECD0F1-496B-5FE5-61CA-C656DD559D4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421A99C-B150-8097-D32A-E047F03DC415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DA48198-1E68-4B98-D071-48EC91D39E80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2FD84210-B52C-D746-DAEE-1C9FFA1975FA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子树划分算法</a:t>
            </a:r>
          </a:p>
        </p:txBody>
      </p:sp>
      <p:sp>
        <p:nvSpPr>
          <p:cNvPr id="42" name="TextBox 195">
            <a:extLst>
              <a:ext uri="{FF2B5EF4-FFF2-40B4-BE49-F238E27FC236}">
                <a16:creationId xmlns:a16="http://schemas.microsoft.com/office/drawing/2014/main" id="{62431733-81B0-2B65-BA34-DE0C93023D27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A09B71D-85B2-3C11-2FB9-73013858ABA5}"/>
              </a:ext>
            </a:extLst>
          </p:cNvPr>
          <p:cNvSpPr/>
          <p:nvPr/>
        </p:nvSpPr>
        <p:spPr>
          <a:xfrm>
            <a:off x="1142987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ECE72F1-40CC-38D6-300D-0524FA4EFC4A}"/>
              </a:ext>
            </a:extLst>
          </p:cNvPr>
          <p:cNvSpPr/>
          <p:nvPr/>
        </p:nvSpPr>
        <p:spPr>
          <a:xfrm>
            <a:off x="954868" y="237375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DA0E9FF-B09D-7972-FBA6-8482AA1DC75A}"/>
              </a:ext>
            </a:extLst>
          </p:cNvPr>
          <p:cNvSpPr/>
          <p:nvPr/>
        </p:nvSpPr>
        <p:spPr>
          <a:xfrm>
            <a:off x="1331106" y="237375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D35F1A4-3308-495F-61F0-76C9CA8CC791}"/>
              </a:ext>
            </a:extLst>
          </p:cNvPr>
          <p:cNvSpPr/>
          <p:nvPr/>
        </p:nvSpPr>
        <p:spPr>
          <a:xfrm>
            <a:off x="1107268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4E85AD3-9CD4-7B9F-7DB8-BCEBC11633F6}"/>
              </a:ext>
            </a:extLst>
          </p:cNvPr>
          <p:cNvSpPr/>
          <p:nvPr/>
        </p:nvSpPr>
        <p:spPr>
          <a:xfrm>
            <a:off x="1514462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D38EC71-14A4-5657-84AE-004585187B70}"/>
              </a:ext>
            </a:extLst>
          </p:cNvPr>
          <p:cNvSpPr/>
          <p:nvPr/>
        </p:nvSpPr>
        <p:spPr>
          <a:xfrm>
            <a:off x="761987" y="271306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93BAC19-F0D8-5119-80F0-2A1D77FB2C0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 flipH="1">
            <a:off x="1071549" y="2267809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7E5D96-4300-6AF3-035B-12C222521D41}"/>
              </a:ext>
            </a:extLst>
          </p:cNvPr>
          <p:cNvCxnSpPr>
            <a:stCxn id="43" idx="4"/>
            <a:endCxn id="45" idx="0"/>
          </p:cNvCxnSpPr>
          <p:nvPr/>
        </p:nvCxnSpPr>
        <p:spPr>
          <a:xfrm>
            <a:off x="1259668" y="2267809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14D83D2-2E22-FA5A-DFEA-6D970D7955D7}"/>
              </a:ext>
            </a:extLst>
          </p:cNvPr>
          <p:cNvCxnSpPr>
            <a:stCxn id="44" idx="4"/>
            <a:endCxn id="48" idx="0"/>
          </p:cNvCxnSpPr>
          <p:nvPr/>
        </p:nvCxnSpPr>
        <p:spPr>
          <a:xfrm flipH="1">
            <a:off x="878668" y="2607118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264CA4D-BED5-C2C4-B098-121DA71B6861}"/>
              </a:ext>
            </a:extLst>
          </p:cNvPr>
          <p:cNvCxnSpPr>
            <a:stCxn id="44" idx="4"/>
            <a:endCxn id="46" idx="0"/>
          </p:cNvCxnSpPr>
          <p:nvPr/>
        </p:nvCxnSpPr>
        <p:spPr>
          <a:xfrm>
            <a:off x="1071549" y="2607118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79A376F-20F9-C6F0-5150-6522B78803A1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1447787" y="2607118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7D066BB-5205-02F6-E4A8-9DEE2D822D19}"/>
              </a:ext>
            </a:extLst>
          </p:cNvPr>
          <p:cNvSpPr/>
          <p:nvPr/>
        </p:nvSpPr>
        <p:spPr>
          <a:xfrm>
            <a:off x="1561954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6B4C5FC-0177-20C2-E235-31812A00411C}"/>
              </a:ext>
            </a:extLst>
          </p:cNvPr>
          <p:cNvSpPr/>
          <p:nvPr/>
        </p:nvSpPr>
        <p:spPr>
          <a:xfrm>
            <a:off x="746522" y="203444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0E2B048-F3F1-A4D4-A7AC-447D390A5F8B}"/>
              </a:ext>
            </a:extLst>
          </p:cNvPr>
          <p:cNvSpPr/>
          <p:nvPr/>
        </p:nvSpPr>
        <p:spPr>
          <a:xfrm>
            <a:off x="1147749" y="16951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78A0E1B-3C86-619A-CFE8-B5DD8E935270}"/>
              </a:ext>
            </a:extLst>
          </p:cNvPr>
          <p:cNvCxnSpPr>
            <a:stCxn id="56" idx="4"/>
            <a:endCxn id="55" idx="0"/>
          </p:cNvCxnSpPr>
          <p:nvPr/>
        </p:nvCxnSpPr>
        <p:spPr>
          <a:xfrm flipH="1">
            <a:off x="863203" y="1928500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4EF48FC-162D-F468-9E6B-1DF9C8271AA5}"/>
              </a:ext>
            </a:extLst>
          </p:cNvPr>
          <p:cNvCxnSpPr>
            <a:stCxn id="56" idx="4"/>
            <a:endCxn id="43" idx="0"/>
          </p:cNvCxnSpPr>
          <p:nvPr/>
        </p:nvCxnSpPr>
        <p:spPr>
          <a:xfrm flipH="1">
            <a:off x="1259668" y="1928500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48E9FF8-05E8-AEA2-04FE-2233FD30BC35}"/>
              </a:ext>
            </a:extLst>
          </p:cNvPr>
          <p:cNvCxnSpPr>
            <a:stCxn id="56" idx="4"/>
            <a:endCxn id="54" idx="0"/>
          </p:cNvCxnSpPr>
          <p:nvPr/>
        </p:nvCxnSpPr>
        <p:spPr>
          <a:xfrm>
            <a:off x="1264430" y="192850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9FE4B325-336E-AF0D-9BA0-8A07F118719E}"/>
              </a:ext>
            </a:extLst>
          </p:cNvPr>
          <p:cNvSpPr/>
          <p:nvPr/>
        </p:nvSpPr>
        <p:spPr>
          <a:xfrm>
            <a:off x="2844670" y="246541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6797CC6-D95D-8000-D1A8-F57FCC9AA0A0}"/>
              </a:ext>
            </a:extLst>
          </p:cNvPr>
          <p:cNvSpPr/>
          <p:nvPr/>
        </p:nvSpPr>
        <p:spPr>
          <a:xfrm>
            <a:off x="3415182" y="243538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8D63443-ECF3-0086-9184-5F6B7AABADE4}"/>
              </a:ext>
            </a:extLst>
          </p:cNvPr>
          <p:cNvSpPr/>
          <p:nvPr/>
        </p:nvSpPr>
        <p:spPr>
          <a:xfrm>
            <a:off x="2997070" y="284255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27FE1B2-693A-D68C-B837-0ECC0C9AC80E}"/>
              </a:ext>
            </a:extLst>
          </p:cNvPr>
          <p:cNvSpPr/>
          <p:nvPr/>
        </p:nvSpPr>
        <p:spPr>
          <a:xfrm>
            <a:off x="3598538" y="281253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D30F263-0BB1-135F-C4AA-6219C17FE54E}"/>
              </a:ext>
            </a:extLst>
          </p:cNvPr>
          <p:cNvSpPr/>
          <p:nvPr/>
        </p:nvSpPr>
        <p:spPr>
          <a:xfrm>
            <a:off x="2651789" y="284255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1E3331E-C84C-47DF-149B-2F65E9DAEDDB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 flipH="1">
            <a:off x="2768470" y="2698776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78D59F6-92FF-5926-7507-5B682A46A1DE}"/>
              </a:ext>
            </a:extLst>
          </p:cNvPr>
          <p:cNvCxnSpPr>
            <a:cxnSpLocks/>
            <a:stCxn id="136" idx="4"/>
            <a:endCxn id="138" idx="0"/>
          </p:cNvCxnSpPr>
          <p:nvPr/>
        </p:nvCxnSpPr>
        <p:spPr>
          <a:xfrm>
            <a:off x="2961351" y="2698776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622D5C6D-3D22-6603-9481-A8F4B206EAD4}"/>
              </a:ext>
            </a:extLst>
          </p:cNvPr>
          <p:cNvCxnSpPr>
            <a:cxnSpLocks/>
            <a:stCxn id="137" idx="4"/>
            <a:endCxn id="139" idx="0"/>
          </p:cNvCxnSpPr>
          <p:nvPr/>
        </p:nvCxnSpPr>
        <p:spPr>
          <a:xfrm>
            <a:off x="3531863" y="2668749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9425CA39-D3C1-EC0B-1497-A34C9DB86F8B}"/>
              </a:ext>
            </a:extLst>
          </p:cNvPr>
          <p:cNvSpPr/>
          <p:nvPr/>
        </p:nvSpPr>
        <p:spPr>
          <a:xfrm>
            <a:off x="3124454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B25EBDC7-E42A-52A2-DA36-6FBFA8776885}"/>
              </a:ext>
            </a:extLst>
          </p:cNvPr>
          <p:cNvSpPr/>
          <p:nvPr/>
        </p:nvSpPr>
        <p:spPr>
          <a:xfrm>
            <a:off x="3543421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552410E6-8651-D04F-37FA-0B54FBF6CDD1}"/>
              </a:ext>
            </a:extLst>
          </p:cNvPr>
          <p:cNvSpPr/>
          <p:nvPr/>
        </p:nvSpPr>
        <p:spPr>
          <a:xfrm>
            <a:off x="2727989" y="208122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30EB7A71-B9F7-C7DC-483A-A33A0E17719D}"/>
              </a:ext>
            </a:extLst>
          </p:cNvPr>
          <p:cNvSpPr/>
          <p:nvPr/>
        </p:nvSpPr>
        <p:spPr>
          <a:xfrm>
            <a:off x="3129216" y="174192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F9E077F-3DFD-A64E-437C-0130C47A4DA0}"/>
              </a:ext>
            </a:extLst>
          </p:cNvPr>
          <p:cNvCxnSpPr>
            <a:cxnSpLocks/>
            <a:stCxn id="147" idx="4"/>
            <a:endCxn id="146" idx="0"/>
          </p:cNvCxnSpPr>
          <p:nvPr/>
        </p:nvCxnSpPr>
        <p:spPr>
          <a:xfrm flipH="1">
            <a:off x="2844670" y="1975282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E428C3A-7B46-4545-DDEE-BEAE6F7B9D7D}"/>
              </a:ext>
            </a:extLst>
          </p:cNvPr>
          <p:cNvCxnSpPr>
            <a:cxnSpLocks/>
            <a:stCxn id="147" idx="4"/>
            <a:endCxn id="144" idx="0"/>
          </p:cNvCxnSpPr>
          <p:nvPr/>
        </p:nvCxnSpPr>
        <p:spPr>
          <a:xfrm flipH="1">
            <a:off x="3241135" y="1975282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2B4A838-A025-655A-6008-14D7DA6C64E5}"/>
              </a:ext>
            </a:extLst>
          </p:cNvPr>
          <p:cNvCxnSpPr/>
          <p:nvPr/>
        </p:nvCxnSpPr>
        <p:spPr>
          <a:xfrm>
            <a:off x="3245897" y="1973914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燕尾形 233">
            <a:extLst>
              <a:ext uri="{FF2B5EF4-FFF2-40B4-BE49-F238E27FC236}">
                <a16:creationId xmlns:a16="http://schemas.microsoft.com/office/drawing/2014/main" id="{DA4BC323-71BD-2231-CF84-FA4214BED54C}"/>
              </a:ext>
            </a:extLst>
          </p:cNvPr>
          <p:cNvSpPr/>
          <p:nvPr/>
        </p:nvSpPr>
        <p:spPr>
          <a:xfrm>
            <a:off x="4135184" y="238526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822E371-087E-1D91-02A4-81F6FC7834E0}"/>
              </a:ext>
            </a:extLst>
          </p:cNvPr>
          <p:cNvSpPr/>
          <p:nvPr/>
        </p:nvSpPr>
        <p:spPr>
          <a:xfrm>
            <a:off x="2600204" y="1733544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B26FE3B-AFD7-94A1-2E11-8ADA6AA7A057}"/>
              </a:ext>
            </a:extLst>
          </p:cNvPr>
          <p:cNvSpPr/>
          <p:nvPr/>
        </p:nvSpPr>
        <p:spPr>
          <a:xfrm>
            <a:off x="2478519" y="2420964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4B4E502-5680-0386-D99A-152A4C9B1424}"/>
              </a:ext>
            </a:extLst>
          </p:cNvPr>
          <p:cNvSpPr/>
          <p:nvPr/>
        </p:nvSpPr>
        <p:spPr>
          <a:xfrm>
            <a:off x="3304994" y="2412161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5" name="Picture 2" descr="https://img2018.cnblogs.com/blog/1078545/201911/1078545-20191120213449328-615034810.png">
            <a:extLst>
              <a:ext uri="{FF2B5EF4-FFF2-40B4-BE49-F238E27FC236}">
                <a16:creationId xmlns:a16="http://schemas.microsoft.com/office/drawing/2014/main" id="{1571D0E8-113B-8352-9F40-B0EC5AF21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6294438" y="748619"/>
            <a:ext cx="5776685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E178DD-750C-A28C-7A89-3B399CC66ACB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3" name="TextBox 195">
            <a:extLst>
              <a:ext uri="{FF2B5EF4-FFF2-40B4-BE49-F238E27FC236}">
                <a16:creationId xmlns:a16="http://schemas.microsoft.com/office/drawing/2014/main" id="{D1B24911-8218-4F7D-F2B0-85EB09806ACF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图过滤阶段</a:t>
            </a:r>
          </a:p>
        </p:txBody>
      </p:sp>
      <p:sp>
        <p:nvSpPr>
          <p:cNvPr id="4" name="TextBox 202">
            <a:extLst>
              <a:ext uri="{FF2B5EF4-FFF2-40B4-BE49-F238E27FC236}">
                <a16:creationId xmlns:a16="http://schemas.microsoft.com/office/drawing/2014/main" id="{C07A93E6-7E55-2CE9-5D1A-FA0D054DF82B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5" name="燕尾形 241">
            <a:extLst>
              <a:ext uri="{FF2B5EF4-FFF2-40B4-BE49-F238E27FC236}">
                <a16:creationId xmlns:a16="http://schemas.microsoft.com/office/drawing/2014/main" id="{393DB051-4406-FD29-C4EC-01B009C9B6E4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747897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PDG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69D78-E5BE-1041-4D52-0C1A24B66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747897" cy="37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247">
            <a:extLst>
              <a:ext uri="{FF2B5EF4-FFF2-40B4-BE49-F238E27FC236}">
                <a16:creationId xmlns:a16="http://schemas.microsoft.com/office/drawing/2014/main" id="{FA36AC9C-CCDF-1E2D-DAFF-CE5E2F479AFB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图表征阶段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333F-B904-5BBE-BCDB-F7DC9FE75678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程序依赖图</a:t>
            </a:r>
            <a:endParaRPr lang="zh-CN" altLang="en-US" dirty="0"/>
          </a:p>
        </p:txBody>
      </p:sp>
      <p:sp>
        <p:nvSpPr>
          <p:cNvPr id="10" name="下箭头 64">
            <a:extLst>
              <a:ext uri="{FF2B5EF4-FFF2-40B4-BE49-F238E27FC236}">
                <a16:creationId xmlns:a16="http://schemas.microsoft.com/office/drawing/2014/main" id="{D9BDA4CE-BA41-9D59-B478-1A05FD4A1226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64">
            <a:extLst>
              <a:ext uri="{FF2B5EF4-FFF2-40B4-BE49-F238E27FC236}">
                <a16:creationId xmlns:a16="http://schemas.microsoft.com/office/drawing/2014/main" id="{53FC0C09-75AF-8BAD-37A5-8E2D91EB66C4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6FEF560-01F5-83C4-D2AC-FA09731728EB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图卷积</a:t>
            </a:r>
          </a:p>
        </p:txBody>
      </p:sp>
      <p:sp>
        <p:nvSpPr>
          <p:cNvPr id="13" name="下箭头 64">
            <a:extLst>
              <a:ext uri="{FF2B5EF4-FFF2-40B4-BE49-F238E27FC236}">
                <a16:creationId xmlns:a16="http://schemas.microsoft.com/office/drawing/2014/main" id="{10053AE5-01C1-404C-A857-CA18174DBF2C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C130FEA7-7164-D68B-85AC-6D9FB764B4B5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E84E56-F80E-BE4C-F686-91166D292514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0496DE-E4E9-399C-27A3-7E66DBC5E421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A92075A-7787-B75B-C9EA-6F8703882209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ECD0F1-496B-5FE5-61CA-C656DD559D4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421A99C-B150-8097-D32A-E047F03DC415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DA48198-1E68-4B98-D071-48EC91D39E80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25" name="TextBox 195">
            <a:extLst>
              <a:ext uri="{FF2B5EF4-FFF2-40B4-BE49-F238E27FC236}">
                <a16:creationId xmlns:a16="http://schemas.microsoft.com/office/drawing/2014/main" id="{2FD84210-B52C-D746-DAEE-1C9FFA1975FA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图过滤算法</a:t>
            </a:r>
          </a:p>
        </p:txBody>
      </p:sp>
      <p:sp>
        <p:nvSpPr>
          <p:cNvPr id="42" name="TextBox 195">
            <a:extLst>
              <a:ext uri="{FF2B5EF4-FFF2-40B4-BE49-F238E27FC236}">
                <a16:creationId xmlns:a16="http://schemas.microsoft.com/office/drawing/2014/main" id="{62431733-81B0-2B65-BA34-DE0C93023D27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  <p:sp>
        <p:nvSpPr>
          <p:cNvPr id="151" name="燕尾形 233">
            <a:extLst>
              <a:ext uri="{FF2B5EF4-FFF2-40B4-BE49-F238E27FC236}">
                <a16:creationId xmlns:a16="http://schemas.microsoft.com/office/drawing/2014/main" id="{DA4BC323-71BD-2231-CF84-FA4214BED54C}"/>
              </a:ext>
            </a:extLst>
          </p:cNvPr>
          <p:cNvSpPr/>
          <p:nvPr/>
        </p:nvSpPr>
        <p:spPr>
          <a:xfrm>
            <a:off x="4135184" y="238526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E1E942B-F07C-E9D0-496C-FCD9318210A0}"/>
              </a:ext>
            </a:extLst>
          </p:cNvPr>
          <p:cNvSpPr/>
          <p:nvPr/>
        </p:nvSpPr>
        <p:spPr>
          <a:xfrm>
            <a:off x="539818" y="1744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28BD092-14E9-3D08-0A46-D8C9784ACC34}"/>
              </a:ext>
            </a:extLst>
          </p:cNvPr>
          <p:cNvSpPr/>
          <p:nvPr/>
        </p:nvSpPr>
        <p:spPr>
          <a:xfrm>
            <a:off x="844618" y="204747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48BFD8-F989-CF24-74C1-FBA6FB8F445E}"/>
              </a:ext>
            </a:extLst>
          </p:cNvPr>
          <p:cNvSpPr/>
          <p:nvPr/>
        </p:nvSpPr>
        <p:spPr>
          <a:xfrm>
            <a:off x="1216093" y="176060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F3E8159-B546-7295-EEE3-5EE47957D59E}"/>
              </a:ext>
            </a:extLst>
          </p:cNvPr>
          <p:cNvSpPr/>
          <p:nvPr/>
        </p:nvSpPr>
        <p:spPr>
          <a:xfrm>
            <a:off x="1216798" y="231459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C25E861-5C1B-93F8-8334-75F265EF67F6}"/>
              </a:ext>
            </a:extLst>
          </p:cNvPr>
          <p:cNvSpPr/>
          <p:nvPr/>
        </p:nvSpPr>
        <p:spPr>
          <a:xfrm>
            <a:off x="1510860" y="2096742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FF7B97B-1EFA-696A-6BA3-588D7F1E9E0E}"/>
              </a:ext>
            </a:extLst>
          </p:cNvPr>
          <p:cNvSpPr/>
          <p:nvPr/>
        </p:nvSpPr>
        <p:spPr>
          <a:xfrm>
            <a:off x="451712" y="24206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6E03D58-68AD-3E17-FFCE-6F140B718158}"/>
              </a:ext>
            </a:extLst>
          </p:cNvPr>
          <p:cNvCxnSpPr>
            <a:stCxn id="21" idx="5"/>
            <a:endCxn id="22" idx="1"/>
          </p:cNvCxnSpPr>
          <p:nvPr/>
        </p:nvCxnSpPr>
        <p:spPr>
          <a:xfrm>
            <a:off x="739005" y="1943913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271F506-A4F7-D4A9-47E4-0BCF5E9FA83C}"/>
              </a:ext>
            </a:extLst>
          </p:cNvPr>
          <p:cNvCxnSpPr>
            <a:stCxn id="22" idx="3"/>
            <a:endCxn id="27" idx="7"/>
          </p:cNvCxnSpPr>
          <p:nvPr/>
        </p:nvCxnSpPr>
        <p:spPr>
          <a:xfrm flipH="1">
            <a:off x="650899" y="2246663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E64A-6DE8-3D42-D02F-18EFB83F8FFA}"/>
              </a:ext>
            </a:extLst>
          </p:cNvPr>
          <p:cNvCxnSpPr>
            <a:stCxn id="22" idx="4"/>
            <a:endCxn id="24" idx="1"/>
          </p:cNvCxnSpPr>
          <p:nvPr/>
        </p:nvCxnSpPr>
        <p:spPr>
          <a:xfrm>
            <a:off x="961299" y="2280838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B8B2432-C0BC-08CA-548E-0C0600B362D9}"/>
              </a:ext>
            </a:extLst>
          </p:cNvPr>
          <p:cNvCxnSpPr>
            <a:stCxn id="26" idx="0"/>
            <a:endCxn id="23" idx="6"/>
          </p:cNvCxnSpPr>
          <p:nvPr/>
        </p:nvCxnSpPr>
        <p:spPr>
          <a:xfrm flipH="1" flipV="1">
            <a:off x="1449455" y="1877286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CD66DB8-5D06-1AAC-500C-89760A581940}"/>
              </a:ext>
            </a:extLst>
          </p:cNvPr>
          <p:cNvSpPr/>
          <p:nvPr/>
        </p:nvSpPr>
        <p:spPr>
          <a:xfrm>
            <a:off x="820805" y="262122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49E2FD8-E655-7810-F2B3-902F9C7BDE7D}"/>
              </a:ext>
            </a:extLst>
          </p:cNvPr>
          <p:cNvSpPr/>
          <p:nvPr/>
        </p:nvSpPr>
        <p:spPr>
          <a:xfrm>
            <a:off x="1593366" y="261981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CCF27EF-381D-3A07-BEB1-4A78FB696829}"/>
              </a:ext>
            </a:extLst>
          </p:cNvPr>
          <p:cNvCxnSpPr>
            <a:stCxn id="22" idx="7"/>
            <a:endCxn id="23" idx="3"/>
          </p:cNvCxnSpPr>
          <p:nvPr/>
        </p:nvCxnSpPr>
        <p:spPr>
          <a:xfrm flipV="1">
            <a:off x="1043805" y="1959792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AD4151-B759-E59B-D95A-2F1F721F69AE}"/>
              </a:ext>
            </a:extLst>
          </p:cNvPr>
          <p:cNvCxnSpPr>
            <a:stCxn id="33" idx="1"/>
            <a:endCxn id="24" idx="5"/>
          </p:cNvCxnSpPr>
          <p:nvPr/>
        </p:nvCxnSpPr>
        <p:spPr>
          <a:xfrm flipH="1" flipV="1">
            <a:off x="1415985" y="2513786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B58E176-7E63-B903-01B9-3A5E55CDFFDA}"/>
              </a:ext>
            </a:extLst>
          </p:cNvPr>
          <p:cNvCxnSpPr>
            <a:stCxn id="26" idx="4"/>
            <a:endCxn id="33" idx="0"/>
          </p:cNvCxnSpPr>
          <p:nvPr/>
        </p:nvCxnSpPr>
        <p:spPr>
          <a:xfrm>
            <a:off x="1627541" y="2330104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AD33326-B4AA-CD9E-2471-5FAA407A0877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flipH="1">
            <a:off x="937486" y="2547961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6">
            <a:extLst>
              <a:ext uri="{FF2B5EF4-FFF2-40B4-BE49-F238E27FC236}">
                <a16:creationId xmlns:a16="http://schemas.microsoft.com/office/drawing/2014/main" id="{CB8FA50A-A19A-5EB5-ABFE-7C389426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383" y="1691086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E99E9433-BA97-0FA1-F6D6-C98F4AFF0081}"/>
              </a:ext>
            </a:extLst>
          </p:cNvPr>
          <p:cNvSpPr/>
          <p:nvPr/>
        </p:nvSpPr>
        <p:spPr>
          <a:xfrm>
            <a:off x="2695066" y="179188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CE272FC0-7A02-5E62-678D-E2C90C0A3D14}"/>
              </a:ext>
            </a:extLst>
          </p:cNvPr>
          <p:cNvSpPr/>
          <p:nvPr/>
        </p:nvSpPr>
        <p:spPr>
          <a:xfrm>
            <a:off x="2695066" y="217179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B67BA47-1E73-F0A5-A613-D132E4E3726F}"/>
              </a:ext>
            </a:extLst>
          </p:cNvPr>
          <p:cNvSpPr/>
          <p:nvPr/>
        </p:nvSpPr>
        <p:spPr>
          <a:xfrm>
            <a:off x="2695066" y="2551702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61" name="TextBox 194">
            <a:extLst>
              <a:ext uri="{FF2B5EF4-FFF2-40B4-BE49-F238E27FC236}">
                <a16:creationId xmlns:a16="http://schemas.microsoft.com/office/drawing/2014/main" id="{956CFDF4-08B6-280C-D2E1-325B9FFA16F6}"/>
              </a:ext>
            </a:extLst>
          </p:cNvPr>
          <p:cNvSpPr txBox="1"/>
          <p:nvPr/>
        </p:nvSpPr>
        <p:spPr>
          <a:xfrm flipH="1">
            <a:off x="2909064" y="2667821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3A964F1A-BD7B-0620-8322-F564EEE67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83" y="1657865"/>
            <a:ext cx="8930368" cy="392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AD6484-622B-8273-B31A-24A9DE9C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65"/>
            <a:ext cx="3637985" cy="3609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AE8316-89AB-B2AE-7764-D91047A4A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63" y="111065"/>
            <a:ext cx="3593201" cy="3609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828307-DF16-9560-28E9-D38843F9B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7" y="111065"/>
            <a:ext cx="3894210" cy="4161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C9EF81-AB6C-B4BB-5770-D4632707A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6" y="4017647"/>
            <a:ext cx="2285714" cy="14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BF10D6-8DE7-F196-837A-81EDE8F8B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96" y="4017647"/>
            <a:ext cx="2133333" cy="14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B79F6B-417E-9318-3EDE-68792A63E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09" y="4677694"/>
            <a:ext cx="2161905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EF38CDF-F4FA-C235-7514-D8E592CA8350}"/>
              </a:ext>
            </a:extLst>
          </p:cNvPr>
          <p:cNvSpPr/>
          <p:nvPr/>
        </p:nvSpPr>
        <p:spPr>
          <a:xfrm>
            <a:off x="1404804" y="1412922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4D5ED8B-735E-A570-F631-10FD5AE36C1C}"/>
              </a:ext>
            </a:extLst>
          </p:cNvPr>
          <p:cNvSpPr/>
          <p:nvPr/>
        </p:nvSpPr>
        <p:spPr>
          <a:xfrm>
            <a:off x="1030701" y="18336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4EC616-316F-974C-22FB-3A04A4C8B802}"/>
              </a:ext>
            </a:extLst>
          </p:cNvPr>
          <p:cNvSpPr/>
          <p:nvPr/>
        </p:nvSpPr>
        <p:spPr>
          <a:xfrm>
            <a:off x="1763401" y="18336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BE47438-2E7B-F67F-180E-63027A77E3BC}"/>
              </a:ext>
            </a:extLst>
          </p:cNvPr>
          <p:cNvSpPr/>
          <p:nvPr/>
        </p:nvSpPr>
        <p:spPr>
          <a:xfrm>
            <a:off x="1485066" y="22741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CD334D-7472-0E94-6D1C-AAA0B3A27A36}"/>
              </a:ext>
            </a:extLst>
          </p:cNvPr>
          <p:cNvSpPr/>
          <p:nvPr/>
        </p:nvSpPr>
        <p:spPr>
          <a:xfrm>
            <a:off x="881845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060FFA-89C9-0FC3-9C19-2CD2FE559F4A}"/>
              </a:ext>
            </a:extLst>
          </p:cNvPr>
          <p:cNvSpPr/>
          <p:nvPr/>
        </p:nvSpPr>
        <p:spPr>
          <a:xfrm>
            <a:off x="1521673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057CF5-5F0E-BF95-7579-F75F1A71BC0F}"/>
              </a:ext>
            </a:extLst>
          </p:cNvPr>
          <p:cNvSpPr/>
          <p:nvPr/>
        </p:nvSpPr>
        <p:spPr>
          <a:xfrm>
            <a:off x="2181717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D96B90-2779-8590-77B1-B5B43091C695}"/>
              </a:ext>
            </a:extLst>
          </p:cNvPr>
          <p:cNvSpPr/>
          <p:nvPr/>
        </p:nvSpPr>
        <p:spPr>
          <a:xfrm>
            <a:off x="1794545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25F8F8-8646-1DB7-5461-D3880A7A3D7C}"/>
              </a:ext>
            </a:extLst>
          </p:cNvPr>
          <p:cNvSpPr/>
          <p:nvPr/>
        </p:nvSpPr>
        <p:spPr>
          <a:xfrm>
            <a:off x="2876168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88EC35-FC6B-C6E9-4C03-1F866C67A8B8}"/>
              </a:ext>
            </a:extLst>
          </p:cNvPr>
          <p:cNvSpPr/>
          <p:nvPr/>
        </p:nvSpPr>
        <p:spPr>
          <a:xfrm>
            <a:off x="1241845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ED21B2-BCA0-BA6C-872D-4E3BC8273A78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1210701" y="1720201"/>
            <a:ext cx="246824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03B351-A18F-38E0-6FDC-F154D711CAAF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1712083" y="1720201"/>
            <a:ext cx="231318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458764-E2EE-6C78-CC66-25D3D822FD7D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1337980" y="2140888"/>
            <a:ext cx="327086" cy="13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E2995A-72E9-2E3D-7D91-9A237691D7A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1061845" y="2581387"/>
            <a:ext cx="475942" cy="18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5BC2987-83A6-AE9B-A2E0-E6E016FD327B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1665066" y="2634108"/>
            <a:ext cx="36607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59F7D3-3113-AE5A-DACA-9B47BC1EC6CA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665066" y="2634108"/>
            <a:ext cx="696651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DE01DF-D556-C33A-67DA-20FDE7836E72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1665066" y="2634108"/>
            <a:ext cx="1391102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47D525-ECC6-A517-333A-3A5FC1B92A92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1421845" y="3123715"/>
            <a:ext cx="279828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178603-F5ED-B868-71DB-151FE58DBD1F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01673" y="3123715"/>
            <a:ext cx="272872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B0DFC82-EA2E-ECE2-711D-AFAC5FBD97B7}"/>
              </a:ext>
            </a:extLst>
          </p:cNvPr>
          <p:cNvSpPr/>
          <p:nvPr/>
        </p:nvSpPr>
        <p:spPr>
          <a:xfrm>
            <a:off x="2331139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800707-E2A3-139A-E51E-EA0ACEDAD613}"/>
              </a:ext>
            </a:extLst>
          </p:cNvPr>
          <p:cNvCxnSpPr>
            <a:stCxn id="8" idx="4"/>
            <a:endCxn id="30" idx="0"/>
          </p:cNvCxnSpPr>
          <p:nvPr/>
        </p:nvCxnSpPr>
        <p:spPr>
          <a:xfrm>
            <a:off x="2361717" y="3123715"/>
            <a:ext cx="149422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D511A51-4766-05E2-55AF-A91036591578}"/>
              </a:ext>
            </a:extLst>
          </p:cNvPr>
          <p:cNvSpPr txBox="1"/>
          <p:nvPr/>
        </p:nvSpPr>
        <p:spPr>
          <a:xfrm>
            <a:off x="302996" y="2315609"/>
            <a:ext cx="9377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788A61D-E853-BDAA-5BF7-7ADFA89F44AE}"/>
              </a:ext>
            </a:extLst>
          </p:cNvPr>
          <p:cNvCxnSpPr>
            <a:stCxn id="3" idx="3"/>
            <a:endCxn id="33" idx="0"/>
          </p:cNvCxnSpPr>
          <p:nvPr/>
        </p:nvCxnSpPr>
        <p:spPr>
          <a:xfrm flipH="1">
            <a:off x="771856" y="2140888"/>
            <a:ext cx="311566" cy="17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7AA4004-95CB-0D1C-5122-FFC9733EA36D}"/>
              </a:ext>
            </a:extLst>
          </p:cNvPr>
          <p:cNvCxnSpPr>
            <a:cxnSpLocks/>
            <a:stCxn id="10" idx="4"/>
            <a:endCxn id="121" idx="0"/>
          </p:cNvCxnSpPr>
          <p:nvPr/>
        </p:nvCxnSpPr>
        <p:spPr>
          <a:xfrm>
            <a:off x="3056168" y="3123715"/>
            <a:ext cx="38249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14C71AC-64E1-DA27-A872-92DB922D64CE}"/>
              </a:ext>
            </a:extLst>
          </p:cNvPr>
          <p:cNvSpPr/>
          <p:nvPr/>
        </p:nvSpPr>
        <p:spPr>
          <a:xfrm>
            <a:off x="5189404" y="1412922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A06FCF1-972B-901F-667D-C70FE28FF38A}"/>
              </a:ext>
            </a:extLst>
          </p:cNvPr>
          <p:cNvSpPr/>
          <p:nvPr/>
        </p:nvSpPr>
        <p:spPr>
          <a:xfrm>
            <a:off x="4815301" y="18336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710AFA8-BAAE-C896-B75F-3D6030CC3EF9}"/>
              </a:ext>
            </a:extLst>
          </p:cNvPr>
          <p:cNvSpPr/>
          <p:nvPr/>
        </p:nvSpPr>
        <p:spPr>
          <a:xfrm>
            <a:off x="5548001" y="18336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269835F-A604-FDAC-D8A5-759CE97561E3}"/>
              </a:ext>
            </a:extLst>
          </p:cNvPr>
          <p:cNvSpPr/>
          <p:nvPr/>
        </p:nvSpPr>
        <p:spPr>
          <a:xfrm>
            <a:off x="5269666" y="22741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8466E1-3502-B5AA-6B71-94489CA182FC}"/>
              </a:ext>
            </a:extLst>
          </p:cNvPr>
          <p:cNvSpPr/>
          <p:nvPr/>
        </p:nvSpPr>
        <p:spPr>
          <a:xfrm>
            <a:off x="5103073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C9F26A9-95A6-7159-EB9D-0A6C7E7C458A}"/>
              </a:ext>
            </a:extLst>
          </p:cNvPr>
          <p:cNvSpPr/>
          <p:nvPr/>
        </p:nvSpPr>
        <p:spPr>
          <a:xfrm>
            <a:off x="6099667" y="27637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A4C2153C-4F01-D49F-DCC5-4878F482A7D5}"/>
              </a:ext>
            </a:extLst>
          </p:cNvPr>
          <p:cNvSpPr/>
          <p:nvPr/>
        </p:nvSpPr>
        <p:spPr>
          <a:xfrm>
            <a:off x="5325145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6613CD0-F27B-1904-2AAB-448458121D8A}"/>
              </a:ext>
            </a:extLst>
          </p:cNvPr>
          <p:cNvSpPr/>
          <p:nvPr/>
        </p:nvSpPr>
        <p:spPr>
          <a:xfrm>
            <a:off x="4772445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C7A3E6D-3870-41CB-2B22-3C7E69A86A6B}"/>
              </a:ext>
            </a:extLst>
          </p:cNvPr>
          <p:cNvCxnSpPr>
            <a:stCxn id="95" idx="3"/>
            <a:endCxn id="96" idx="0"/>
          </p:cNvCxnSpPr>
          <p:nvPr/>
        </p:nvCxnSpPr>
        <p:spPr>
          <a:xfrm flipH="1">
            <a:off x="4995301" y="1720201"/>
            <a:ext cx="246824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51A7329-6DB3-85BE-3524-8F55AD15EEE0}"/>
              </a:ext>
            </a:extLst>
          </p:cNvPr>
          <p:cNvCxnSpPr>
            <a:stCxn id="95" idx="5"/>
            <a:endCxn id="97" idx="0"/>
          </p:cNvCxnSpPr>
          <p:nvPr/>
        </p:nvCxnSpPr>
        <p:spPr>
          <a:xfrm>
            <a:off x="5496683" y="1720201"/>
            <a:ext cx="231318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8BC2195-F81E-CF93-963C-97551B40F18A}"/>
              </a:ext>
            </a:extLst>
          </p:cNvPr>
          <p:cNvCxnSpPr>
            <a:stCxn id="96" idx="5"/>
            <a:endCxn id="98" idx="0"/>
          </p:cNvCxnSpPr>
          <p:nvPr/>
        </p:nvCxnSpPr>
        <p:spPr>
          <a:xfrm>
            <a:off x="5122580" y="2140888"/>
            <a:ext cx="327086" cy="13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9B4D012-DCE1-719D-7831-F52819DA1B06}"/>
              </a:ext>
            </a:extLst>
          </p:cNvPr>
          <p:cNvCxnSpPr>
            <a:stCxn id="98" idx="4"/>
            <a:endCxn id="100" idx="0"/>
          </p:cNvCxnSpPr>
          <p:nvPr/>
        </p:nvCxnSpPr>
        <p:spPr>
          <a:xfrm flipH="1">
            <a:off x="5283073" y="2634108"/>
            <a:ext cx="166593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597A21D-59FC-8A1C-ABA8-9228667AC19A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>
            <a:off x="5449666" y="2634108"/>
            <a:ext cx="830001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86F902A-71FA-3A1B-3746-6AA096B2D423}"/>
              </a:ext>
            </a:extLst>
          </p:cNvPr>
          <p:cNvCxnSpPr>
            <a:stCxn id="100" idx="4"/>
            <a:endCxn id="104" idx="0"/>
          </p:cNvCxnSpPr>
          <p:nvPr/>
        </p:nvCxnSpPr>
        <p:spPr>
          <a:xfrm flipH="1">
            <a:off x="4952445" y="3123715"/>
            <a:ext cx="330628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8BB1F28-0E40-0057-FF1D-5AFB5C76AA2A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>
            <a:off x="5283073" y="3123715"/>
            <a:ext cx="222072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22D5E944-73D6-B697-9EE9-84E9409DF13E}"/>
              </a:ext>
            </a:extLst>
          </p:cNvPr>
          <p:cNvSpPr/>
          <p:nvPr/>
        </p:nvSpPr>
        <p:spPr>
          <a:xfrm>
            <a:off x="5887139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60EDB40-835B-1B73-847E-BEA8BDD71B19}"/>
              </a:ext>
            </a:extLst>
          </p:cNvPr>
          <p:cNvCxnSpPr>
            <a:stCxn id="101" idx="4"/>
            <a:endCxn id="114" idx="0"/>
          </p:cNvCxnSpPr>
          <p:nvPr/>
        </p:nvCxnSpPr>
        <p:spPr>
          <a:xfrm flipH="1">
            <a:off x="6067139" y="3123715"/>
            <a:ext cx="212528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3AA287-BF24-D595-AFA1-BBF695A3AA8E}"/>
              </a:ext>
            </a:extLst>
          </p:cNvPr>
          <p:cNvSpPr txBox="1"/>
          <p:nvPr/>
        </p:nvSpPr>
        <p:spPr>
          <a:xfrm>
            <a:off x="4087596" y="2315609"/>
            <a:ext cx="9377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62C207E-9FF6-B8AA-BC9F-66E5682D07F1}"/>
              </a:ext>
            </a:extLst>
          </p:cNvPr>
          <p:cNvCxnSpPr>
            <a:stCxn id="96" idx="3"/>
            <a:endCxn id="116" idx="0"/>
          </p:cNvCxnSpPr>
          <p:nvPr/>
        </p:nvCxnSpPr>
        <p:spPr>
          <a:xfrm flipH="1">
            <a:off x="4556456" y="2140888"/>
            <a:ext cx="311566" cy="17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4365D9C1-04D4-8F43-C57B-993764C5D64E}"/>
              </a:ext>
            </a:extLst>
          </p:cNvPr>
          <p:cNvSpPr/>
          <p:nvPr/>
        </p:nvSpPr>
        <p:spPr>
          <a:xfrm>
            <a:off x="2914417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5164C55-EDE0-4C12-7B5F-6A136D5F2889}"/>
              </a:ext>
            </a:extLst>
          </p:cNvPr>
          <p:cNvCxnSpPr>
            <a:stCxn id="121" idx="4"/>
            <a:endCxn id="120" idx="0"/>
          </p:cNvCxnSpPr>
          <p:nvPr/>
        </p:nvCxnSpPr>
        <p:spPr>
          <a:xfrm flipH="1">
            <a:off x="2806350" y="3670686"/>
            <a:ext cx="288067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7782316A-6D95-FCE5-0505-CD31E7880324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>
            <a:off x="3094417" y="3670686"/>
            <a:ext cx="265567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86D5FFE-DCAE-53CF-F735-F7B69C790CD1}"/>
              </a:ext>
            </a:extLst>
          </p:cNvPr>
          <p:cNvCxnSpPr>
            <a:stCxn id="122" idx="4"/>
            <a:endCxn id="124" idx="0"/>
          </p:cNvCxnSpPr>
          <p:nvPr/>
        </p:nvCxnSpPr>
        <p:spPr>
          <a:xfrm flipH="1">
            <a:off x="3078194" y="4162505"/>
            <a:ext cx="281790" cy="27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656916-48CF-13A4-FA2B-DA5008F8314C}"/>
              </a:ext>
            </a:extLst>
          </p:cNvPr>
          <p:cNvCxnSpPr>
            <a:stCxn id="122" idx="4"/>
            <a:endCxn id="125" idx="0"/>
          </p:cNvCxnSpPr>
          <p:nvPr/>
        </p:nvCxnSpPr>
        <p:spPr>
          <a:xfrm>
            <a:off x="3359984" y="4162505"/>
            <a:ext cx="251100" cy="274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80C14909-5882-67E9-C42A-81638B7E4513}"/>
              </a:ext>
            </a:extLst>
          </p:cNvPr>
          <p:cNvGrpSpPr/>
          <p:nvPr/>
        </p:nvGrpSpPr>
        <p:grpSpPr>
          <a:xfrm>
            <a:off x="2554990" y="3802505"/>
            <a:ext cx="502720" cy="360000"/>
            <a:chOff x="3373233" y="3867314"/>
            <a:chExt cx="502720" cy="360000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15AA29D9-D232-C977-34F0-EFC6E85BA7F5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5E12ABDE-A0D0-96F2-6DB7-8FF5060A01C6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C8EA7545-97FB-CB88-7921-90893898198B}"/>
              </a:ext>
            </a:extLst>
          </p:cNvPr>
          <p:cNvGrpSpPr/>
          <p:nvPr/>
        </p:nvGrpSpPr>
        <p:grpSpPr>
          <a:xfrm>
            <a:off x="3108624" y="3802505"/>
            <a:ext cx="502720" cy="360000"/>
            <a:chOff x="3926867" y="3867314"/>
            <a:chExt cx="502720" cy="360000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83C1FD5D-5275-0EBC-2490-C7A93AD7471F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52E9EC9-5496-BBD3-1D84-63A2B2A60C3D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6B95F44-9596-7F80-EDFF-679EE55FC901}"/>
              </a:ext>
            </a:extLst>
          </p:cNvPr>
          <p:cNvGrpSpPr/>
          <p:nvPr/>
        </p:nvGrpSpPr>
        <p:grpSpPr>
          <a:xfrm>
            <a:off x="2826834" y="4437322"/>
            <a:ext cx="502720" cy="360000"/>
            <a:chOff x="3549827" y="4295320"/>
            <a:chExt cx="502720" cy="360000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DD4370C-1973-0C17-078A-FB8A2A81C8E1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52AB73B-B9A6-4796-2041-0A50BF62760C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63535C50-5A60-0D44-999D-EAB9B803E08C}"/>
              </a:ext>
            </a:extLst>
          </p:cNvPr>
          <p:cNvGrpSpPr/>
          <p:nvPr/>
        </p:nvGrpSpPr>
        <p:grpSpPr>
          <a:xfrm>
            <a:off x="3359724" y="4437322"/>
            <a:ext cx="502720" cy="360000"/>
            <a:chOff x="4082717" y="4294254"/>
            <a:chExt cx="502720" cy="360000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1D988296-CF51-BF25-5F95-2A1E15DD336A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410D3FB-A6A0-1CAB-293C-5EA93F2DC33C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sp>
        <p:nvSpPr>
          <p:cNvPr id="160" name="椭圆 159">
            <a:extLst>
              <a:ext uri="{FF2B5EF4-FFF2-40B4-BE49-F238E27FC236}">
                <a16:creationId xmlns:a16="http://schemas.microsoft.com/office/drawing/2014/main" id="{015E7C9E-78F0-973F-1C0A-19D81FFE3D3A}"/>
              </a:ext>
            </a:extLst>
          </p:cNvPr>
          <p:cNvSpPr/>
          <p:nvPr/>
        </p:nvSpPr>
        <p:spPr>
          <a:xfrm>
            <a:off x="6390278" y="331068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839D5A60-E52C-B6E6-D344-ED5985465722}"/>
              </a:ext>
            </a:extLst>
          </p:cNvPr>
          <p:cNvSpPr/>
          <p:nvPr/>
        </p:nvSpPr>
        <p:spPr>
          <a:xfrm>
            <a:off x="5482726" y="38025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4978A7C1-316E-1F19-1C36-5E691CE36633}"/>
              </a:ext>
            </a:extLst>
          </p:cNvPr>
          <p:cNvGrpSpPr/>
          <p:nvPr/>
        </p:nvGrpSpPr>
        <p:grpSpPr>
          <a:xfrm>
            <a:off x="6022726" y="3802505"/>
            <a:ext cx="502720" cy="360000"/>
            <a:chOff x="3373233" y="3867314"/>
            <a:chExt cx="502720" cy="360000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07D97E0A-17AB-4E63-07C8-17232511F709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49D7DA6-81DA-1A36-42EF-56DADC815539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EE34A3B2-839D-1345-2592-89CF359313F1}"/>
              </a:ext>
            </a:extLst>
          </p:cNvPr>
          <p:cNvGrpSpPr/>
          <p:nvPr/>
        </p:nvGrpSpPr>
        <p:grpSpPr>
          <a:xfrm>
            <a:off x="6743546" y="3802505"/>
            <a:ext cx="502720" cy="360000"/>
            <a:chOff x="3926867" y="3867314"/>
            <a:chExt cx="502720" cy="360000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E9F9FFA6-754C-9D39-6F68-5B9BDEFBEF18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EF749A41-8D94-F1F2-FEAD-77F6F259428C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F1EEAF5-7F2F-9D3F-0FF6-45D36BA1B6EB}"/>
              </a:ext>
            </a:extLst>
          </p:cNvPr>
          <p:cNvGrpSpPr/>
          <p:nvPr/>
        </p:nvGrpSpPr>
        <p:grpSpPr>
          <a:xfrm>
            <a:off x="5798239" y="4421060"/>
            <a:ext cx="502720" cy="360000"/>
            <a:chOff x="3549827" y="4295320"/>
            <a:chExt cx="502720" cy="36000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C91C711-DF4A-FC50-4E5F-9AE93147F75C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2CF7E50-6646-9F38-366B-E6D9935BAAA2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9292126C-2455-C165-AB10-59605E6CD702}"/>
              </a:ext>
            </a:extLst>
          </p:cNvPr>
          <p:cNvGrpSpPr/>
          <p:nvPr/>
        </p:nvGrpSpPr>
        <p:grpSpPr>
          <a:xfrm>
            <a:off x="6331129" y="4421060"/>
            <a:ext cx="502720" cy="360000"/>
            <a:chOff x="4082717" y="4294254"/>
            <a:chExt cx="502720" cy="360000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9F0E08AF-2AA1-47A1-183A-F761FE257029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C8BDF599-1924-5D11-05A4-4A420BBD1C7E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6A5374E-A9ED-E727-AEAB-8FC70B2370CF}"/>
              </a:ext>
            </a:extLst>
          </p:cNvPr>
          <p:cNvCxnSpPr>
            <a:stCxn id="101" idx="4"/>
            <a:endCxn id="160" idx="0"/>
          </p:cNvCxnSpPr>
          <p:nvPr/>
        </p:nvCxnSpPr>
        <p:spPr>
          <a:xfrm>
            <a:off x="6279667" y="3123715"/>
            <a:ext cx="290611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D2F84B5-6ABE-9A19-C1AA-5A14BC7D4363}"/>
              </a:ext>
            </a:extLst>
          </p:cNvPr>
          <p:cNvCxnSpPr>
            <a:cxnSpLocks/>
            <a:stCxn id="114" idx="4"/>
            <a:endCxn id="161" idx="0"/>
          </p:cNvCxnSpPr>
          <p:nvPr/>
        </p:nvCxnSpPr>
        <p:spPr>
          <a:xfrm flipH="1">
            <a:off x="5662726" y="3670686"/>
            <a:ext cx="404413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D4499879-0D14-7B45-EA46-AFB96DBD8F5D}"/>
              </a:ext>
            </a:extLst>
          </p:cNvPr>
          <p:cNvCxnSpPr>
            <a:cxnSpLocks/>
            <a:stCxn id="114" idx="4"/>
            <a:endCxn id="167" idx="0"/>
          </p:cNvCxnSpPr>
          <p:nvPr/>
        </p:nvCxnSpPr>
        <p:spPr>
          <a:xfrm>
            <a:off x="6067139" y="3670686"/>
            <a:ext cx="206947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9A32DE37-8C11-B817-08D9-BF7BC7625392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6570278" y="3670686"/>
            <a:ext cx="424628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F85B332-6880-A4A9-6F3E-C44965A35591}"/>
              </a:ext>
            </a:extLst>
          </p:cNvPr>
          <p:cNvCxnSpPr>
            <a:cxnSpLocks/>
            <a:stCxn id="167" idx="4"/>
            <a:endCxn id="173" idx="0"/>
          </p:cNvCxnSpPr>
          <p:nvPr/>
        </p:nvCxnSpPr>
        <p:spPr>
          <a:xfrm flipH="1">
            <a:off x="6049599" y="4162505"/>
            <a:ext cx="224487" cy="258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3DDBC5E-5EA0-ADCA-5C49-31168C3A0E4C}"/>
              </a:ext>
            </a:extLst>
          </p:cNvPr>
          <p:cNvCxnSpPr>
            <a:cxnSpLocks/>
            <a:stCxn id="167" idx="4"/>
            <a:endCxn id="176" idx="0"/>
          </p:cNvCxnSpPr>
          <p:nvPr/>
        </p:nvCxnSpPr>
        <p:spPr>
          <a:xfrm>
            <a:off x="6274086" y="4162505"/>
            <a:ext cx="308403" cy="258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72A1ECE-A965-0D7B-DBCA-9F1BD4DA8D58}"/>
              </a:ext>
            </a:extLst>
          </p:cNvPr>
          <p:cNvSpPr txBox="1"/>
          <p:nvPr/>
        </p:nvSpPr>
        <p:spPr>
          <a:xfrm>
            <a:off x="5648444" y="2269442"/>
            <a:ext cx="96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9E01017-0150-7498-1805-E56E0ACCF06F}"/>
              </a:ext>
            </a:extLst>
          </p:cNvPr>
          <p:cNvSpPr txBox="1"/>
          <p:nvPr/>
        </p:nvSpPr>
        <p:spPr>
          <a:xfrm>
            <a:off x="2000928" y="2269442"/>
            <a:ext cx="96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66AD02B-CCDA-A9B8-95E6-7767D83B3907}"/>
              </a:ext>
            </a:extLst>
          </p:cNvPr>
          <p:cNvSpPr/>
          <p:nvPr/>
        </p:nvSpPr>
        <p:spPr>
          <a:xfrm>
            <a:off x="642257" y="2634108"/>
            <a:ext cx="3300187" cy="2291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E7B07B9-8902-04AB-6D37-A10079F1C612}"/>
              </a:ext>
            </a:extLst>
          </p:cNvPr>
          <p:cNvSpPr/>
          <p:nvPr/>
        </p:nvSpPr>
        <p:spPr>
          <a:xfrm>
            <a:off x="4236595" y="2642074"/>
            <a:ext cx="3300187" cy="2291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3DBD934E-1E19-5860-38E3-6223BCDA11CD}"/>
              </a:ext>
            </a:extLst>
          </p:cNvPr>
          <p:cNvSpPr/>
          <p:nvPr/>
        </p:nvSpPr>
        <p:spPr>
          <a:xfrm>
            <a:off x="8567608" y="142018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DFE1D201-8EF9-EA7C-E7B8-DA2AABBE4D4C}"/>
              </a:ext>
            </a:extLst>
          </p:cNvPr>
          <p:cNvSpPr/>
          <p:nvPr/>
        </p:nvSpPr>
        <p:spPr>
          <a:xfrm>
            <a:off x="8193505" y="184086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86298EBD-8B05-4F4F-5023-D0A9D71583BA}"/>
              </a:ext>
            </a:extLst>
          </p:cNvPr>
          <p:cNvSpPr/>
          <p:nvPr/>
        </p:nvSpPr>
        <p:spPr>
          <a:xfrm>
            <a:off x="8926205" y="184086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CD8D0810-E9E3-7205-53C5-5B91DEF983F3}"/>
              </a:ext>
            </a:extLst>
          </p:cNvPr>
          <p:cNvSpPr/>
          <p:nvPr/>
        </p:nvSpPr>
        <p:spPr>
          <a:xfrm>
            <a:off x="8647870" y="2281367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A4D60464-586C-04F1-31D9-7AE8B2E8A2B0}"/>
              </a:ext>
            </a:extLst>
          </p:cNvPr>
          <p:cNvSpPr/>
          <p:nvPr/>
        </p:nvSpPr>
        <p:spPr>
          <a:xfrm>
            <a:off x="8044649" y="27709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71E72527-69CF-80AB-89A6-EB9531C6928E}"/>
              </a:ext>
            </a:extLst>
          </p:cNvPr>
          <p:cNvSpPr/>
          <p:nvPr/>
        </p:nvSpPr>
        <p:spPr>
          <a:xfrm>
            <a:off x="8684477" y="27709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C591C48B-6636-266F-BCA5-4A045D2048B4}"/>
              </a:ext>
            </a:extLst>
          </p:cNvPr>
          <p:cNvSpPr/>
          <p:nvPr/>
        </p:nvSpPr>
        <p:spPr>
          <a:xfrm>
            <a:off x="9344521" y="27709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546B72C-DD99-0713-E816-033153F574EF}"/>
              </a:ext>
            </a:extLst>
          </p:cNvPr>
          <p:cNvSpPr/>
          <p:nvPr/>
        </p:nvSpPr>
        <p:spPr>
          <a:xfrm>
            <a:off x="8957349" y="33179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57FDE46F-9DC3-E564-5E34-57C34C7B6B15}"/>
              </a:ext>
            </a:extLst>
          </p:cNvPr>
          <p:cNvSpPr/>
          <p:nvPr/>
        </p:nvSpPr>
        <p:spPr>
          <a:xfrm>
            <a:off x="10038972" y="27709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B6164ED6-7374-D00B-D69D-4FF1E357601A}"/>
              </a:ext>
            </a:extLst>
          </p:cNvPr>
          <p:cNvSpPr/>
          <p:nvPr/>
        </p:nvSpPr>
        <p:spPr>
          <a:xfrm>
            <a:off x="8404649" y="33179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52AA60E-D234-EA73-FC09-B62881A07823}"/>
              </a:ext>
            </a:extLst>
          </p:cNvPr>
          <p:cNvCxnSpPr>
            <a:stCxn id="201" idx="3"/>
            <a:endCxn id="202" idx="0"/>
          </p:cNvCxnSpPr>
          <p:nvPr/>
        </p:nvCxnSpPr>
        <p:spPr>
          <a:xfrm flipH="1">
            <a:off x="8373505" y="1727460"/>
            <a:ext cx="246824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E04F4B4F-FA56-B1F4-9953-17BBBF88BE14}"/>
              </a:ext>
            </a:extLst>
          </p:cNvPr>
          <p:cNvCxnSpPr>
            <a:cxnSpLocks/>
            <a:stCxn id="201" idx="5"/>
            <a:endCxn id="203" idx="0"/>
          </p:cNvCxnSpPr>
          <p:nvPr/>
        </p:nvCxnSpPr>
        <p:spPr>
          <a:xfrm>
            <a:off x="8874887" y="1727460"/>
            <a:ext cx="231318" cy="11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C4DDCF9-8606-A76F-17D3-FD17EDEFA1F5}"/>
              </a:ext>
            </a:extLst>
          </p:cNvPr>
          <p:cNvCxnSpPr>
            <a:stCxn id="202" idx="5"/>
            <a:endCxn id="204" idx="0"/>
          </p:cNvCxnSpPr>
          <p:nvPr/>
        </p:nvCxnSpPr>
        <p:spPr>
          <a:xfrm>
            <a:off x="8500784" y="2148147"/>
            <a:ext cx="327086" cy="133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5DFE717D-5C3B-35BA-2960-65E612B24920}"/>
              </a:ext>
            </a:extLst>
          </p:cNvPr>
          <p:cNvCxnSpPr>
            <a:stCxn id="204" idx="3"/>
            <a:endCxn id="205" idx="0"/>
          </p:cNvCxnSpPr>
          <p:nvPr/>
        </p:nvCxnSpPr>
        <p:spPr>
          <a:xfrm flipH="1">
            <a:off x="8224649" y="2588646"/>
            <a:ext cx="475942" cy="182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2C301B6B-8B65-56DE-4225-822D5401E72A}"/>
              </a:ext>
            </a:extLst>
          </p:cNvPr>
          <p:cNvCxnSpPr>
            <a:stCxn id="204" idx="4"/>
            <a:endCxn id="206" idx="0"/>
          </p:cNvCxnSpPr>
          <p:nvPr/>
        </p:nvCxnSpPr>
        <p:spPr>
          <a:xfrm>
            <a:off x="8827870" y="2641367"/>
            <a:ext cx="36607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9915FC4-C161-016F-6B75-B33F954EC427}"/>
              </a:ext>
            </a:extLst>
          </p:cNvPr>
          <p:cNvCxnSpPr>
            <a:stCxn id="204" idx="4"/>
            <a:endCxn id="207" idx="0"/>
          </p:cNvCxnSpPr>
          <p:nvPr/>
        </p:nvCxnSpPr>
        <p:spPr>
          <a:xfrm>
            <a:off x="8827870" y="2641367"/>
            <a:ext cx="696651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FE880F1-5A9F-DD44-D7BF-B63AF1BD59E4}"/>
              </a:ext>
            </a:extLst>
          </p:cNvPr>
          <p:cNvCxnSpPr>
            <a:stCxn id="204" idx="4"/>
            <a:endCxn id="209" idx="0"/>
          </p:cNvCxnSpPr>
          <p:nvPr/>
        </p:nvCxnSpPr>
        <p:spPr>
          <a:xfrm>
            <a:off x="8827870" y="2641367"/>
            <a:ext cx="1391102" cy="12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FCDBAC17-47DE-7291-1D5C-EDDE652F29A1}"/>
              </a:ext>
            </a:extLst>
          </p:cNvPr>
          <p:cNvCxnSpPr>
            <a:stCxn id="206" idx="4"/>
            <a:endCxn id="210" idx="0"/>
          </p:cNvCxnSpPr>
          <p:nvPr/>
        </p:nvCxnSpPr>
        <p:spPr>
          <a:xfrm flipH="1">
            <a:off x="8584649" y="3130974"/>
            <a:ext cx="279828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323253B-4C46-BEA5-7E00-BBC5F5AD6A4B}"/>
              </a:ext>
            </a:extLst>
          </p:cNvPr>
          <p:cNvCxnSpPr>
            <a:stCxn id="206" idx="4"/>
            <a:endCxn id="208" idx="0"/>
          </p:cNvCxnSpPr>
          <p:nvPr/>
        </p:nvCxnSpPr>
        <p:spPr>
          <a:xfrm>
            <a:off x="8864477" y="3130974"/>
            <a:ext cx="272872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2647D64A-34DE-3A88-AEDB-BFF2543F50A7}"/>
              </a:ext>
            </a:extLst>
          </p:cNvPr>
          <p:cNvSpPr/>
          <p:nvPr/>
        </p:nvSpPr>
        <p:spPr>
          <a:xfrm>
            <a:off x="9493943" y="33179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E62E1298-8376-0D35-3BDC-9E165C90137F}"/>
              </a:ext>
            </a:extLst>
          </p:cNvPr>
          <p:cNvCxnSpPr>
            <a:stCxn id="207" idx="4"/>
            <a:endCxn id="220" idx="0"/>
          </p:cNvCxnSpPr>
          <p:nvPr/>
        </p:nvCxnSpPr>
        <p:spPr>
          <a:xfrm>
            <a:off x="9524521" y="3130974"/>
            <a:ext cx="149422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C931C36B-A32F-F776-AEE8-734D2C615377}"/>
              </a:ext>
            </a:extLst>
          </p:cNvPr>
          <p:cNvCxnSpPr>
            <a:stCxn id="202" idx="3"/>
          </p:cNvCxnSpPr>
          <p:nvPr/>
        </p:nvCxnSpPr>
        <p:spPr>
          <a:xfrm flipH="1">
            <a:off x="7934660" y="2148147"/>
            <a:ext cx="311566" cy="17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13B42AB1-37B1-BE85-638B-60DD1AE67C61}"/>
              </a:ext>
            </a:extLst>
          </p:cNvPr>
          <p:cNvCxnSpPr>
            <a:cxnSpLocks/>
            <a:stCxn id="209" idx="4"/>
            <a:endCxn id="224" idx="0"/>
          </p:cNvCxnSpPr>
          <p:nvPr/>
        </p:nvCxnSpPr>
        <p:spPr>
          <a:xfrm>
            <a:off x="10218972" y="3130974"/>
            <a:ext cx="38249" cy="186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381F810F-E34B-42A3-A64A-3FF446110E99}"/>
              </a:ext>
            </a:extLst>
          </p:cNvPr>
          <p:cNvSpPr/>
          <p:nvPr/>
        </p:nvSpPr>
        <p:spPr>
          <a:xfrm>
            <a:off x="10077221" y="33179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9AEFC4E8-75D0-7F60-1FFB-1D2383000226}"/>
              </a:ext>
            </a:extLst>
          </p:cNvPr>
          <p:cNvCxnSpPr>
            <a:stCxn id="224" idx="4"/>
            <a:endCxn id="230" idx="0"/>
          </p:cNvCxnSpPr>
          <p:nvPr/>
        </p:nvCxnSpPr>
        <p:spPr>
          <a:xfrm flipH="1">
            <a:off x="9969154" y="3677945"/>
            <a:ext cx="288067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0E7BFD1F-7985-631F-4231-F80B4B3FF7C5}"/>
              </a:ext>
            </a:extLst>
          </p:cNvPr>
          <p:cNvCxnSpPr>
            <a:cxnSpLocks/>
            <a:stCxn id="224" idx="4"/>
            <a:endCxn id="233" idx="0"/>
          </p:cNvCxnSpPr>
          <p:nvPr/>
        </p:nvCxnSpPr>
        <p:spPr>
          <a:xfrm>
            <a:off x="10257221" y="3677945"/>
            <a:ext cx="265567" cy="13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96B409FB-6BFA-A554-04F9-1F0AEFE59167}"/>
              </a:ext>
            </a:extLst>
          </p:cNvPr>
          <p:cNvCxnSpPr>
            <a:stCxn id="233" idx="4"/>
            <a:endCxn id="236" idx="0"/>
          </p:cNvCxnSpPr>
          <p:nvPr/>
        </p:nvCxnSpPr>
        <p:spPr>
          <a:xfrm>
            <a:off x="10522788" y="4169764"/>
            <a:ext cx="93815" cy="136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6364EBB-D73B-6CA3-8D0A-4FB23CA06A8C}"/>
              </a:ext>
            </a:extLst>
          </p:cNvPr>
          <p:cNvGrpSpPr/>
          <p:nvPr/>
        </p:nvGrpSpPr>
        <p:grpSpPr>
          <a:xfrm>
            <a:off x="9717794" y="3809764"/>
            <a:ext cx="502720" cy="360000"/>
            <a:chOff x="3373233" y="3867314"/>
            <a:chExt cx="502720" cy="36000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03FA57DE-94EC-E89B-FB91-3C551E1B18D6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A4DB62AB-EE89-2E2E-6954-6CD074B18F6B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FE4009C-C562-5B69-1300-37AA0831EE3D}"/>
              </a:ext>
            </a:extLst>
          </p:cNvPr>
          <p:cNvGrpSpPr/>
          <p:nvPr/>
        </p:nvGrpSpPr>
        <p:grpSpPr>
          <a:xfrm>
            <a:off x="10271428" y="3809764"/>
            <a:ext cx="502720" cy="360000"/>
            <a:chOff x="3926867" y="3867314"/>
            <a:chExt cx="502720" cy="360000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931345FC-82EB-A84F-A70B-1793B9D604B8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F575C91E-D727-1D03-582B-0C608C78B3DE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FB57BA8B-4C72-1AF4-79A7-DD7D9FD080FF}"/>
              </a:ext>
            </a:extLst>
          </p:cNvPr>
          <p:cNvGrpSpPr/>
          <p:nvPr/>
        </p:nvGrpSpPr>
        <p:grpSpPr>
          <a:xfrm>
            <a:off x="10365243" y="4306760"/>
            <a:ext cx="502720" cy="360000"/>
            <a:chOff x="3549827" y="4295320"/>
            <a:chExt cx="502720" cy="360000"/>
          </a:xfrm>
        </p:grpSpPr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DB4FB6C2-AAB4-0D7A-029B-92A0B2408D4C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6EDDC3F7-B9B4-037E-ECB9-6141F5720EBE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14</a:t>
              </a:r>
              <a:endParaRPr lang="zh-CN" altLang="en-US" sz="1200" dirty="0"/>
            </a:p>
          </p:txBody>
        </p:sp>
      </p:grpSp>
      <p:sp>
        <p:nvSpPr>
          <p:cNvPr id="241" name="文本框 240">
            <a:extLst>
              <a:ext uri="{FF2B5EF4-FFF2-40B4-BE49-F238E27FC236}">
                <a16:creationId xmlns:a16="http://schemas.microsoft.com/office/drawing/2014/main" id="{057A3858-FFC1-88C5-8C65-CDC6BD8D4955}"/>
              </a:ext>
            </a:extLst>
          </p:cNvPr>
          <p:cNvSpPr txBox="1"/>
          <p:nvPr/>
        </p:nvSpPr>
        <p:spPr>
          <a:xfrm>
            <a:off x="9163732" y="2276701"/>
            <a:ext cx="96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B9366011-6FF3-2A25-1084-42551AA8FA1A}"/>
              </a:ext>
            </a:extLst>
          </p:cNvPr>
          <p:cNvSpPr/>
          <p:nvPr/>
        </p:nvSpPr>
        <p:spPr>
          <a:xfrm>
            <a:off x="7805061" y="2641366"/>
            <a:ext cx="3390810" cy="3060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68D23B81-C009-45CA-0F15-84A6108402DF}"/>
              </a:ext>
            </a:extLst>
          </p:cNvPr>
          <p:cNvGrpSpPr/>
          <p:nvPr/>
        </p:nvGrpSpPr>
        <p:grpSpPr>
          <a:xfrm>
            <a:off x="8849476" y="4306760"/>
            <a:ext cx="502720" cy="360000"/>
            <a:chOff x="3549827" y="4295320"/>
            <a:chExt cx="502720" cy="360000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DE4A5E5-9549-7A71-F148-67C21AE829CF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275CA42D-B9E2-40BF-DB8F-DBFD7C4078BB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8712F692-FF15-FE1B-B8C6-FADEC5E6697D}"/>
              </a:ext>
            </a:extLst>
          </p:cNvPr>
          <p:cNvGrpSpPr/>
          <p:nvPr/>
        </p:nvGrpSpPr>
        <p:grpSpPr>
          <a:xfrm>
            <a:off x="9382366" y="4306760"/>
            <a:ext cx="502720" cy="360000"/>
            <a:chOff x="4082717" y="4294254"/>
            <a:chExt cx="502720" cy="360000"/>
          </a:xfrm>
        </p:grpSpPr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C91843D2-3B34-D6E7-0DBD-BA571598E3DF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F05A2838-5A97-D403-67A6-C9C3DE6DD10E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E88FFEA8-086F-52BA-45F0-1F8B07E9C461}"/>
              </a:ext>
            </a:extLst>
          </p:cNvPr>
          <p:cNvCxnSpPr>
            <a:cxnSpLocks/>
            <a:stCxn id="230" idx="4"/>
            <a:endCxn id="244" idx="0"/>
          </p:cNvCxnSpPr>
          <p:nvPr/>
        </p:nvCxnSpPr>
        <p:spPr>
          <a:xfrm flipH="1">
            <a:off x="9100836" y="4169764"/>
            <a:ext cx="868318" cy="136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8FC73499-CB46-F8B3-C9F4-D12A538E4091}"/>
              </a:ext>
            </a:extLst>
          </p:cNvPr>
          <p:cNvCxnSpPr>
            <a:cxnSpLocks/>
            <a:stCxn id="230" idx="4"/>
            <a:endCxn id="248" idx="0"/>
          </p:cNvCxnSpPr>
          <p:nvPr/>
        </p:nvCxnSpPr>
        <p:spPr>
          <a:xfrm flipH="1">
            <a:off x="9633726" y="4169764"/>
            <a:ext cx="335428" cy="17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6FFAA5F8-3361-5DF7-0DE0-03CCB14ABA4D}"/>
              </a:ext>
            </a:extLst>
          </p:cNvPr>
          <p:cNvCxnSpPr>
            <a:cxnSpLocks/>
            <a:stCxn id="236" idx="4"/>
            <a:endCxn id="255" idx="0"/>
          </p:cNvCxnSpPr>
          <p:nvPr/>
        </p:nvCxnSpPr>
        <p:spPr>
          <a:xfrm flipH="1">
            <a:off x="10210454" y="4666760"/>
            <a:ext cx="406149" cy="7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94C3A0A4-666B-7A5B-ADED-410E1C222FC7}"/>
              </a:ext>
            </a:extLst>
          </p:cNvPr>
          <p:cNvGrpSpPr/>
          <p:nvPr/>
        </p:nvGrpSpPr>
        <p:grpSpPr>
          <a:xfrm>
            <a:off x="9959094" y="4742516"/>
            <a:ext cx="502720" cy="360000"/>
            <a:chOff x="4082717" y="4294254"/>
            <a:chExt cx="502720" cy="360000"/>
          </a:xfrm>
        </p:grpSpPr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781326B1-20CB-93C2-7C51-3D23A4466D84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7797C70-07FA-2AFD-BB7F-91AA40CFAB78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9E9B1080-8DDB-D329-ECBC-6D60C44ED872}"/>
              </a:ext>
            </a:extLst>
          </p:cNvPr>
          <p:cNvGrpSpPr/>
          <p:nvPr/>
        </p:nvGrpSpPr>
        <p:grpSpPr>
          <a:xfrm>
            <a:off x="10549427" y="4763459"/>
            <a:ext cx="502720" cy="360000"/>
            <a:chOff x="4082717" y="4294254"/>
            <a:chExt cx="502720" cy="360000"/>
          </a:xfrm>
        </p:grpSpPr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94A12653-F1B3-9A9B-11FC-BBD0B15F54A7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F5D44255-E506-DBB1-7373-7B7B1F44945C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DBB830D8-D573-E7A7-514B-E7812224C454}"/>
              </a:ext>
            </a:extLst>
          </p:cNvPr>
          <p:cNvCxnSpPr>
            <a:cxnSpLocks/>
            <a:stCxn id="236" idx="4"/>
            <a:endCxn id="260" idx="0"/>
          </p:cNvCxnSpPr>
          <p:nvPr/>
        </p:nvCxnSpPr>
        <p:spPr>
          <a:xfrm>
            <a:off x="10616603" y="4666760"/>
            <a:ext cx="184184" cy="9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50CAA79F-D93C-A030-BC80-C6F38EA46B62}"/>
              </a:ext>
            </a:extLst>
          </p:cNvPr>
          <p:cNvCxnSpPr>
            <a:cxnSpLocks/>
            <a:stCxn id="260" idx="4"/>
            <a:endCxn id="266" idx="0"/>
          </p:cNvCxnSpPr>
          <p:nvPr/>
        </p:nvCxnSpPr>
        <p:spPr>
          <a:xfrm flipH="1">
            <a:off x="10385928" y="5123459"/>
            <a:ext cx="414859" cy="128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3ABD2210-8F36-8104-15F6-21A0FECEF175}"/>
              </a:ext>
            </a:extLst>
          </p:cNvPr>
          <p:cNvGrpSpPr/>
          <p:nvPr/>
        </p:nvGrpSpPr>
        <p:grpSpPr>
          <a:xfrm>
            <a:off x="10134568" y="5251514"/>
            <a:ext cx="502720" cy="360000"/>
            <a:chOff x="4082717" y="4294254"/>
            <a:chExt cx="502720" cy="360000"/>
          </a:xfrm>
        </p:grpSpPr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F026D70E-4D99-E608-8176-41BAD187BFC2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69D718D8-952D-7944-2B6E-D92BB55ADB7E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17</a:t>
              </a:r>
              <a:endParaRPr lang="zh-CN" altLang="en-US" sz="1200" dirty="0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9DB9BCD5-6A2C-4051-CE84-CF08847F66EB}"/>
              </a:ext>
            </a:extLst>
          </p:cNvPr>
          <p:cNvGrpSpPr/>
          <p:nvPr/>
        </p:nvGrpSpPr>
        <p:grpSpPr>
          <a:xfrm>
            <a:off x="10693151" y="5272457"/>
            <a:ext cx="502720" cy="360000"/>
            <a:chOff x="4082717" y="4294254"/>
            <a:chExt cx="502720" cy="360000"/>
          </a:xfrm>
        </p:grpSpPr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B3323763-F543-C895-12F0-C4B178473A40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D20BC368-63D6-1ACF-D706-2D2B7991110E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18</a:t>
              </a:r>
              <a:endParaRPr lang="zh-CN" altLang="en-US" sz="1200" dirty="0"/>
            </a:p>
          </p:txBody>
        </p:sp>
      </p:grp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1FEFB12-2B7F-902A-93EC-926DDF67D5FB}"/>
              </a:ext>
            </a:extLst>
          </p:cNvPr>
          <p:cNvCxnSpPr>
            <a:endCxn id="270" idx="0"/>
          </p:cNvCxnSpPr>
          <p:nvPr/>
        </p:nvCxnSpPr>
        <p:spPr>
          <a:xfrm>
            <a:off x="10760327" y="5118608"/>
            <a:ext cx="184184" cy="19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CBB341CD-A0BF-390E-A3C8-DA92719B9B70}"/>
              </a:ext>
            </a:extLst>
          </p:cNvPr>
          <p:cNvSpPr txBox="1"/>
          <p:nvPr/>
        </p:nvSpPr>
        <p:spPr>
          <a:xfrm>
            <a:off x="7426168" y="2353148"/>
            <a:ext cx="9377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829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C7BBB0C-6C24-A954-0927-848468A70C93}"/>
              </a:ext>
            </a:extLst>
          </p:cNvPr>
          <p:cNvSpPr/>
          <p:nvPr/>
        </p:nvSpPr>
        <p:spPr>
          <a:xfrm>
            <a:off x="2159547" y="142743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24C7877-5B1F-ABA2-3980-FF3AD540728E}"/>
              </a:ext>
            </a:extLst>
          </p:cNvPr>
          <p:cNvSpPr/>
          <p:nvPr/>
        </p:nvSpPr>
        <p:spPr>
          <a:xfrm>
            <a:off x="1186588" y="190774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DED6EA6-4ED4-7513-4FAE-F71F043C4BE7}"/>
              </a:ext>
            </a:extLst>
          </p:cNvPr>
          <p:cNvSpPr/>
          <p:nvPr/>
        </p:nvSpPr>
        <p:spPr>
          <a:xfrm>
            <a:off x="4457136" y="208774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A1B058-1E6B-CD12-E167-13CB70A08A44}"/>
              </a:ext>
            </a:extLst>
          </p:cNvPr>
          <p:cNvSpPr/>
          <p:nvPr/>
        </p:nvSpPr>
        <p:spPr>
          <a:xfrm>
            <a:off x="1636588" y="277822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FBC5DCA-F3C4-C9A7-C920-E11CAEC152FD}"/>
              </a:ext>
            </a:extLst>
          </p:cNvPr>
          <p:cNvSpPr/>
          <p:nvPr/>
        </p:nvSpPr>
        <p:spPr>
          <a:xfrm>
            <a:off x="2721096" y="278540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C90F63-2F4D-0E7F-5872-DAE57FC7A3B3}"/>
              </a:ext>
            </a:extLst>
          </p:cNvPr>
          <p:cNvSpPr/>
          <p:nvPr/>
        </p:nvSpPr>
        <p:spPr>
          <a:xfrm>
            <a:off x="4471492" y="27100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2004E93-AE91-A473-96C5-65999B5714EE}"/>
              </a:ext>
            </a:extLst>
          </p:cNvPr>
          <p:cNvSpPr/>
          <p:nvPr/>
        </p:nvSpPr>
        <p:spPr>
          <a:xfrm>
            <a:off x="5326974" y="257370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489A25D-AC83-4E40-CF7B-96473046F5C1}"/>
              </a:ext>
            </a:extLst>
          </p:cNvPr>
          <p:cNvSpPr/>
          <p:nvPr/>
        </p:nvSpPr>
        <p:spPr>
          <a:xfrm>
            <a:off x="1340938" y="343602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972CFEB-4752-B197-3361-72B344F9C329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1366588" y="1734715"/>
            <a:ext cx="845680" cy="17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61B000-BD3A-33D9-8592-C964C45AD7F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6826" y="1734715"/>
            <a:ext cx="2170310" cy="35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D7E946-DDDF-7C42-EB2D-A4403CB14930}"/>
              </a:ext>
            </a:extLst>
          </p:cNvPr>
          <p:cNvGrpSpPr/>
          <p:nvPr/>
        </p:nvGrpSpPr>
        <p:grpSpPr>
          <a:xfrm>
            <a:off x="1930127" y="3494974"/>
            <a:ext cx="502720" cy="360000"/>
            <a:chOff x="3373233" y="3867314"/>
            <a:chExt cx="502720" cy="360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FF2057-17ED-3888-9AF0-C6AF849418E7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364A917-024D-24B2-BFE9-8A52B97AE945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73F013D-E328-8708-9F61-53E5A4D14F79}"/>
              </a:ext>
            </a:extLst>
          </p:cNvPr>
          <p:cNvGrpSpPr/>
          <p:nvPr/>
        </p:nvGrpSpPr>
        <p:grpSpPr>
          <a:xfrm>
            <a:off x="3342308" y="3454478"/>
            <a:ext cx="502720" cy="360000"/>
            <a:chOff x="3926867" y="3867314"/>
            <a:chExt cx="502720" cy="36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9524EEB-B3FB-6792-7783-51803284894D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BD22679-7498-ACEB-1490-00AB0D0AB54D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2DD71F-A368-8022-A293-336939E13F1A}"/>
              </a:ext>
            </a:extLst>
          </p:cNvPr>
          <p:cNvGrpSpPr/>
          <p:nvPr/>
        </p:nvGrpSpPr>
        <p:grpSpPr>
          <a:xfrm>
            <a:off x="4314416" y="3819149"/>
            <a:ext cx="502720" cy="360000"/>
            <a:chOff x="3549827" y="4295320"/>
            <a:chExt cx="502720" cy="360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11365CB-8A70-079E-E06D-DED2EC8AE73A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39E2913-FAAF-79C0-B125-FEB279E9E9B2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5263B18-B427-8AEC-C465-59315FE43277}"/>
              </a:ext>
            </a:extLst>
          </p:cNvPr>
          <p:cNvGrpSpPr/>
          <p:nvPr/>
        </p:nvGrpSpPr>
        <p:grpSpPr>
          <a:xfrm>
            <a:off x="2742476" y="4340730"/>
            <a:ext cx="502720" cy="360000"/>
            <a:chOff x="4082717" y="4294254"/>
            <a:chExt cx="502720" cy="36000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4215FE3-D2D8-7DBE-6230-DB343F43412F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80D74D2-90F2-E3FC-B0B1-8898336A6040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AC8CE165-D953-1607-1382-83213B11CFB5}"/>
              </a:ext>
            </a:extLst>
          </p:cNvPr>
          <p:cNvSpPr/>
          <p:nvPr/>
        </p:nvSpPr>
        <p:spPr>
          <a:xfrm>
            <a:off x="5046515" y="197789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381497C-5753-927B-3E32-8578EC2729E0}"/>
              </a:ext>
            </a:extLst>
          </p:cNvPr>
          <p:cNvCxnSpPr>
            <a:cxnSpLocks/>
            <a:stCxn id="2" idx="5"/>
            <a:endCxn id="45" idx="0"/>
          </p:cNvCxnSpPr>
          <p:nvPr/>
        </p:nvCxnSpPr>
        <p:spPr>
          <a:xfrm>
            <a:off x="2466826" y="1734715"/>
            <a:ext cx="2759689" cy="24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443BE6-B329-7DCA-B911-5DCCB4A131D1}"/>
              </a:ext>
            </a:extLst>
          </p:cNvPr>
          <p:cNvCxnSpPr>
            <a:stCxn id="2" idx="4"/>
            <a:endCxn id="6" idx="0"/>
          </p:cNvCxnSpPr>
          <p:nvPr/>
        </p:nvCxnSpPr>
        <p:spPr>
          <a:xfrm flipH="1">
            <a:off x="1816588" y="1787436"/>
            <a:ext cx="522959" cy="990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FC28926-A29A-D02C-7A72-AD94E0DBE89B}"/>
              </a:ext>
            </a:extLst>
          </p:cNvPr>
          <p:cNvCxnSpPr>
            <a:stCxn id="2" idx="4"/>
            <a:endCxn id="7" idx="0"/>
          </p:cNvCxnSpPr>
          <p:nvPr/>
        </p:nvCxnSpPr>
        <p:spPr>
          <a:xfrm>
            <a:off x="2339547" y="1787436"/>
            <a:ext cx="561549" cy="997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CA01200-DE65-38D9-F8CA-F6DD638FE112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4637136" y="2447746"/>
            <a:ext cx="14356" cy="262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6CFE03-82B6-1493-8C37-F2702AD7DD54}"/>
              </a:ext>
            </a:extLst>
          </p:cNvPr>
          <p:cNvCxnSpPr>
            <a:stCxn id="45" idx="4"/>
            <a:endCxn id="10" idx="0"/>
          </p:cNvCxnSpPr>
          <p:nvPr/>
        </p:nvCxnSpPr>
        <p:spPr>
          <a:xfrm>
            <a:off x="5226515" y="2337891"/>
            <a:ext cx="280459" cy="235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51A844C-6A37-7FB0-4136-CEDEC9BEA106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2466826" y="1734715"/>
            <a:ext cx="2057387" cy="1028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967758-393C-BF9B-ADBD-6734B251C5DF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1366588" y="2267746"/>
            <a:ext cx="450000" cy="51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682C128-4E90-2B4A-24BD-116CC595617B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H="1">
            <a:off x="1520938" y="3085508"/>
            <a:ext cx="168371" cy="3505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19022B2-2482-A3E5-9394-DD7FF6BED511}"/>
              </a:ext>
            </a:extLst>
          </p:cNvPr>
          <p:cNvCxnSpPr>
            <a:cxnSpLocks/>
            <a:stCxn id="6" idx="4"/>
            <a:endCxn id="32" idx="1"/>
          </p:cNvCxnSpPr>
          <p:nvPr/>
        </p:nvCxnSpPr>
        <p:spPr>
          <a:xfrm>
            <a:off x="1816588" y="3138229"/>
            <a:ext cx="237620" cy="40946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22C5058-FAD5-06E9-E4CB-F9C09E1363B2}"/>
              </a:ext>
            </a:extLst>
          </p:cNvPr>
          <p:cNvCxnSpPr>
            <a:endCxn id="6" idx="5"/>
          </p:cNvCxnSpPr>
          <p:nvPr/>
        </p:nvCxnSpPr>
        <p:spPr>
          <a:xfrm flipH="1" flipV="1">
            <a:off x="1943867" y="3085508"/>
            <a:ext cx="361183" cy="457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A570DCD-E937-6CED-ECBA-16C4E6BFC30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943867" y="3085508"/>
            <a:ext cx="1522523" cy="41664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0C817F9-FF83-E0ED-C13B-DA9FA3F5509B}"/>
              </a:ext>
            </a:extLst>
          </p:cNvPr>
          <p:cNvCxnSpPr>
            <a:cxnSpLocks/>
            <a:stCxn id="7" idx="5"/>
            <a:endCxn id="35" idx="1"/>
          </p:cNvCxnSpPr>
          <p:nvPr/>
        </p:nvCxnSpPr>
        <p:spPr>
          <a:xfrm>
            <a:off x="3028375" y="3092682"/>
            <a:ext cx="438014" cy="414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07B2D67-E79A-AD4C-FC0F-32F7E3894E6D}"/>
              </a:ext>
            </a:extLst>
          </p:cNvPr>
          <p:cNvCxnSpPr>
            <a:cxnSpLocks/>
            <a:stCxn id="10" idx="3"/>
            <a:endCxn id="35" idx="7"/>
          </p:cNvCxnSpPr>
          <p:nvPr/>
        </p:nvCxnSpPr>
        <p:spPr>
          <a:xfrm flipH="1">
            <a:off x="3720947" y="2880979"/>
            <a:ext cx="1658748" cy="62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1A574C2-C181-DC8B-24B1-B78C9BE2C2A5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3720947" y="3761757"/>
            <a:ext cx="717550" cy="110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3936850-704C-D2D9-8092-206F33F38E7D}"/>
              </a:ext>
            </a:extLst>
          </p:cNvPr>
          <p:cNvCxnSpPr>
            <a:cxnSpLocks/>
            <a:stCxn id="2" idx="4"/>
            <a:endCxn id="32" idx="7"/>
          </p:cNvCxnSpPr>
          <p:nvPr/>
        </p:nvCxnSpPr>
        <p:spPr>
          <a:xfrm flipH="1">
            <a:off x="2308766" y="1787436"/>
            <a:ext cx="30781" cy="1760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74BE9941-463C-47C7-87B7-3995609FC261}"/>
              </a:ext>
            </a:extLst>
          </p:cNvPr>
          <p:cNvSpPr/>
          <p:nvPr/>
        </p:nvSpPr>
        <p:spPr>
          <a:xfrm>
            <a:off x="391136" y="2143125"/>
            <a:ext cx="2428264" cy="2419350"/>
          </a:xfrm>
          <a:custGeom>
            <a:avLst/>
            <a:gdLst>
              <a:gd name="connsiteX0" fmla="*/ 809014 w 2428264"/>
              <a:gd name="connsiteY0" fmla="*/ 0 h 2419350"/>
              <a:gd name="connsiteX1" fmla="*/ 75589 w 2428264"/>
              <a:gd name="connsiteY1" fmla="*/ 1838325 h 2419350"/>
              <a:gd name="connsiteX2" fmla="*/ 2428264 w 2428264"/>
              <a:gd name="connsiteY2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264" h="2419350">
                <a:moveTo>
                  <a:pt x="809014" y="0"/>
                </a:moveTo>
                <a:cubicBezTo>
                  <a:pt x="307364" y="717550"/>
                  <a:pt x="-194286" y="1435100"/>
                  <a:pt x="75589" y="1838325"/>
                </a:cubicBezTo>
                <a:cubicBezTo>
                  <a:pt x="345464" y="2241550"/>
                  <a:pt x="2056789" y="2317750"/>
                  <a:pt x="2428264" y="24193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8CD8F808-A305-6867-E0C1-BC10B8862984}"/>
              </a:ext>
            </a:extLst>
          </p:cNvPr>
          <p:cNvSpPr/>
          <p:nvPr/>
        </p:nvSpPr>
        <p:spPr>
          <a:xfrm>
            <a:off x="864245" y="2966020"/>
            <a:ext cx="1950771" cy="1571625"/>
          </a:xfrm>
          <a:custGeom>
            <a:avLst/>
            <a:gdLst>
              <a:gd name="connsiteX0" fmla="*/ 779196 w 1950771"/>
              <a:gd name="connsiteY0" fmla="*/ 0 h 1571625"/>
              <a:gd name="connsiteX1" fmla="*/ 45771 w 1950771"/>
              <a:gd name="connsiteY1" fmla="*/ 962025 h 1571625"/>
              <a:gd name="connsiteX2" fmla="*/ 1950771 w 1950771"/>
              <a:gd name="connsiteY2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71" h="1571625">
                <a:moveTo>
                  <a:pt x="779196" y="0"/>
                </a:moveTo>
                <a:cubicBezTo>
                  <a:pt x="314852" y="350044"/>
                  <a:pt x="-149491" y="700088"/>
                  <a:pt x="45771" y="962025"/>
                </a:cubicBezTo>
                <a:cubicBezTo>
                  <a:pt x="241033" y="1223962"/>
                  <a:pt x="1636446" y="1508125"/>
                  <a:pt x="1950771" y="1571625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CEFB5D3-2991-ACEF-8CD7-EBE6A33612F3}"/>
              </a:ext>
            </a:extLst>
          </p:cNvPr>
          <p:cNvCxnSpPr>
            <a:cxnSpLocks/>
            <a:stCxn id="32" idx="4"/>
            <a:endCxn id="41" idx="0"/>
          </p:cNvCxnSpPr>
          <p:nvPr/>
        </p:nvCxnSpPr>
        <p:spPr>
          <a:xfrm>
            <a:off x="2181487" y="3854974"/>
            <a:ext cx="812349" cy="485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7E35094-9EF6-EC65-92F7-C282B00CBF70}"/>
              </a:ext>
            </a:extLst>
          </p:cNvPr>
          <p:cNvSpPr/>
          <p:nvPr/>
        </p:nvSpPr>
        <p:spPr>
          <a:xfrm>
            <a:off x="1920240" y="2695190"/>
            <a:ext cx="309136" cy="268264"/>
          </a:xfrm>
          <a:custGeom>
            <a:avLst/>
            <a:gdLst>
              <a:gd name="connsiteX0" fmla="*/ 0 w 309136"/>
              <a:gd name="connsiteY0" fmla="*/ 125823 h 277497"/>
              <a:gd name="connsiteX1" fmla="*/ 266700 w 309136"/>
              <a:gd name="connsiteY1" fmla="*/ 3903 h 277497"/>
              <a:gd name="connsiteX2" fmla="*/ 289560 w 309136"/>
              <a:gd name="connsiteY2" fmla="*/ 255363 h 277497"/>
              <a:gd name="connsiteX3" fmla="*/ 76200 w 309136"/>
              <a:gd name="connsiteY3" fmla="*/ 255363 h 27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36" h="277497">
                <a:moveTo>
                  <a:pt x="0" y="125823"/>
                </a:moveTo>
                <a:cubicBezTo>
                  <a:pt x="109220" y="54068"/>
                  <a:pt x="218440" y="-17687"/>
                  <a:pt x="266700" y="3903"/>
                </a:cubicBezTo>
                <a:cubicBezTo>
                  <a:pt x="314960" y="25493"/>
                  <a:pt x="321310" y="213453"/>
                  <a:pt x="289560" y="255363"/>
                </a:cubicBezTo>
                <a:cubicBezTo>
                  <a:pt x="257810" y="297273"/>
                  <a:pt x="97790" y="269333"/>
                  <a:pt x="76200" y="255363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CE49DF6-FECF-C5A2-CDAA-2E7D80EA07E0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 flipH="1">
            <a:off x="2993836" y="3814478"/>
            <a:ext cx="599832" cy="526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75F7F56-A5B7-DF84-FD9D-1F4D83B99F6E}"/>
              </a:ext>
            </a:extLst>
          </p:cNvPr>
          <p:cNvCxnSpPr>
            <a:stCxn id="7" idx="4"/>
            <a:endCxn id="42" idx="0"/>
          </p:cNvCxnSpPr>
          <p:nvPr/>
        </p:nvCxnSpPr>
        <p:spPr>
          <a:xfrm>
            <a:off x="2901096" y="3145403"/>
            <a:ext cx="92740" cy="123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A0D3F97-5914-4B57-BE7D-8696520053F4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3173836" y="4179149"/>
            <a:ext cx="1391940" cy="249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E59AF8D4-EF25-8D78-F46C-11893F621437}"/>
              </a:ext>
            </a:extLst>
          </p:cNvPr>
          <p:cNvSpPr/>
          <p:nvPr/>
        </p:nvSpPr>
        <p:spPr>
          <a:xfrm>
            <a:off x="3185160" y="3055620"/>
            <a:ext cx="2184913" cy="1432560"/>
          </a:xfrm>
          <a:custGeom>
            <a:avLst/>
            <a:gdLst>
              <a:gd name="connsiteX0" fmla="*/ 1554480 w 2184913"/>
              <a:gd name="connsiteY0" fmla="*/ 0 h 1432560"/>
              <a:gd name="connsiteX1" fmla="*/ 2103120 w 2184913"/>
              <a:gd name="connsiteY1" fmla="*/ 998220 h 1432560"/>
              <a:gd name="connsiteX2" fmla="*/ 0 w 2184913"/>
              <a:gd name="connsiteY2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13" h="1432560">
                <a:moveTo>
                  <a:pt x="1554480" y="0"/>
                </a:moveTo>
                <a:cubicBezTo>
                  <a:pt x="1958340" y="379730"/>
                  <a:pt x="2362200" y="759460"/>
                  <a:pt x="2103120" y="998220"/>
                </a:cubicBezTo>
                <a:cubicBezTo>
                  <a:pt x="1844040" y="1236980"/>
                  <a:pt x="386080" y="1330960"/>
                  <a:pt x="0" y="143256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A5082C3A-19C5-E7CD-9D9B-E35C117A34F6}"/>
              </a:ext>
            </a:extLst>
          </p:cNvPr>
          <p:cNvSpPr/>
          <p:nvPr/>
        </p:nvSpPr>
        <p:spPr>
          <a:xfrm>
            <a:off x="3152456" y="2933699"/>
            <a:ext cx="2584590" cy="1628775"/>
          </a:xfrm>
          <a:custGeom>
            <a:avLst/>
            <a:gdLst>
              <a:gd name="connsiteX0" fmla="*/ 2735580 w 2913930"/>
              <a:gd name="connsiteY0" fmla="*/ 0 h 1554480"/>
              <a:gd name="connsiteX1" fmla="*/ 2621280 w 2913930"/>
              <a:gd name="connsiteY1" fmla="*/ 1181100 h 1554480"/>
              <a:gd name="connsiteX2" fmla="*/ 0 w 2913930"/>
              <a:gd name="connsiteY2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3930" h="1554480">
                <a:moveTo>
                  <a:pt x="2735580" y="0"/>
                </a:moveTo>
                <a:cubicBezTo>
                  <a:pt x="2906395" y="461010"/>
                  <a:pt x="3077210" y="922020"/>
                  <a:pt x="2621280" y="1181100"/>
                </a:cubicBezTo>
                <a:cubicBezTo>
                  <a:pt x="2165350" y="1440180"/>
                  <a:pt x="431800" y="1501140"/>
                  <a:pt x="0" y="155448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DC689D7F-DD6E-0B49-8E94-204C570295A8}"/>
              </a:ext>
            </a:extLst>
          </p:cNvPr>
          <p:cNvSpPr/>
          <p:nvPr/>
        </p:nvSpPr>
        <p:spPr>
          <a:xfrm>
            <a:off x="3067050" y="2997200"/>
            <a:ext cx="1511300" cy="819150"/>
          </a:xfrm>
          <a:custGeom>
            <a:avLst/>
            <a:gdLst>
              <a:gd name="connsiteX0" fmla="*/ 0 w 1511300"/>
              <a:gd name="connsiteY0" fmla="*/ 0 h 819150"/>
              <a:gd name="connsiteX1" fmla="*/ 1060450 w 1511300"/>
              <a:gd name="connsiteY1" fmla="*/ 203200 h 819150"/>
              <a:gd name="connsiteX2" fmla="*/ 1511300 w 1511300"/>
              <a:gd name="connsiteY2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819150">
                <a:moveTo>
                  <a:pt x="0" y="0"/>
                </a:moveTo>
                <a:cubicBezTo>
                  <a:pt x="404283" y="33337"/>
                  <a:pt x="808567" y="66675"/>
                  <a:pt x="1060450" y="203200"/>
                </a:cubicBezTo>
                <a:cubicBezTo>
                  <a:pt x="1312333" y="339725"/>
                  <a:pt x="1460500" y="785283"/>
                  <a:pt x="1511300" y="8191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18FF2B5B-2089-DCF2-8F39-E30A5C88E3EC}"/>
              </a:ext>
            </a:extLst>
          </p:cNvPr>
          <p:cNvSpPr/>
          <p:nvPr/>
        </p:nvSpPr>
        <p:spPr>
          <a:xfrm>
            <a:off x="2432050" y="1758950"/>
            <a:ext cx="2197100" cy="2057400"/>
          </a:xfrm>
          <a:custGeom>
            <a:avLst/>
            <a:gdLst>
              <a:gd name="connsiteX0" fmla="*/ 0 w 2197100"/>
              <a:gd name="connsiteY0" fmla="*/ 0 h 2057400"/>
              <a:gd name="connsiteX1" fmla="*/ 1866900 w 2197100"/>
              <a:gd name="connsiteY1" fmla="*/ 1390650 h 2057400"/>
              <a:gd name="connsiteX2" fmla="*/ 2197100 w 2197100"/>
              <a:gd name="connsiteY2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2057400">
                <a:moveTo>
                  <a:pt x="0" y="0"/>
                </a:moveTo>
                <a:cubicBezTo>
                  <a:pt x="750358" y="523875"/>
                  <a:pt x="1500717" y="1047750"/>
                  <a:pt x="1866900" y="1390650"/>
                </a:cubicBezTo>
                <a:cubicBezTo>
                  <a:pt x="2233083" y="1733550"/>
                  <a:pt x="2142067" y="1984375"/>
                  <a:pt x="2197100" y="20574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CE0D8CC8-3F6C-ED97-96CD-F49F22CC0880}"/>
              </a:ext>
            </a:extLst>
          </p:cNvPr>
          <p:cNvSpPr/>
          <p:nvPr/>
        </p:nvSpPr>
        <p:spPr>
          <a:xfrm>
            <a:off x="2446588" y="1756150"/>
            <a:ext cx="1188152" cy="1688089"/>
          </a:xfrm>
          <a:custGeom>
            <a:avLst/>
            <a:gdLst>
              <a:gd name="connsiteX0" fmla="*/ 0 w 1234440"/>
              <a:gd name="connsiteY0" fmla="*/ 0 h 1691640"/>
              <a:gd name="connsiteX1" fmla="*/ 1089660 w 1234440"/>
              <a:gd name="connsiteY1" fmla="*/ 1013460 h 1691640"/>
              <a:gd name="connsiteX2" fmla="*/ 1234440 w 1234440"/>
              <a:gd name="connsiteY2" fmla="*/ 169164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691640">
                <a:moveTo>
                  <a:pt x="0" y="0"/>
                </a:moveTo>
                <a:cubicBezTo>
                  <a:pt x="441960" y="365760"/>
                  <a:pt x="883920" y="731520"/>
                  <a:pt x="1089660" y="1013460"/>
                </a:cubicBezTo>
                <a:cubicBezTo>
                  <a:pt x="1295400" y="1295400"/>
                  <a:pt x="1193800" y="1604010"/>
                  <a:pt x="1234440" y="169164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616FD1FB-9282-D425-28F4-7C2D76ED0667}"/>
              </a:ext>
            </a:extLst>
          </p:cNvPr>
          <p:cNvSpPr/>
          <p:nvPr/>
        </p:nvSpPr>
        <p:spPr>
          <a:xfrm>
            <a:off x="7874547" y="157983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E39DDA5-9092-9D53-23ED-78FAEBB20CFD}"/>
              </a:ext>
            </a:extLst>
          </p:cNvPr>
          <p:cNvSpPr/>
          <p:nvPr/>
        </p:nvSpPr>
        <p:spPr>
          <a:xfrm>
            <a:off x="6901588" y="206014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BE40B0-0086-245A-3FA3-789A47EA4665}"/>
              </a:ext>
            </a:extLst>
          </p:cNvPr>
          <p:cNvSpPr/>
          <p:nvPr/>
        </p:nvSpPr>
        <p:spPr>
          <a:xfrm>
            <a:off x="10172136" y="224014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B15CB6A-DE57-85B2-A42F-9F05B41EFBAE}"/>
              </a:ext>
            </a:extLst>
          </p:cNvPr>
          <p:cNvSpPr/>
          <p:nvPr/>
        </p:nvSpPr>
        <p:spPr>
          <a:xfrm>
            <a:off x="7351588" y="293062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802D7527-E019-B8BA-DA59-A8C401BCB861}"/>
              </a:ext>
            </a:extLst>
          </p:cNvPr>
          <p:cNvSpPr/>
          <p:nvPr/>
        </p:nvSpPr>
        <p:spPr>
          <a:xfrm>
            <a:off x="8436096" y="293780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283C45B-44C0-4BB5-C803-E2C3BC07C4ED}"/>
              </a:ext>
            </a:extLst>
          </p:cNvPr>
          <p:cNvSpPr/>
          <p:nvPr/>
        </p:nvSpPr>
        <p:spPr>
          <a:xfrm>
            <a:off x="10186492" y="286247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1CC6E25-0DA9-393C-6EF8-FAE46CC8A15E}"/>
              </a:ext>
            </a:extLst>
          </p:cNvPr>
          <p:cNvSpPr/>
          <p:nvPr/>
        </p:nvSpPr>
        <p:spPr>
          <a:xfrm>
            <a:off x="11041974" y="272610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7315BD6-2AE8-1B49-7989-CD253802DEB8}"/>
              </a:ext>
            </a:extLst>
          </p:cNvPr>
          <p:cNvSpPr/>
          <p:nvPr/>
        </p:nvSpPr>
        <p:spPr>
          <a:xfrm>
            <a:off x="7055938" y="358842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961484-8852-E658-6818-A5F53DF32F07}"/>
              </a:ext>
            </a:extLst>
          </p:cNvPr>
          <p:cNvCxnSpPr>
            <a:stCxn id="123" idx="3"/>
            <a:endCxn id="124" idx="0"/>
          </p:cNvCxnSpPr>
          <p:nvPr/>
        </p:nvCxnSpPr>
        <p:spPr>
          <a:xfrm flipH="1">
            <a:off x="7081588" y="1887115"/>
            <a:ext cx="845680" cy="17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273AC85-9018-55FF-5901-2C9C5BEB60E5}"/>
              </a:ext>
            </a:extLst>
          </p:cNvPr>
          <p:cNvCxnSpPr>
            <a:cxnSpLocks/>
            <a:stCxn id="123" idx="5"/>
            <a:endCxn id="125" idx="0"/>
          </p:cNvCxnSpPr>
          <p:nvPr/>
        </p:nvCxnSpPr>
        <p:spPr>
          <a:xfrm>
            <a:off x="8181826" y="1887115"/>
            <a:ext cx="2170310" cy="35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B1F9A34-5BBE-F729-554A-F418AD8F8662}"/>
              </a:ext>
            </a:extLst>
          </p:cNvPr>
          <p:cNvGrpSpPr/>
          <p:nvPr/>
        </p:nvGrpSpPr>
        <p:grpSpPr>
          <a:xfrm>
            <a:off x="7645127" y="3647374"/>
            <a:ext cx="502720" cy="360000"/>
            <a:chOff x="3373233" y="3867314"/>
            <a:chExt cx="502720" cy="360000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122CBE59-93F4-403F-1EE9-91A8417D012E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4F23D62-2162-2F76-335A-C7C032C0EBA0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A4467A4-7934-CFD6-649D-4B1ED7FEA9F6}"/>
              </a:ext>
            </a:extLst>
          </p:cNvPr>
          <p:cNvGrpSpPr/>
          <p:nvPr/>
        </p:nvGrpSpPr>
        <p:grpSpPr>
          <a:xfrm>
            <a:off x="9589247" y="3477564"/>
            <a:ext cx="502720" cy="360000"/>
            <a:chOff x="3926867" y="3867314"/>
            <a:chExt cx="502720" cy="360000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3B66E784-E2C7-0433-7522-15A40B21A6E0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F24164AE-60CE-342F-0073-461F60DE6298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AECB8CD9-0EFE-1F35-808F-F8EFE1582734}"/>
              </a:ext>
            </a:extLst>
          </p:cNvPr>
          <p:cNvGrpSpPr/>
          <p:nvPr/>
        </p:nvGrpSpPr>
        <p:grpSpPr>
          <a:xfrm>
            <a:off x="8552451" y="3919530"/>
            <a:ext cx="502720" cy="360000"/>
            <a:chOff x="3549827" y="4295320"/>
            <a:chExt cx="502720" cy="360000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A26711CB-C1C8-84F9-0B9A-B271388D3B38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E037D34-85AB-9D19-33C7-0E9739B84E75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4826DAE-6530-5435-252D-B3F6EC378084}"/>
              </a:ext>
            </a:extLst>
          </p:cNvPr>
          <p:cNvGrpSpPr/>
          <p:nvPr/>
        </p:nvGrpSpPr>
        <p:grpSpPr>
          <a:xfrm>
            <a:off x="8457476" y="4493130"/>
            <a:ext cx="502720" cy="360000"/>
            <a:chOff x="4082717" y="4294254"/>
            <a:chExt cx="502720" cy="360000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297CA731-DDE4-13F5-D9CD-6E1855C53D85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DE38CEE-F3DD-0D77-C621-0ABB3E929479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sp>
        <p:nvSpPr>
          <p:cNvPr id="145" name="椭圆 144">
            <a:extLst>
              <a:ext uri="{FF2B5EF4-FFF2-40B4-BE49-F238E27FC236}">
                <a16:creationId xmlns:a16="http://schemas.microsoft.com/office/drawing/2014/main" id="{605977BE-AD20-3FB4-4F7A-378ABB6E745E}"/>
              </a:ext>
            </a:extLst>
          </p:cNvPr>
          <p:cNvSpPr/>
          <p:nvPr/>
        </p:nvSpPr>
        <p:spPr>
          <a:xfrm>
            <a:off x="10761515" y="213029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BA0E3E-FA9D-9337-BB9B-DB703BB36672}"/>
              </a:ext>
            </a:extLst>
          </p:cNvPr>
          <p:cNvCxnSpPr>
            <a:cxnSpLocks/>
            <a:stCxn id="123" idx="5"/>
            <a:endCxn id="145" idx="0"/>
          </p:cNvCxnSpPr>
          <p:nvPr/>
        </p:nvCxnSpPr>
        <p:spPr>
          <a:xfrm>
            <a:off x="8181826" y="1887115"/>
            <a:ext cx="2759689" cy="24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D95FE0C-10F9-E3DE-8648-0D9D33C2C1F7}"/>
              </a:ext>
            </a:extLst>
          </p:cNvPr>
          <p:cNvCxnSpPr>
            <a:stCxn id="123" idx="4"/>
            <a:endCxn id="126" idx="0"/>
          </p:cNvCxnSpPr>
          <p:nvPr/>
        </p:nvCxnSpPr>
        <p:spPr>
          <a:xfrm flipH="1">
            <a:off x="7531588" y="1939836"/>
            <a:ext cx="522959" cy="990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ECB98A9F-3426-B1CA-8D44-E3668DB786CE}"/>
              </a:ext>
            </a:extLst>
          </p:cNvPr>
          <p:cNvCxnSpPr>
            <a:stCxn id="123" idx="4"/>
            <a:endCxn id="127" idx="0"/>
          </p:cNvCxnSpPr>
          <p:nvPr/>
        </p:nvCxnSpPr>
        <p:spPr>
          <a:xfrm>
            <a:off x="8054547" y="1939836"/>
            <a:ext cx="561549" cy="997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A38B348-3054-D41F-E8EE-7A289C531F7C}"/>
              </a:ext>
            </a:extLst>
          </p:cNvPr>
          <p:cNvCxnSpPr>
            <a:stCxn id="125" idx="4"/>
            <a:endCxn id="128" idx="0"/>
          </p:cNvCxnSpPr>
          <p:nvPr/>
        </p:nvCxnSpPr>
        <p:spPr>
          <a:xfrm>
            <a:off x="10352136" y="2600146"/>
            <a:ext cx="14356" cy="262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427F82-03EB-CDAB-090D-17E80F702BEA}"/>
              </a:ext>
            </a:extLst>
          </p:cNvPr>
          <p:cNvCxnSpPr>
            <a:stCxn id="145" idx="4"/>
            <a:endCxn id="129" idx="0"/>
          </p:cNvCxnSpPr>
          <p:nvPr/>
        </p:nvCxnSpPr>
        <p:spPr>
          <a:xfrm>
            <a:off x="10941515" y="2490291"/>
            <a:ext cx="280459" cy="235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DA6FF26-67BB-6D80-7D0C-B56BAF6595AB}"/>
              </a:ext>
            </a:extLst>
          </p:cNvPr>
          <p:cNvCxnSpPr>
            <a:cxnSpLocks/>
            <a:stCxn id="123" idx="5"/>
            <a:endCxn id="128" idx="1"/>
          </p:cNvCxnSpPr>
          <p:nvPr/>
        </p:nvCxnSpPr>
        <p:spPr>
          <a:xfrm>
            <a:off x="8181826" y="1887115"/>
            <a:ext cx="2057387" cy="1028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1ECF04E-1D4D-56E6-E65D-2BC9BCC99C5B}"/>
              </a:ext>
            </a:extLst>
          </p:cNvPr>
          <p:cNvCxnSpPr>
            <a:stCxn id="124" idx="4"/>
            <a:endCxn id="126" idx="0"/>
          </p:cNvCxnSpPr>
          <p:nvPr/>
        </p:nvCxnSpPr>
        <p:spPr>
          <a:xfrm>
            <a:off x="7081588" y="2420146"/>
            <a:ext cx="450000" cy="51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06F2A48-53E8-CB31-CCF1-1DE8E7BEFD6C}"/>
              </a:ext>
            </a:extLst>
          </p:cNvPr>
          <p:cNvCxnSpPr>
            <a:stCxn id="126" idx="3"/>
            <a:endCxn id="130" idx="0"/>
          </p:cNvCxnSpPr>
          <p:nvPr/>
        </p:nvCxnSpPr>
        <p:spPr>
          <a:xfrm flipH="1">
            <a:off x="7235938" y="3237908"/>
            <a:ext cx="168371" cy="3505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45B3D733-BCF2-65DA-F43B-ACEACC7375E6}"/>
              </a:ext>
            </a:extLst>
          </p:cNvPr>
          <p:cNvCxnSpPr>
            <a:cxnSpLocks/>
            <a:stCxn id="126" idx="4"/>
            <a:endCxn id="134" idx="1"/>
          </p:cNvCxnSpPr>
          <p:nvPr/>
        </p:nvCxnSpPr>
        <p:spPr>
          <a:xfrm>
            <a:off x="7531588" y="3290629"/>
            <a:ext cx="237620" cy="40946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637F2C18-48F0-1810-85E5-F81016463E02}"/>
              </a:ext>
            </a:extLst>
          </p:cNvPr>
          <p:cNvCxnSpPr>
            <a:endCxn id="126" idx="5"/>
          </p:cNvCxnSpPr>
          <p:nvPr/>
        </p:nvCxnSpPr>
        <p:spPr>
          <a:xfrm flipH="1" flipV="1">
            <a:off x="7658867" y="3237908"/>
            <a:ext cx="361183" cy="457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95A57B5-A2AD-2F60-1F3D-AE7C4079722E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7658867" y="3237908"/>
            <a:ext cx="2001740" cy="33499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3B2CB6E-2CA8-7CC4-F79E-BCB49C93315F}"/>
              </a:ext>
            </a:extLst>
          </p:cNvPr>
          <p:cNvCxnSpPr>
            <a:cxnSpLocks/>
            <a:stCxn id="127" idx="5"/>
            <a:endCxn id="137" idx="1"/>
          </p:cNvCxnSpPr>
          <p:nvPr/>
        </p:nvCxnSpPr>
        <p:spPr>
          <a:xfrm>
            <a:off x="8743375" y="3245082"/>
            <a:ext cx="969953" cy="285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9D822E7-E404-FE5E-447F-944C34551F6E}"/>
              </a:ext>
            </a:extLst>
          </p:cNvPr>
          <p:cNvCxnSpPr>
            <a:cxnSpLocks/>
            <a:stCxn id="129" idx="3"/>
            <a:endCxn id="137" idx="7"/>
          </p:cNvCxnSpPr>
          <p:nvPr/>
        </p:nvCxnSpPr>
        <p:spPr>
          <a:xfrm flipH="1">
            <a:off x="9967886" y="3033379"/>
            <a:ext cx="1126809" cy="496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43D75AED-9E8D-EB78-EE55-63E0D1474A4A}"/>
              </a:ext>
            </a:extLst>
          </p:cNvPr>
          <p:cNvCxnSpPr>
            <a:cxnSpLocks/>
            <a:stCxn id="123" idx="4"/>
            <a:endCxn id="134" idx="7"/>
          </p:cNvCxnSpPr>
          <p:nvPr/>
        </p:nvCxnSpPr>
        <p:spPr>
          <a:xfrm flipH="1">
            <a:off x="8023766" y="1939836"/>
            <a:ext cx="30781" cy="1760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43CDFD1D-676F-B34A-7889-46A53DD85C42}"/>
              </a:ext>
            </a:extLst>
          </p:cNvPr>
          <p:cNvSpPr/>
          <p:nvPr/>
        </p:nvSpPr>
        <p:spPr>
          <a:xfrm>
            <a:off x="6106136" y="2295525"/>
            <a:ext cx="2428264" cy="2419350"/>
          </a:xfrm>
          <a:custGeom>
            <a:avLst/>
            <a:gdLst>
              <a:gd name="connsiteX0" fmla="*/ 809014 w 2428264"/>
              <a:gd name="connsiteY0" fmla="*/ 0 h 2419350"/>
              <a:gd name="connsiteX1" fmla="*/ 75589 w 2428264"/>
              <a:gd name="connsiteY1" fmla="*/ 1838325 h 2419350"/>
              <a:gd name="connsiteX2" fmla="*/ 2428264 w 2428264"/>
              <a:gd name="connsiteY2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264" h="2419350">
                <a:moveTo>
                  <a:pt x="809014" y="0"/>
                </a:moveTo>
                <a:cubicBezTo>
                  <a:pt x="307364" y="717550"/>
                  <a:pt x="-194286" y="1435100"/>
                  <a:pt x="75589" y="1838325"/>
                </a:cubicBezTo>
                <a:cubicBezTo>
                  <a:pt x="345464" y="2241550"/>
                  <a:pt x="2056789" y="2317750"/>
                  <a:pt x="2428264" y="24193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6CFAB41E-E9EB-A224-8B7F-9BDD4415C44D}"/>
              </a:ext>
            </a:extLst>
          </p:cNvPr>
          <p:cNvSpPr/>
          <p:nvPr/>
        </p:nvSpPr>
        <p:spPr>
          <a:xfrm>
            <a:off x="6583629" y="3080429"/>
            <a:ext cx="1950771" cy="1571625"/>
          </a:xfrm>
          <a:custGeom>
            <a:avLst/>
            <a:gdLst>
              <a:gd name="connsiteX0" fmla="*/ 779196 w 1950771"/>
              <a:gd name="connsiteY0" fmla="*/ 0 h 1571625"/>
              <a:gd name="connsiteX1" fmla="*/ 45771 w 1950771"/>
              <a:gd name="connsiteY1" fmla="*/ 962025 h 1571625"/>
              <a:gd name="connsiteX2" fmla="*/ 1950771 w 1950771"/>
              <a:gd name="connsiteY2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71" h="1571625">
                <a:moveTo>
                  <a:pt x="779196" y="0"/>
                </a:moveTo>
                <a:cubicBezTo>
                  <a:pt x="314852" y="350044"/>
                  <a:pt x="-149491" y="700088"/>
                  <a:pt x="45771" y="962025"/>
                </a:cubicBezTo>
                <a:cubicBezTo>
                  <a:pt x="241033" y="1223962"/>
                  <a:pt x="1636446" y="1508125"/>
                  <a:pt x="1950771" y="1571625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D57D27C-EAB1-8110-03E7-D35181E9EAF4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7896487" y="4007374"/>
            <a:ext cx="666233" cy="555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B029CBC9-074B-0A45-51E4-35159225F144}"/>
              </a:ext>
            </a:extLst>
          </p:cNvPr>
          <p:cNvSpPr/>
          <p:nvPr/>
        </p:nvSpPr>
        <p:spPr>
          <a:xfrm>
            <a:off x="7635240" y="2847590"/>
            <a:ext cx="309136" cy="268264"/>
          </a:xfrm>
          <a:custGeom>
            <a:avLst/>
            <a:gdLst>
              <a:gd name="connsiteX0" fmla="*/ 0 w 309136"/>
              <a:gd name="connsiteY0" fmla="*/ 125823 h 277497"/>
              <a:gd name="connsiteX1" fmla="*/ 266700 w 309136"/>
              <a:gd name="connsiteY1" fmla="*/ 3903 h 277497"/>
              <a:gd name="connsiteX2" fmla="*/ 289560 w 309136"/>
              <a:gd name="connsiteY2" fmla="*/ 255363 h 277497"/>
              <a:gd name="connsiteX3" fmla="*/ 76200 w 309136"/>
              <a:gd name="connsiteY3" fmla="*/ 255363 h 27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36" h="277497">
                <a:moveTo>
                  <a:pt x="0" y="125823"/>
                </a:moveTo>
                <a:cubicBezTo>
                  <a:pt x="109220" y="54068"/>
                  <a:pt x="218440" y="-17687"/>
                  <a:pt x="266700" y="3903"/>
                </a:cubicBezTo>
                <a:cubicBezTo>
                  <a:pt x="314960" y="25493"/>
                  <a:pt x="321310" y="213453"/>
                  <a:pt x="289560" y="255363"/>
                </a:cubicBezTo>
                <a:cubicBezTo>
                  <a:pt x="257810" y="297273"/>
                  <a:pt x="97790" y="269333"/>
                  <a:pt x="76200" y="255363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02806C2-ECD1-2465-BE04-339F88EDF3DE}"/>
              </a:ext>
            </a:extLst>
          </p:cNvPr>
          <p:cNvCxnSpPr>
            <a:cxnSpLocks/>
            <a:stCxn id="137" idx="4"/>
          </p:cNvCxnSpPr>
          <p:nvPr/>
        </p:nvCxnSpPr>
        <p:spPr>
          <a:xfrm flipH="1">
            <a:off x="8849405" y="3837564"/>
            <a:ext cx="991202" cy="697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5D90A285-0A3F-D321-91D1-DA466DEF0BC0}"/>
              </a:ext>
            </a:extLst>
          </p:cNvPr>
          <p:cNvSpPr/>
          <p:nvPr/>
        </p:nvSpPr>
        <p:spPr>
          <a:xfrm>
            <a:off x="8900160" y="3208020"/>
            <a:ext cx="2184913" cy="1432560"/>
          </a:xfrm>
          <a:custGeom>
            <a:avLst/>
            <a:gdLst>
              <a:gd name="connsiteX0" fmla="*/ 1554480 w 2184913"/>
              <a:gd name="connsiteY0" fmla="*/ 0 h 1432560"/>
              <a:gd name="connsiteX1" fmla="*/ 2103120 w 2184913"/>
              <a:gd name="connsiteY1" fmla="*/ 998220 h 1432560"/>
              <a:gd name="connsiteX2" fmla="*/ 0 w 2184913"/>
              <a:gd name="connsiteY2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13" h="1432560">
                <a:moveTo>
                  <a:pt x="1554480" y="0"/>
                </a:moveTo>
                <a:cubicBezTo>
                  <a:pt x="1958340" y="379730"/>
                  <a:pt x="2362200" y="759460"/>
                  <a:pt x="2103120" y="998220"/>
                </a:cubicBezTo>
                <a:cubicBezTo>
                  <a:pt x="1844040" y="1236980"/>
                  <a:pt x="386080" y="1330960"/>
                  <a:pt x="0" y="143256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C75A3068-5F6A-2E39-8EC9-22043683AAD9}"/>
              </a:ext>
            </a:extLst>
          </p:cNvPr>
          <p:cNvSpPr/>
          <p:nvPr/>
        </p:nvSpPr>
        <p:spPr>
          <a:xfrm>
            <a:off x="8867456" y="3086099"/>
            <a:ext cx="2584590" cy="1628775"/>
          </a:xfrm>
          <a:custGeom>
            <a:avLst/>
            <a:gdLst>
              <a:gd name="connsiteX0" fmla="*/ 2735580 w 2913930"/>
              <a:gd name="connsiteY0" fmla="*/ 0 h 1554480"/>
              <a:gd name="connsiteX1" fmla="*/ 2621280 w 2913930"/>
              <a:gd name="connsiteY1" fmla="*/ 1181100 h 1554480"/>
              <a:gd name="connsiteX2" fmla="*/ 0 w 2913930"/>
              <a:gd name="connsiteY2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3930" h="1554480">
                <a:moveTo>
                  <a:pt x="2735580" y="0"/>
                </a:moveTo>
                <a:cubicBezTo>
                  <a:pt x="2906395" y="461010"/>
                  <a:pt x="3077210" y="922020"/>
                  <a:pt x="2621280" y="1181100"/>
                </a:cubicBezTo>
                <a:cubicBezTo>
                  <a:pt x="2165350" y="1440180"/>
                  <a:pt x="431800" y="1501140"/>
                  <a:pt x="0" y="155448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77A6C0FA-B23D-6F99-1014-34E958446619}"/>
              </a:ext>
            </a:extLst>
          </p:cNvPr>
          <p:cNvSpPr/>
          <p:nvPr/>
        </p:nvSpPr>
        <p:spPr>
          <a:xfrm>
            <a:off x="8161588" y="1908551"/>
            <a:ext cx="1657640" cy="1567892"/>
          </a:xfrm>
          <a:custGeom>
            <a:avLst/>
            <a:gdLst>
              <a:gd name="connsiteX0" fmla="*/ 0 w 1234440"/>
              <a:gd name="connsiteY0" fmla="*/ 0 h 1691640"/>
              <a:gd name="connsiteX1" fmla="*/ 1089660 w 1234440"/>
              <a:gd name="connsiteY1" fmla="*/ 1013460 h 1691640"/>
              <a:gd name="connsiteX2" fmla="*/ 1234440 w 1234440"/>
              <a:gd name="connsiteY2" fmla="*/ 169164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691640">
                <a:moveTo>
                  <a:pt x="0" y="0"/>
                </a:moveTo>
                <a:cubicBezTo>
                  <a:pt x="441960" y="365760"/>
                  <a:pt x="883920" y="731520"/>
                  <a:pt x="1089660" y="1013460"/>
                </a:cubicBezTo>
                <a:cubicBezTo>
                  <a:pt x="1295400" y="1295400"/>
                  <a:pt x="1193800" y="1604010"/>
                  <a:pt x="1234440" y="169164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27B51AF-C40A-6838-142D-2BC4F393AC6F}"/>
              </a:ext>
            </a:extLst>
          </p:cNvPr>
          <p:cNvCxnSpPr>
            <a:cxnSpLocks/>
            <a:stCxn id="137" idx="4"/>
          </p:cNvCxnSpPr>
          <p:nvPr/>
        </p:nvCxnSpPr>
        <p:spPr>
          <a:xfrm flipH="1">
            <a:off x="8960196" y="3837564"/>
            <a:ext cx="880411" cy="161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4B122602-646E-9493-0669-020E3A18133F}"/>
              </a:ext>
            </a:extLst>
          </p:cNvPr>
          <p:cNvCxnSpPr>
            <a:cxnSpLocks/>
            <a:stCxn id="127" idx="4"/>
            <a:endCxn id="140" idx="0"/>
          </p:cNvCxnSpPr>
          <p:nvPr/>
        </p:nvCxnSpPr>
        <p:spPr>
          <a:xfrm>
            <a:off x="8616096" y="3297803"/>
            <a:ext cx="187715" cy="621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18ECFF08-01AB-B4BF-7409-161EFFF567A9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 flipH="1">
            <a:off x="8708836" y="4279530"/>
            <a:ext cx="94975" cy="213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50FEA243-FE37-6B62-9F3A-6AC489AA699C}"/>
              </a:ext>
            </a:extLst>
          </p:cNvPr>
          <p:cNvSpPr/>
          <p:nvPr/>
        </p:nvSpPr>
        <p:spPr>
          <a:xfrm>
            <a:off x="8189731" y="3208020"/>
            <a:ext cx="444416" cy="1301781"/>
          </a:xfrm>
          <a:custGeom>
            <a:avLst/>
            <a:gdLst>
              <a:gd name="connsiteX0" fmla="*/ 230854 w 354679"/>
              <a:gd name="connsiteY0" fmla="*/ 0 h 1318117"/>
              <a:gd name="connsiteX1" fmla="*/ 2254 w 354679"/>
              <a:gd name="connsiteY1" fmla="*/ 742950 h 1318117"/>
              <a:gd name="connsiteX2" fmla="*/ 354679 w 354679"/>
              <a:gd name="connsiteY2" fmla="*/ 1314450 h 131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79" h="1318117">
                <a:moveTo>
                  <a:pt x="230854" y="0"/>
                </a:moveTo>
                <a:cubicBezTo>
                  <a:pt x="106235" y="261937"/>
                  <a:pt x="-18383" y="523875"/>
                  <a:pt x="2254" y="742950"/>
                </a:cubicBezTo>
                <a:cubicBezTo>
                  <a:pt x="22891" y="962025"/>
                  <a:pt x="330867" y="1360488"/>
                  <a:pt x="354679" y="13144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AEE30061-802F-E1A4-7FDF-AABC7E763616}"/>
              </a:ext>
            </a:extLst>
          </p:cNvPr>
          <p:cNvSpPr/>
          <p:nvPr/>
        </p:nvSpPr>
        <p:spPr>
          <a:xfrm>
            <a:off x="8172450" y="1924050"/>
            <a:ext cx="978294" cy="1981200"/>
          </a:xfrm>
          <a:custGeom>
            <a:avLst/>
            <a:gdLst>
              <a:gd name="connsiteX0" fmla="*/ 0 w 978294"/>
              <a:gd name="connsiteY0" fmla="*/ 0 h 1981200"/>
              <a:gd name="connsiteX1" fmla="*/ 952500 w 978294"/>
              <a:gd name="connsiteY1" fmla="*/ 971550 h 1981200"/>
              <a:gd name="connsiteX2" fmla="*/ 723900 w 978294"/>
              <a:gd name="connsiteY2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294" h="1981200">
                <a:moveTo>
                  <a:pt x="0" y="0"/>
                </a:moveTo>
                <a:cubicBezTo>
                  <a:pt x="415925" y="320675"/>
                  <a:pt x="831850" y="641350"/>
                  <a:pt x="952500" y="971550"/>
                </a:cubicBezTo>
                <a:cubicBezTo>
                  <a:pt x="1073150" y="1301750"/>
                  <a:pt x="731837" y="1855788"/>
                  <a:pt x="723900" y="19812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74B1A0A-9044-768A-576B-065FE77DE556}"/>
              </a:ext>
            </a:extLst>
          </p:cNvPr>
          <p:cNvSpPr/>
          <p:nvPr/>
        </p:nvSpPr>
        <p:spPr>
          <a:xfrm>
            <a:off x="8537167" y="3476443"/>
            <a:ext cx="1554800" cy="863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EC7C7BC-D7A0-0B48-F18B-23FF88CC81A6}"/>
              </a:ext>
            </a:extLst>
          </p:cNvPr>
          <p:cNvSpPr/>
          <p:nvPr/>
        </p:nvSpPr>
        <p:spPr>
          <a:xfrm>
            <a:off x="3248652" y="3316471"/>
            <a:ext cx="1781254" cy="975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25C5F8F-DBE3-7DCD-48D4-A667B850B1D1}"/>
              </a:ext>
            </a:extLst>
          </p:cNvPr>
          <p:cNvSpPr/>
          <p:nvPr/>
        </p:nvSpPr>
        <p:spPr>
          <a:xfrm>
            <a:off x="2159547" y="1427436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F6A232D-F58B-487B-F1E0-A6C3D295B64B}"/>
              </a:ext>
            </a:extLst>
          </p:cNvPr>
          <p:cNvSpPr/>
          <p:nvPr/>
        </p:nvSpPr>
        <p:spPr>
          <a:xfrm>
            <a:off x="1186588" y="1907746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2BDD968-FC20-E8FD-3A8C-53B70371B2FA}"/>
              </a:ext>
            </a:extLst>
          </p:cNvPr>
          <p:cNvSpPr/>
          <p:nvPr/>
        </p:nvSpPr>
        <p:spPr>
          <a:xfrm>
            <a:off x="4457136" y="2087746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255493-618B-8A33-55FD-2F066D88EEFF}"/>
              </a:ext>
            </a:extLst>
          </p:cNvPr>
          <p:cNvSpPr/>
          <p:nvPr/>
        </p:nvSpPr>
        <p:spPr>
          <a:xfrm>
            <a:off x="1636588" y="277822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583542-C799-0469-3E77-DFB489D36540}"/>
              </a:ext>
            </a:extLst>
          </p:cNvPr>
          <p:cNvSpPr/>
          <p:nvPr/>
        </p:nvSpPr>
        <p:spPr>
          <a:xfrm>
            <a:off x="2721096" y="27854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1BFE4B-CC53-AC68-4FDF-913BC5BD24C0}"/>
              </a:ext>
            </a:extLst>
          </p:cNvPr>
          <p:cNvSpPr/>
          <p:nvPr/>
        </p:nvSpPr>
        <p:spPr>
          <a:xfrm>
            <a:off x="4471492" y="271007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5160F5-E1AF-7A8A-B9F1-B338ED9D2E66}"/>
              </a:ext>
            </a:extLst>
          </p:cNvPr>
          <p:cNvSpPr/>
          <p:nvPr/>
        </p:nvSpPr>
        <p:spPr>
          <a:xfrm>
            <a:off x="5326974" y="257370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353FDF-A35A-27AB-0AB1-83118B9371B0}"/>
              </a:ext>
            </a:extLst>
          </p:cNvPr>
          <p:cNvSpPr/>
          <p:nvPr/>
        </p:nvSpPr>
        <p:spPr>
          <a:xfrm>
            <a:off x="1340938" y="343602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ECEDA-37E1-0A69-E846-C6017F8ABFD9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1366588" y="1734715"/>
            <a:ext cx="845680" cy="17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36D550F-B91D-8C05-1F8D-4CD748FF2EBD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6826" y="1734715"/>
            <a:ext cx="2170310" cy="353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CF21F4-2282-822A-8289-DC47F1357EE4}"/>
              </a:ext>
            </a:extLst>
          </p:cNvPr>
          <p:cNvGrpSpPr/>
          <p:nvPr/>
        </p:nvGrpSpPr>
        <p:grpSpPr>
          <a:xfrm>
            <a:off x="1930127" y="3494974"/>
            <a:ext cx="502720" cy="360000"/>
            <a:chOff x="3373233" y="3867314"/>
            <a:chExt cx="502720" cy="36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1A8DD18-53E5-C51A-A697-A83CBF3DF9E6}"/>
                </a:ext>
              </a:extLst>
            </p:cNvPr>
            <p:cNvSpPr/>
            <p:nvPr/>
          </p:nvSpPr>
          <p:spPr>
            <a:xfrm>
              <a:off x="3444593" y="3867314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FFC2BCB-90A1-7A61-616A-FBBD99AF0BF8}"/>
                </a:ext>
              </a:extLst>
            </p:cNvPr>
            <p:cNvSpPr txBox="1"/>
            <p:nvPr/>
          </p:nvSpPr>
          <p:spPr>
            <a:xfrm>
              <a:off x="3373233" y="3908815"/>
              <a:ext cx="50272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EA83272-7DD5-7295-0FE8-1DD66E866A97}"/>
              </a:ext>
            </a:extLst>
          </p:cNvPr>
          <p:cNvGrpSpPr/>
          <p:nvPr/>
        </p:nvGrpSpPr>
        <p:grpSpPr>
          <a:xfrm>
            <a:off x="3342308" y="3454478"/>
            <a:ext cx="502720" cy="360000"/>
            <a:chOff x="3926867" y="3867314"/>
            <a:chExt cx="502720" cy="36000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516BFDE-1219-7A96-1B44-1A823A5E128F}"/>
                </a:ext>
              </a:extLst>
            </p:cNvPr>
            <p:cNvSpPr/>
            <p:nvPr/>
          </p:nvSpPr>
          <p:spPr>
            <a:xfrm>
              <a:off x="3998227" y="3867314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A79968-8F98-DFF9-6442-A63441E552BC}"/>
                </a:ext>
              </a:extLst>
            </p:cNvPr>
            <p:cNvSpPr txBox="1"/>
            <p:nvPr/>
          </p:nvSpPr>
          <p:spPr>
            <a:xfrm>
              <a:off x="3926867" y="3908815"/>
              <a:ext cx="50272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11</a:t>
              </a:r>
              <a:endParaRPr lang="zh-CN" altLang="en-US" sz="12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42B611-ABE4-8BED-A56B-8F6D1AB35E8C}"/>
              </a:ext>
            </a:extLst>
          </p:cNvPr>
          <p:cNvGrpSpPr/>
          <p:nvPr/>
        </p:nvGrpSpPr>
        <p:grpSpPr>
          <a:xfrm>
            <a:off x="4314416" y="3819149"/>
            <a:ext cx="502720" cy="360000"/>
            <a:chOff x="3549827" y="4295320"/>
            <a:chExt cx="502720" cy="360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9F35E33-96F8-E106-69F7-7BB408714F23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730C8A-5850-03CB-1E39-54D4EECE7A45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650711-197C-183D-1677-17731E0268BF}"/>
              </a:ext>
            </a:extLst>
          </p:cNvPr>
          <p:cNvGrpSpPr/>
          <p:nvPr/>
        </p:nvGrpSpPr>
        <p:grpSpPr>
          <a:xfrm>
            <a:off x="2742476" y="4340730"/>
            <a:ext cx="502720" cy="360000"/>
            <a:chOff x="4082717" y="4294254"/>
            <a:chExt cx="502720" cy="360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A70B1AB-E74E-D959-B0AF-B35A82A6B84B}"/>
                </a:ext>
              </a:extLst>
            </p:cNvPr>
            <p:cNvSpPr/>
            <p:nvPr/>
          </p:nvSpPr>
          <p:spPr>
            <a:xfrm>
              <a:off x="4154077" y="4294254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9DA613D-87CA-DFF1-63F3-564DF1A20960}"/>
                </a:ext>
              </a:extLst>
            </p:cNvPr>
            <p:cNvSpPr txBox="1"/>
            <p:nvPr/>
          </p:nvSpPr>
          <p:spPr>
            <a:xfrm>
              <a:off x="4082717" y="4335755"/>
              <a:ext cx="50272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13</a:t>
              </a:r>
              <a:endParaRPr lang="zh-CN" altLang="en-US" sz="1200" dirty="0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F1497438-D7BC-01DE-4878-3B9C67398BCF}"/>
              </a:ext>
            </a:extLst>
          </p:cNvPr>
          <p:cNvSpPr/>
          <p:nvPr/>
        </p:nvSpPr>
        <p:spPr>
          <a:xfrm>
            <a:off x="5046515" y="1977891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C22A0C-687C-9BFF-F380-3882278CCF4D}"/>
              </a:ext>
            </a:extLst>
          </p:cNvPr>
          <p:cNvCxnSpPr>
            <a:cxnSpLocks/>
            <a:stCxn id="2" idx="5"/>
            <a:endCxn id="24" idx="0"/>
          </p:cNvCxnSpPr>
          <p:nvPr/>
        </p:nvCxnSpPr>
        <p:spPr>
          <a:xfrm>
            <a:off x="2466826" y="1734715"/>
            <a:ext cx="2759689" cy="24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47D82D-CDAB-F23A-9D1D-8FE0877378BB}"/>
              </a:ext>
            </a:extLst>
          </p:cNvPr>
          <p:cNvCxnSpPr>
            <a:stCxn id="2" idx="4"/>
            <a:endCxn id="5" idx="0"/>
          </p:cNvCxnSpPr>
          <p:nvPr/>
        </p:nvCxnSpPr>
        <p:spPr>
          <a:xfrm flipH="1">
            <a:off x="1816588" y="1787436"/>
            <a:ext cx="522959" cy="990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F6EC59-9C31-F087-A348-CA090B73C3E3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339547" y="1787436"/>
            <a:ext cx="561549" cy="997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9165076-5D79-A6E3-1480-6AD4790CB3C5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4637136" y="2447746"/>
            <a:ext cx="14356" cy="262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107BEF-C786-20DF-3432-78D5D3E63AA5}"/>
              </a:ext>
            </a:extLst>
          </p:cNvPr>
          <p:cNvCxnSpPr>
            <a:stCxn id="24" idx="4"/>
            <a:endCxn id="8" idx="0"/>
          </p:cNvCxnSpPr>
          <p:nvPr/>
        </p:nvCxnSpPr>
        <p:spPr>
          <a:xfrm>
            <a:off x="5226515" y="2337891"/>
            <a:ext cx="280459" cy="235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D8B99-6061-1A2A-C320-7D615991EEB0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2466826" y="1734715"/>
            <a:ext cx="2057387" cy="1028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210F295-7F05-EC18-811A-6759DDA5508B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366588" y="2267746"/>
            <a:ext cx="450000" cy="51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605911-0646-B4C7-63F7-75EE7FE2FD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20938" y="3085508"/>
            <a:ext cx="168371" cy="3505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236B19-9DF1-06EB-B766-66010918980A}"/>
              </a:ext>
            </a:extLst>
          </p:cNvPr>
          <p:cNvCxnSpPr>
            <a:cxnSpLocks/>
            <a:stCxn id="5" idx="4"/>
            <a:endCxn id="13" idx="1"/>
          </p:cNvCxnSpPr>
          <p:nvPr/>
        </p:nvCxnSpPr>
        <p:spPr>
          <a:xfrm>
            <a:off x="1816588" y="3138229"/>
            <a:ext cx="237620" cy="40946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EDA5D3-858A-8235-919D-608D0C6D1C71}"/>
              </a:ext>
            </a:extLst>
          </p:cNvPr>
          <p:cNvCxnSpPr>
            <a:endCxn id="5" idx="5"/>
          </p:cNvCxnSpPr>
          <p:nvPr/>
        </p:nvCxnSpPr>
        <p:spPr>
          <a:xfrm flipH="1" flipV="1">
            <a:off x="1943867" y="3085508"/>
            <a:ext cx="361183" cy="457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81FEEB-701D-7314-5064-328F9C52FA9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943867" y="3085508"/>
            <a:ext cx="1522523" cy="416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F4600F-C198-005F-A8DC-2FF95AA65838}"/>
              </a:ext>
            </a:extLst>
          </p:cNvPr>
          <p:cNvCxnSpPr>
            <a:cxnSpLocks/>
            <a:stCxn id="6" idx="5"/>
            <a:endCxn id="16" idx="1"/>
          </p:cNvCxnSpPr>
          <p:nvPr/>
        </p:nvCxnSpPr>
        <p:spPr>
          <a:xfrm>
            <a:off x="3028375" y="3092682"/>
            <a:ext cx="438014" cy="414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9F807A-DE96-E8F2-D4CC-8A4A8C200A87}"/>
              </a:ext>
            </a:extLst>
          </p:cNvPr>
          <p:cNvCxnSpPr>
            <a:cxnSpLocks/>
            <a:stCxn id="8" idx="3"/>
            <a:endCxn id="16" idx="7"/>
          </p:cNvCxnSpPr>
          <p:nvPr/>
        </p:nvCxnSpPr>
        <p:spPr>
          <a:xfrm flipH="1">
            <a:off x="3720947" y="2880979"/>
            <a:ext cx="1658748" cy="62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BDADF3C-1F64-1684-BFF9-83E356D3433F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3720947" y="3761757"/>
            <a:ext cx="688557" cy="89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D8CF64A-2D55-D116-7AFC-389E25647B4B}"/>
              </a:ext>
            </a:extLst>
          </p:cNvPr>
          <p:cNvCxnSpPr>
            <a:cxnSpLocks/>
            <a:stCxn id="2" idx="4"/>
            <a:endCxn id="13" idx="7"/>
          </p:cNvCxnSpPr>
          <p:nvPr/>
        </p:nvCxnSpPr>
        <p:spPr>
          <a:xfrm flipH="1">
            <a:off x="2308766" y="1787436"/>
            <a:ext cx="30781" cy="1760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6D64EB6-D140-A2F3-FE64-6934CEFB367C}"/>
              </a:ext>
            </a:extLst>
          </p:cNvPr>
          <p:cNvSpPr/>
          <p:nvPr/>
        </p:nvSpPr>
        <p:spPr>
          <a:xfrm>
            <a:off x="864245" y="2966020"/>
            <a:ext cx="1950771" cy="1571625"/>
          </a:xfrm>
          <a:custGeom>
            <a:avLst/>
            <a:gdLst>
              <a:gd name="connsiteX0" fmla="*/ 779196 w 1950771"/>
              <a:gd name="connsiteY0" fmla="*/ 0 h 1571625"/>
              <a:gd name="connsiteX1" fmla="*/ 45771 w 1950771"/>
              <a:gd name="connsiteY1" fmla="*/ 962025 h 1571625"/>
              <a:gd name="connsiteX2" fmla="*/ 1950771 w 1950771"/>
              <a:gd name="connsiteY2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71" h="1571625">
                <a:moveTo>
                  <a:pt x="779196" y="0"/>
                </a:moveTo>
                <a:cubicBezTo>
                  <a:pt x="314852" y="350044"/>
                  <a:pt x="-149491" y="700088"/>
                  <a:pt x="45771" y="962025"/>
                </a:cubicBezTo>
                <a:cubicBezTo>
                  <a:pt x="241033" y="1223962"/>
                  <a:pt x="1636446" y="1508125"/>
                  <a:pt x="1950771" y="1571625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45573F5-F1AA-7703-9405-F16488B55973}"/>
              </a:ext>
            </a:extLst>
          </p:cNvPr>
          <p:cNvCxnSpPr>
            <a:cxnSpLocks/>
            <a:stCxn id="13" idx="5"/>
            <a:endCxn id="22" idx="0"/>
          </p:cNvCxnSpPr>
          <p:nvPr/>
        </p:nvCxnSpPr>
        <p:spPr>
          <a:xfrm>
            <a:off x="2308766" y="3802253"/>
            <a:ext cx="685070" cy="538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9B9F52B-894B-EB96-185A-B52CA8A728A0}"/>
              </a:ext>
            </a:extLst>
          </p:cNvPr>
          <p:cNvSpPr/>
          <p:nvPr/>
        </p:nvSpPr>
        <p:spPr>
          <a:xfrm>
            <a:off x="1920240" y="2695190"/>
            <a:ext cx="309136" cy="268264"/>
          </a:xfrm>
          <a:custGeom>
            <a:avLst/>
            <a:gdLst>
              <a:gd name="connsiteX0" fmla="*/ 0 w 309136"/>
              <a:gd name="connsiteY0" fmla="*/ 125823 h 277497"/>
              <a:gd name="connsiteX1" fmla="*/ 266700 w 309136"/>
              <a:gd name="connsiteY1" fmla="*/ 3903 h 277497"/>
              <a:gd name="connsiteX2" fmla="*/ 289560 w 309136"/>
              <a:gd name="connsiteY2" fmla="*/ 255363 h 277497"/>
              <a:gd name="connsiteX3" fmla="*/ 76200 w 309136"/>
              <a:gd name="connsiteY3" fmla="*/ 255363 h 27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36" h="277497">
                <a:moveTo>
                  <a:pt x="0" y="125823"/>
                </a:moveTo>
                <a:cubicBezTo>
                  <a:pt x="109220" y="54068"/>
                  <a:pt x="218440" y="-17687"/>
                  <a:pt x="266700" y="3903"/>
                </a:cubicBezTo>
                <a:cubicBezTo>
                  <a:pt x="314960" y="25493"/>
                  <a:pt x="321310" y="213453"/>
                  <a:pt x="289560" y="255363"/>
                </a:cubicBezTo>
                <a:cubicBezTo>
                  <a:pt x="257810" y="297273"/>
                  <a:pt x="97790" y="269333"/>
                  <a:pt x="76200" y="255363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5D91B2A-6F1D-0C8E-F6B4-8438D80E4FE4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 flipH="1">
            <a:off x="2993836" y="3814478"/>
            <a:ext cx="599832" cy="526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74FC03D-7653-894C-31CE-F962E86EEF1E}"/>
              </a:ext>
            </a:extLst>
          </p:cNvPr>
          <p:cNvCxnSpPr>
            <a:stCxn id="6" idx="4"/>
            <a:endCxn id="23" idx="0"/>
          </p:cNvCxnSpPr>
          <p:nvPr/>
        </p:nvCxnSpPr>
        <p:spPr>
          <a:xfrm>
            <a:off x="2901096" y="3145403"/>
            <a:ext cx="92740" cy="123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83EB790-B131-E59A-A1A7-B9DAA51D3AF3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3173836" y="4179149"/>
            <a:ext cx="1391940" cy="249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26C47C-B5D8-1D1A-E585-A3EBF9258D6A}"/>
              </a:ext>
            </a:extLst>
          </p:cNvPr>
          <p:cNvSpPr/>
          <p:nvPr/>
        </p:nvSpPr>
        <p:spPr>
          <a:xfrm>
            <a:off x="3185160" y="3055620"/>
            <a:ext cx="2184913" cy="1432560"/>
          </a:xfrm>
          <a:custGeom>
            <a:avLst/>
            <a:gdLst>
              <a:gd name="connsiteX0" fmla="*/ 1554480 w 2184913"/>
              <a:gd name="connsiteY0" fmla="*/ 0 h 1432560"/>
              <a:gd name="connsiteX1" fmla="*/ 2103120 w 2184913"/>
              <a:gd name="connsiteY1" fmla="*/ 998220 h 1432560"/>
              <a:gd name="connsiteX2" fmla="*/ 0 w 2184913"/>
              <a:gd name="connsiteY2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913" h="1432560">
                <a:moveTo>
                  <a:pt x="1554480" y="0"/>
                </a:moveTo>
                <a:cubicBezTo>
                  <a:pt x="1958340" y="379730"/>
                  <a:pt x="2362200" y="759460"/>
                  <a:pt x="2103120" y="998220"/>
                </a:cubicBezTo>
                <a:cubicBezTo>
                  <a:pt x="1844040" y="1236980"/>
                  <a:pt x="386080" y="1330960"/>
                  <a:pt x="0" y="143256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6A21A602-9822-7695-F236-735CF7422F48}"/>
              </a:ext>
            </a:extLst>
          </p:cNvPr>
          <p:cNvSpPr/>
          <p:nvPr/>
        </p:nvSpPr>
        <p:spPr>
          <a:xfrm>
            <a:off x="3152456" y="2933699"/>
            <a:ext cx="2584590" cy="1628775"/>
          </a:xfrm>
          <a:custGeom>
            <a:avLst/>
            <a:gdLst>
              <a:gd name="connsiteX0" fmla="*/ 2735580 w 2913930"/>
              <a:gd name="connsiteY0" fmla="*/ 0 h 1554480"/>
              <a:gd name="connsiteX1" fmla="*/ 2621280 w 2913930"/>
              <a:gd name="connsiteY1" fmla="*/ 1181100 h 1554480"/>
              <a:gd name="connsiteX2" fmla="*/ 0 w 2913930"/>
              <a:gd name="connsiteY2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3930" h="1554480">
                <a:moveTo>
                  <a:pt x="2735580" y="0"/>
                </a:moveTo>
                <a:cubicBezTo>
                  <a:pt x="2906395" y="461010"/>
                  <a:pt x="3077210" y="922020"/>
                  <a:pt x="2621280" y="1181100"/>
                </a:cubicBezTo>
                <a:cubicBezTo>
                  <a:pt x="2165350" y="1440180"/>
                  <a:pt x="431800" y="1501140"/>
                  <a:pt x="0" y="155448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25D49B1C-BFFF-5F4E-F0C6-DBCB434D9220}"/>
              </a:ext>
            </a:extLst>
          </p:cNvPr>
          <p:cNvSpPr/>
          <p:nvPr/>
        </p:nvSpPr>
        <p:spPr>
          <a:xfrm>
            <a:off x="3067050" y="2997200"/>
            <a:ext cx="1511300" cy="819150"/>
          </a:xfrm>
          <a:custGeom>
            <a:avLst/>
            <a:gdLst>
              <a:gd name="connsiteX0" fmla="*/ 0 w 1511300"/>
              <a:gd name="connsiteY0" fmla="*/ 0 h 819150"/>
              <a:gd name="connsiteX1" fmla="*/ 1060450 w 1511300"/>
              <a:gd name="connsiteY1" fmla="*/ 203200 h 819150"/>
              <a:gd name="connsiteX2" fmla="*/ 1511300 w 1511300"/>
              <a:gd name="connsiteY2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819150">
                <a:moveTo>
                  <a:pt x="0" y="0"/>
                </a:moveTo>
                <a:cubicBezTo>
                  <a:pt x="404283" y="33337"/>
                  <a:pt x="808567" y="66675"/>
                  <a:pt x="1060450" y="203200"/>
                </a:cubicBezTo>
                <a:cubicBezTo>
                  <a:pt x="1312333" y="339725"/>
                  <a:pt x="1460500" y="785283"/>
                  <a:pt x="1511300" y="8191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029D86AD-AF6C-8199-E2A1-D21993C3FA87}"/>
              </a:ext>
            </a:extLst>
          </p:cNvPr>
          <p:cNvSpPr/>
          <p:nvPr/>
        </p:nvSpPr>
        <p:spPr>
          <a:xfrm>
            <a:off x="2432050" y="1758950"/>
            <a:ext cx="2197100" cy="2057400"/>
          </a:xfrm>
          <a:custGeom>
            <a:avLst/>
            <a:gdLst>
              <a:gd name="connsiteX0" fmla="*/ 0 w 2197100"/>
              <a:gd name="connsiteY0" fmla="*/ 0 h 2057400"/>
              <a:gd name="connsiteX1" fmla="*/ 1866900 w 2197100"/>
              <a:gd name="connsiteY1" fmla="*/ 1390650 h 2057400"/>
              <a:gd name="connsiteX2" fmla="*/ 2197100 w 2197100"/>
              <a:gd name="connsiteY2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2057400">
                <a:moveTo>
                  <a:pt x="0" y="0"/>
                </a:moveTo>
                <a:cubicBezTo>
                  <a:pt x="750358" y="523875"/>
                  <a:pt x="1500717" y="1047750"/>
                  <a:pt x="1866900" y="1390650"/>
                </a:cubicBezTo>
                <a:cubicBezTo>
                  <a:pt x="2233083" y="1733550"/>
                  <a:pt x="2142067" y="1984375"/>
                  <a:pt x="2197100" y="20574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67A938D3-373B-56E5-C0EC-CFBF0B3EEF0B}"/>
              </a:ext>
            </a:extLst>
          </p:cNvPr>
          <p:cNvSpPr/>
          <p:nvPr/>
        </p:nvSpPr>
        <p:spPr>
          <a:xfrm>
            <a:off x="2446588" y="1756150"/>
            <a:ext cx="1188152" cy="1688089"/>
          </a:xfrm>
          <a:custGeom>
            <a:avLst/>
            <a:gdLst>
              <a:gd name="connsiteX0" fmla="*/ 0 w 1234440"/>
              <a:gd name="connsiteY0" fmla="*/ 0 h 1691640"/>
              <a:gd name="connsiteX1" fmla="*/ 1089660 w 1234440"/>
              <a:gd name="connsiteY1" fmla="*/ 1013460 h 1691640"/>
              <a:gd name="connsiteX2" fmla="*/ 1234440 w 1234440"/>
              <a:gd name="connsiteY2" fmla="*/ 169164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691640">
                <a:moveTo>
                  <a:pt x="0" y="0"/>
                </a:moveTo>
                <a:cubicBezTo>
                  <a:pt x="441960" y="365760"/>
                  <a:pt x="883920" y="731520"/>
                  <a:pt x="1089660" y="1013460"/>
                </a:cubicBezTo>
                <a:cubicBezTo>
                  <a:pt x="1295400" y="1295400"/>
                  <a:pt x="1193800" y="1604010"/>
                  <a:pt x="1234440" y="169164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A7D5B9D-1601-D9CC-1C6B-4E31100B2178}"/>
              </a:ext>
            </a:extLst>
          </p:cNvPr>
          <p:cNvGrpSpPr/>
          <p:nvPr/>
        </p:nvGrpSpPr>
        <p:grpSpPr>
          <a:xfrm>
            <a:off x="1432678" y="3884536"/>
            <a:ext cx="502720" cy="360000"/>
            <a:chOff x="3549827" y="4295320"/>
            <a:chExt cx="502720" cy="36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A34A2C4-49F0-83F0-699C-0E959B90FA10}"/>
                </a:ext>
              </a:extLst>
            </p:cNvPr>
            <p:cNvSpPr/>
            <p:nvPr/>
          </p:nvSpPr>
          <p:spPr>
            <a:xfrm>
              <a:off x="3621187" y="4295320"/>
              <a:ext cx="360000" cy="36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F5F163-F09D-CA58-C89F-050FAA5A52C7}"/>
                </a:ext>
              </a:extLst>
            </p:cNvPr>
            <p:cNvSpPr txBox="1"/>
            <p:nvPr/>
          </p:nvSpPr>
          <p:spPr>
            <a:xfrm>
              <a:off x="3549827" y="4336821"/>
              <a:ext cx="50272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14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0F0FBD2-46F9-E4B1-FB95-34E74F54D69A}"/>
              </a:ext>
            </a:extLst>
          </p:cNvPr>
          <p:cNvCxnSpPr>
            <a:cxnSpLocks/>
            <a:stCxn id="9" idx="4"/>
            <a:endCxn id="52" idx="1"/>
          </p:cNvCxnSpPr>
          <p:nvPr/>
        </p:nvCxnSpPr>
        <p:spPr>
          <a:xfrm>
            <a:off x="1520938" y="3796024"/>
            <a:ext cx="35821" cy="14123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A05BEEF7-C484-A70C-2DFD-00E3AED01D77}"/>
              </a:ext>
            </a:extLst>
          </p:cNvPr>
          <p:cNvSpPr/>
          <p:nvPr/>
        </p:nvSpPr>
        <p:spPr>
          <a:xfrm>
            <a:off x="391136" y="2143125"/>
            <a:ext cx="2428264" cy="2419350"/>
          </a:xfrm>
          <a:custGeom>
            <a:avLst/>
            <a:gdLst>
              <a:gd name="connsiteX0" fmla="*/ 809014 w 2428264"/>
              <a:gd name="connsiteY0" fmla="*/ 0 h 2419350"/>
              <a:gd name="connsiteX1" fmla="*/ 75589 w 2428264"/>
              <a:gd name="connsiteY1" fmla="*/ 1838325 h 2419350"/>
              <a:gd name="connsiteX2" fmla="*/ 2428264 w 2428264"/>
              <a:gd name="connsiteY2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264" h="2419350">
                <a:moveTo>
                  <a:pt x="809014" y="0"/>
                </a:moveTo>
                <a:cubicBezTo>
                  <a:pt x="307364" y="717550"/>
                  <a:pt x="-194286" y="1435100"/>
                  <a:pt x="75589" y="1838325"/>
                </a:cubicBezTo>
                <a:cubicBezTo>
                  <a:pt x="345464" y="2241550"/>
                  <a:pt x="2056789" y="2317750"/>
                  <a:pt x="2428264" y="241935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112E2EE-79EB-7F31-B204-B0DA1446D50D}"/>
              </a:ext>
            </a:extLst>
          </p:cNvPr>
          <p:cNvSpPr/>
          <p:nvPr/>
        </p:nvSpPr>
        <p:spPr>
          <a:xfrm>
            <a:off x="1226987" y="1813560"/>
            <a:ext cx="1074253" cy="1630680"/>
          </a:xfrm>
          <a:custGeom>
            <a:avLst/>
            <a:gdLst>
              <a:gd name="connsiteX0" fmla="*/ 1074253 w 1074253"/>
              <a:gd name="connsiteY0" fmla="*/ 0 h 1630680"/>
              <a:gd name="connsiteX1" fmla="*/ 37933 w 1074253"/>
              <a:gd name="connsiteY1" fmla="*/ 967740 h 1630680"/>
              <a:gd name="connsiteX2" fmla="*/ 228433 w 1074253"/>
              <a:gd name="connsiteY2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253" h="1630680">
                <a:moveTo>
                  <a:pt x="1074253" y="0"/>
                </a:moveTo>
                <a:cubicBezTo>
                  <a:pt x="626578" y="347980"/>
                  <a:pt x="178903" y="695960"/>
                  <a:pt x="37933" y="967740"/>
                </a:cubicBezTo>
                <a:cubicBezTo>
                  <a:pt x="-103037" y="1239520"/>
                  <a:pt x="191603" y="1513840"/>
                  <a:pt x="228433" y="16306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DEFFA50-26D7-6712-400B-B597146FABB6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1648217" y="3092682"/>
            <a:ext cx="1125600" cy="3960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A9C933F-ED4D-D75F-1A47-D4156E51918D}"/>
              </a:ext>
            </a:extLst>
          </p:cNvPr>
          <p:cNvSpPr/>
          <p:nvPr/>
        </p:nvSpPr>
        <p:spPr>
          <a:xfrm>
            <a:off x="1679782" y="3672264"/>
            <a:ext cx="1773162" cy="247517"/>
          </a:xfrm>
          <a:custGeom>
            <a:avLst/>
            <a:gdLst>
              <a:gd name="connsiteX0" fmla="*/ 0 w 1783080"/>
              <a:gd name="connsiteY0" fmla="*/ 0 h 389107"/>
              <a:gd name="connsiteX1" fmla="*/ 723900 w 1783080"/>
              <a:gd name="connsiteY1" fmla="*/ 388620 h 389107"/>
              <a:gd name="connsiteX2" fmla="*/ 1783080 w 1783080"/>
              <a:gd name="connsiteY2" fmla="*/ 76200 h 38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080" h="389107">
                <a:moveTo>
                  <a:pt x="0" y="0"/>
                </a:moveTo>
                <a:cubicBezTo>
                  <a:pt x="213360" y="187960"/>
                  <a:pt x="426720" y="375920"/>
                  <a:pt x="723900" y="388620"/>
                </a:cubicBezTo>
                <a:cubicBezTo>
                  <a:pt x="1021080" y="401320"/>
                  <a:pt x="1630680" y="162560"/>
                  <a:pt x="1783080" y="76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9BFFBA11-1835-B65E-02BC-6BD97B72B275}"/>
              </a:ext>
            </a:extLst>
          </p:cNvPr>
          <p:cNvSpPr/>
          <p:nvPr/>
        </p:nvSpPr>
        <p:spPr>
          <a:xfrm>
            <a:off x="1661160" y="3395497"/>
            <a:ext cx="1752600" cy="246863"/>
          </a:xfrm>
          <a:custGeom>
            <a:avLst/>
            <a:gdLst>
              <a:gd name="connsiteX0" fmla="*/ 1752600 w 1752600"/>
              <a:gd name="connsiteY0" fmla="*/ 246863 h 246863"/>
              <a:gd name="connsiteX1" fmla="*/ 906780 w 1752600"/>
              <a:gd name="connsiteY1" fmla="*/ 3023 h 246863"/>
              <a:gd name="connsiteX2" fmla="*/ 0 w 1752600"/>
              <a:gd name="connsiteY2" fmla="*/ 132563 h 24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46863">
                <a:moveTo>
                  <a:pt x="1752600" y="246863"/>
                </a:moveTo>
                <a:cubicBezTo>
                  <a:pt x="1475740" y="134468"/>
                  <a:pt x="1198880" y="22073"/>
                  <a:pt x="906780" y="3023"/>
                </a:cubicBezTo>
                <a:cubicBezTo>
                  <a:pt x="614680" y="-16027"/>
                  <a:pt x="307340" y="58268"/>
                  <a:pt x="0" y="132563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E1D3D78-B0A1-6EB1-0516-54E60156FC40}"/>
              </a:ext>
            </a:extLst>
          </p:cNvPr>
          <p:cNvSpPr/>
          <p:nvPr/>
        </p:nvSpPr>
        <p:spPr>
          <a:xfrm>
            <a:off x="1657350" y="3733800"/>
            <a:ext cx="2739841" cy="486383"/>
          </a:xfrm>
          <a:custGeom>
            <a:avLst/>
            <a:gdLst>
              <a:gd name="connsiteX0" fmla="*/ 0 w 2739841"/>
              <a:gd name="connsiteY0" fmla="*/ 0 h 486383"/>
              <a:gd name="connsiteX1" fmla="*/ 838200 w 2739841"/>
              <a:gd name="connsiteY1" fmla="*/ 469900 h 486383"/>
              <a:gd name="connsiteX2" fmla="*/ 2438400 w 2739841"/>
              <a:gd name="connsiteY2" fmla="*/ 374650 h 486383"/>
              <a:gd name="connsiteX3" fmla="*/ 2736850 w 2739841"/>
              <a:gd name="connsiteY3" fmla="*/ 323850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841" h="486383">
                <a:moveTo>
                  <a:pt x="0" y="0"/>
                </a:moveTo>
                <a:cubicBezTo>
                  <a:pt x="215900" y="203729"/>
                  <a:pt x="431800" y="407458"/>
                  <a:pt x="838200" y="469900"/>
                </a:cubicBezTo>
                <a:cubicBezTo>
                  <a:pt x="1244600" y="532342"/>
                  <a:pt x="2121958" y="398992"/>
                  <a:pt x="2438400" y="374650"/>
                </a:cubicBezTo>
                <a:cubicBezTo>
                  <a:pt x="2754842" y="350308"/>
                  <a:pt x="2745846" y="337079"/>
                  <a:pt x="2736850" y="3238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6DCE1A0-B155-00DC-AD21-C13C7AD39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09019"/>
              </p:ext>
            </p:extLst>
          </p:nvPr>
        </p:nvGraphicFramePr>
        <p:xfrm>
          <a:off x="956442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E7E0552-9A69-17A7-90C4-3AE909C3A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242330"/>
              </p:ext>
            </p:extLst>
          </p:nvPr>
        </p:nvGraphicFramePr>
        <p:xfrm>
          <a:off x="5622160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1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集外词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梯度消失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3731120-946E-4246-83E8-F81E7DA434CF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" name="TextBox 195">
            <a:extLst>
              <a:ext uri="{FF2B5EF4-FFF2-40B4-BE49-F238E27FC236}">
                <a16:creationId xmlns:a16="http://schemas.microsoft.com/office/drawing/2014/main" id="{F68576EE-88DA-DB7D-0339-9144BEC39FEB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预训练辅助词嵌入阶段</a:t>
            </a:r>
          </a:p>
        </p:txBody>
      </p:sp>
      <p:sp>
        <p:nvSpPr>
          <p:cNvPr id="17" name="TextBox 202">
            <a:extLst>
              <a:ext uri="{FF2B5EF4-FFF2-40B4-BE49-F238E27FC236}">
                <a16:creationId xmlns:a16="http://schemas.microsoft.com/office/drawing/2014/main" id="{E071AC56-82F7-69D8-2A83-88791ED1B004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0" name="燕尾形 241">
            <a:extLst>
              <a:ext uri="{FF2B5EF4-FFF2-40B4-BE49-F238E27FC236}">
                <a16:creationId xmlns:a16="http://schemas.microsoft.com/office/drawing/2014/main" id="{19E9387F-2AC4-BEE4-0713-8B88FDC5AE1A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47">
            <a:extLst>
              <a:ext uri="{FF2B5EF4-FFF2-40B4-BE49-F238E27FC236}">
                <a16:creationId xmlns:a16="http://schemas.microsoft.com/office/drawing/2014/main" id="{26388312-7FAC-8352-D85A-DBAF487C121E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代码表征阶段</a:t>
            </a:r>
          </a:p>
        </p:txBody>
      </p:sp>
      <p:sp>
        <p:nvSpPr>
          <p:cNvPr id="33" name="windows_320167">
            <a:extLst>
              <a:ext uri="{FF2B5EF4-FFF2-40B4-BE49-F238E27FC236}">
                <a16:creationId xmlns:a16="http://schemas.microsoft.com/office/drawing/2014/main" id="{76B1EB9B-F96A-B0AA-508B-DAA277884F12}"/>
              </a:ext>
            </a:extLst>
          </p:cNvPr>
          <p:cNvSpPr/>
          <p:nvPr/>
        </p:nvSpPr>
        <p:spPr>
          <a:xfrm>
            <a:off x="1154986" y="2212071"/>
            <a:ext cx="609685" cy="507303"/>
          </a:xfrm>
          <a:custGeom>
            <a:avLst/>
            <a:gdLst>
              <a:gd name="T0" fmla="*/ 6542 w 6827"/>
              <a:gd name="T1" fmla="*/ 0 h 5689"/>
              <a:gd name="T2" fmla="*/ 2560 w 6827"/>
              <a:gd name="T3" fmla="*/ 0 h 5689"/>
              <a:gd name="T4" fmla="*/ 2276 w 6827"/>
              <a:gd name="T5" fmla="*/ 284 h 5689"/>
              <a:gd name="T6" fmla="*/ 2276 w 6827"/>
              <a:gd name="T7" fmla="*/ 1138 h 5689"/>
              <a:gd name="T8" fmla="*/ 1422 w 6827"/>
              <a:gd name="T9" fmla="*/ 1138 h 5689"/>
              <a:gd name="T10" fmla="*/ 1138 w 6827"/>
              <a:gd name="T11" fmla="*/ 1422 h 5689"/>
              <a:gd name="T12" fmla="*/ 1138 w 6827"/>
              <a:gd name="T13" fmla="*/ 2275 h 5689"/>
              <a:gd name="T14" fmla="*/ 284 w 6827"/>
              <a:gd name="T15" fmla="*/ 2275 h 5689"/>
              <a:gd name="T16" fmla="*/ 0 w 6827"/>
              <a:gd name="T17" fmla="*/ 2560 h 5689"/>
              <a:gd name="T18" fmla="*/ 0 w 6827"/>
              <a:gd name="T19" fmla="*/ 5404 h 5689"/>
              <a:gd name="T20" fmla="*/ 284 w 6827"/>
              <a:gd name="T21" fmla="*/ 5689 h 5689"/>
              <a:gd name="T22" fmla="*/ 4267 w 6827"/>
              <a:gd name="T23" fmla="*/ 5689 h 5689"/>
              <a:gd name="T24" fmla="*/ 4551 w 6827"/>
              <a:gd name="T25" fmla="*/ 5404 h 5689"/>
              <a:gd name="T26" fmla="*/ 4551 w 6827"/>
              <a:gd name="T27" fmla="*/ 4551 h 5689"/>
              <a:gd name="T28" fmla="*/ 5404 w 6827"/>
              <a:gd name="T29" fmla="*/ 4551 h 5689"/>
              <a:gd name="T30" fmla="*/ 5689 w 6827"/>
              <a:gd name="T31" fmla="*/ 4267 h 5689"/>
              <a:gd name="T32" fmla="*/ 5689 w 6827"/>
              <a:gd name="T33" fmla="*/ 3413 h 5689"/>
              <a:gd name="T34" fmla="*/ 6542 w 6827"/>
              <a:gd name="T35" fmla="*/ 3413 h 5689"/>
              <a:gd name="T36" fmla="*/ 6827 w 6827"/>
              <a:gd name="T37" fmla="*/ 3129 h 5689"/>
              <a:gd name="T38" fmla="*/ 6827 w 6827"/>
              <a:gd name="T39" fmla="*/ 284 h 5689"/>
              <a:gd name="T40" fmla="*/ 6542 w 6827"/>
              <a:gd name="T41" fmla="*/ 0 h 5689"/>
              <a:gd name="T42" fmla="*/ 5120 w 6827"/>
              <a:gd name="T43" fmla="*/ 3982 h 5689"/>
              <a:gd name="T44" fmla="*/ 4267 w 6827"/>
              <a:gd name="T45" fmla="*/ 3982 h 5689"/>
              <a:gd name="T46" fmla="*/ 1707 w 6827"/>
              <a:gd name="T47" fmla="*/ 3982 h 5689"/>
              <a:gd name="T48" fmla="*/ 1707 w 6827"/>
              <a:gd name="T49" fmla="*/ 2560 h 5689"/>
              <a:gd name="T50" fmla="*/ 1707 w 6827"/>
              <a:gd name="T51" fmla="*/ 1707 h 5689"/>
              <a:gd name="T52" fmla="*/ 2276 w 6827"/>
              <a:gd name="T53" fmla="*/ 1707 h 5689"/>
              <a:gd name="T54" fmla="*/ 2276 w 6827"/>
              <a:gd name="T55" fmla="*/ 3129 h 5689"/>
              <a:gd name="T56" fmla="*/ 2560 w 6827"/>
              <a:gd name="T57" fmla="*/ 3413 h 5689"/>
              <a:gd name="T58" fmla="*/ 5120 w 6827"/>
              <a:gd name="T59" fmla="*/ 3413 h 5689"/>
              <a:gd name="T60" fmla="*/ 5120 w 6827"/>
              <a:gd name="T61" fmla="*/ 398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27" h="5689">
                <a:moveTo>
                  <a:pt x="6542" y="0"/>
                </a:moveTo>
                <a:lnTo>
                  <a:pt x="2560" y="0"/>
                </a:lnTo>
                <a:cubicBezTo>
                  <a:pt x="2403" y="0"/>
                  <a:pt x="2276" y="127"/>
                  <a:pt x="2276" y="284"/>
                </a:cubicBezTo>
                <a:lnTo>
                  <a:pt x="2276" y="1138"/>
                </a:lnTo>
                <a:lnTo>
                  <a:pt x="1422" y="1138"/>
                </a:lnTo>
                <a:cubicBezTo>
                  <a:pt x="1265" y="1138"/>
                  <a:pt x="1138" y="1265"/>
                  <a:pt x="1138" y="1422"/>
                </a:cubicBezTo>
                <a:lnTo>
                  <a:pt x="1138" y="2275"/>
                </a:lnTo>
                <a:lnTo>
                  <a:pt x="284" y="2275"/>
                </a:lnTo>
                <a:cubicBezTo>
                  <a:pt x="127" y="2275"/>
                  <a:pt x="0" y="2403"/>
                  <a:pt x="0" y="2560"/>
                </a:cubicBezTo>
                <a:lnTo>
                  <a:pt x="0" y="5404"/>
                </a:lnTo>
                <a:cubicBezTo>
                  <a:pt x="0" y="5561"/>
                  <a:pt x="127" y="5689"/>
                  <a:pt x="284" y="5689"/>
                </a:cubicBezTo>
                <a:lnTo>
                  <a:pt x="4267" y="5689"/>
                </a:lnTo>
                <a:cubicBezTo>
                  <a:pt x="4424" y="5689"/>
                  <a:pt x="4551" y="5561"/>
                  <a:pt x="4551" y="5404"/>
                </a:cubicBezTo>
                <a:lnTo>
                  <a:pt x="4551" y="4551"/>
                </a:lnTo>
                <a:lnTo>
                  <a:pt x="5404" y="4551"/>
                </a:lnTo>
                <a:cubicBezTo>
                  <a:pt x="5561" y="4551"/>
                  <a:pt x="5689" y="4424"/>
                  <a:pt x="5689" y="4267"/>
                </a:cubicBezTo>
                <a:lnTo>
                  <a:pt x="5689" y="3413"/>
                </a:lnTo>
                <a:lnTo>
                  <a:pt x="6542" y="3413"/>
                </a:lnTo>
                <a:cubicBezTo>
                  <a:pt x="6700" y="3413"/>
                  <a:pt x="6827" y="3286"/>
                  <a:pt x="6827" y="3129"/>
                </a:cubicBezTo>
                <a:lnTo>
                  <a:pt x="6827" y="284"/>
                </a:lnTo>
                <a:cubicBezTo>
                  <a:pt x="6827" y="127"/>
                  <a:pt x="6700" y="0"/>
                  <a:pt x="6542" y="0"/>
                </a:cubicBezTo>
                <a:close/>
                <a:moveTo>
                  <a:pt x="5120" y="3982"/>
                </a:moveTo>
                <a:lnTo>
                  <a:pt x="4267" y="3982"/>
                </a:lnTo>
                <a:lnTo>
                  <a:pt x="1707" y="3982"/>
                </a:lnTo>
                <a:lnTo>
                  <a:pt x="1707" y="2560"/>
                </a:lnTo>
                <a:lnTo>
                  <a:pt x="1707" y="1707"/>
                </a:lnTo>
                <a:lnTo>
                  <a:pt x="2276" y="1707"/>
                </a:lnTo>
                <a:lnTo>
                  <a:pt x="2276" y="3129"/>
                </a:lnTo>
                <a:cubicBezTo>
                  <a:pt x="2276" y="3286"/>
                  <a:pt x="2403" y="3413"/>
                  <a:pt x="2560" y="3413"/>
                </a:cubicBezTo>
                <a:lnTo>
                  <a:pt x="5120" y="3413"/>
                </a:lnTo>
                <a:lnTo>
                  <a:pt x="5120" y="39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181E14-FB8A-9078-BC9C-B49EB7942245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/>
          </a:p>
        </p:txBody>
      </p:sp>
      <p:sp>
        <p:nvSpPr>
          <p:cNvPr id="36" name="下箭头 64">
            <a:extLst>
              <a:ext uri="{FF2B5EF4-FFF2-40B4-BE49-F238E27FC236}">
                <a16:creationId xmlns:a16="http://schemas.microsoft.com/office/drawing/2014/main" id="{3D24A786-8499-1446-CDEC-A16ECDCD2CD8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64">
            <a:extLst>
              <a:ext uri="{FF2B5EF4-FFF2-40B4-BE49-F238E27FC236}">
                <a16:creationId xmlns:a16="http://schemas.microsoft.com/office/drawing/2014/main" id="{94C421CC-DD61-F156-C7E6-28B761302C98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0D640E9-E8D1-35F7-1C78-5C3E805235F9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64">
            <a:extLst>
              <a:ext uri="{FF2B5EF4-FFF2-40B4-BE49-F238E27FC236}">
                <a16:creationId xmlns:a16="http://schemas.microsoft.com/office/drawing/2014/main" id="{DB3BE690-2B62-CCAD-9677-4381B5CCBA8B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B5F5E551-3367-3AFA-7876-EAE124201A26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E9A06D-6E5A-07E7-2B49-F3B48785EC49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D18731-D1AB-A849-1D6E-64A79B68FA93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40B527C-7438-A39E-D8F2-8E1D4D7B4B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95AEF0-67EA-0573-469C-0E6D279F8E44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068B41-CFA4-A90A-7FF3-89E3B4A0CEF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731E4847-ADDD-F4F4-E54D-217D1C8FC18D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E33AE16A-68AB-4B5B-80B7-873B836C240F}"/>
              </a:ext>
            </a:extLst>
          </p:cNvPr>
          <p:cNvSpPr/>
          <p:nvPr/>
        </p:nvSpPr>
        <p:spPr>
          <a:xfrm>
            <a:off x="2438065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1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E142D59D-F02F-FC67-83A2-1B2E3B124F13}"/>
              </a:ext>
            </a:extLst>
          </p:cNvPr>
          <p:cNvSpPr/>
          <p:nvPr/>
        </p:nvSpPr>
        <p:spPr>
          <a:xfrm>
            <a:off x="2438065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2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C41DA7F-C46C-09A7-61BB-8D667780098F}"/>
              </a:ext>
            </a:extLst>
          </p:cNvPr>
          <p:cNvSpPr/>
          <p:nvPr/>
        </p:nvSpPr>
        <p:spPr>
          <a:xfrm>
            <a:off x="2438065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m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48">
            <a:extLst>
              <a:ext uri="{FF2B5EF4-FFF2-40B4-BE49-F238E27FC236}">
                <a16:creationId xmlns:a16="http://schemas.microsoft.com/office/drawing/2014/main" id="{F9F94082-E7F1-3812-C5E0-3BBB44142133}"/>
              </a:ext>
            </a:extLst>
          </p:cNvPr>
          <p:cNvSpPr txBox="1"/>
          <p:nvPr/>
        </p:nvSpPr>
        <p:spPr>
          <a:xfrm>
            <a:off x="2539527" y="2352400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5">
            <a:extLst>
              <a:ext uri="{FF2B5EF4-FFF2-40B4-BE49-F238E27FC236}">
                <a16:creationId xmlns:a16="http://schemas.microsoft.com/office/drawing/2014/main" id="{E423953E-C7C3-D346-6D9E-D071926C8A12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相邻单元迭代算法</a:t>
            </a:r>
          </a:p>
        </p:txBody>
      </p:sp>
      <p:sp>
        <p:nvSpPr>
          <p:cNvPr id="61" name="燕尾形 240">
            <a:extLst>
              <a:ext uri="{FF2B5EF4-FFF2-40B4-BE49-F238E27FC236}">
                <a16:creationId xmlns:a16="http://schemas.microsoft.com/office/drawing/2014/main" id="{54AF14A9-D1C4-3F9D-91BA-3344B3D3C2BC}"/>
              </a:ext>
            </a:extLst>
          </p:cNvPr>
          <p:cNvSpPr/>
          <p:nvPr/>
        </p:nvSpPr>
        <p:spPr>
          <a:xfrm>
            <a:off x="3121534" y="2215145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B771E5-6601-F191-8F90-DBA448F7C203}"/>
              </a:ext>
            </a:extLst>
          </p:cNvPr>
          <p:cNvGrpSpPr/>
          <p:nvPr/>
        </p:nvGrpSpPr>
        <p:grpSpPr>
          <a:xfrm>
            <a:off x="3386525" y="1695138"/>
            <a:ext cx="1702902" cy="1346067"/>
            <a:chOff x="3324555" y="2713843"/>
            <a:chExt cx="1702902" cy="1346067"/>
          </a:xfrm>
        </p:grpSpPr>
        <p:sp>
          <p:nvSpPr>
            <p:cNvPr id="62" name="流程图: 数据 6">
              <a:extLst>
                <a:ext uri="{FF2B5EF4-FFF2-40B4-BE49-F238E27FC236}">
                  <a16:creationId xmlns:a16="http://schemas.microsoft.com/office/drawing/2014/main" id="{9F2AD9F3-5186-8AB4-A667-482BAAAF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555" y="2713843"/>
              <a:ext cx="1702902" cy="1346067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C37CADF1-6723-8BB6-E30D-CDAAA9C239D7}"/>
                </a:ext>
              </a:extLst>
            </p:cNvPr>
            <p:cNvSpPr/>
            <p:nvPr/>
          </p:nvSpPr>
          <p:spPr>
            <a:xfrm>
              <a:off x="3472294" y="2814522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相邻单元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E939AC47-43C6-D6DE-3A48-55D3655FE1EA}"/>
                </a:ext>
              </a:extLst>
            </p:cNvPr>
            <p:cNvSpPr/>
            <p:nvPr/>
          </p:nvSpPr>
          <p:spPr>
            <a:xfrm>
              <a:off x="4338362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  <p:sp>
          <p:nvSpPr>
            <p:cNvPr id="65" name="流程图: 过程 64">
              <a:extLst>
                <a:ext uri="{FF2B5EF4-FFF2-40B4-BE49-F238E27FC236}">
                  <a16:creationId xmlns:a16="http://schemas.microsoft.com/office/drawing/2014/main" id="{121640B8-0D25-8421-1D64-3B0B02AA30CD}"/>
                </a:ext>
              </a:extLst>
            </p:cNvPr>
            <p:cNvSpPr/>
            <p:nvPr/>
          </p:nvSpPr>
          <p:spPr>
            <a:xfrm>
              <a:off x="4153631" y="2814522"/>
              <a:ext cx="724731" cy="46359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</a:t>
              </a:r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87DFA0B9-27E9-0385-01DF-DB3A40DB8A99}"/>
                </a:ext>
              </a:extLst>
            </p:cNvPr>
            <p:cNvSpPr/>
            <p:nvPr/>
          </p:nvSpPr>
          <p:spPr>
            <a:xfrm>
              <a:off x="3472294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759C9C5-9654-57B3-8CFE-3305DF623911}"/>
                </a:ext>
              </a:extLst>
            </p:cNvPr>
            <p:cNvCxnSpPr/>
            <p:nvPr/>
          </p:nvCxnSpPr>
          <p:spPr>
            <a:xfrm>
              <a:off x="3752359" y="3282522"/>
              <a:ext cx="0" cy="1570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8279EC-0EB8-892F-1F71-F4CD8B028D70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>
              <a:off x="4012294" y="3689986"/>
              <a:ext cx="32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9C8486C-42C0-1901-FC45-BBC617D2837D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4608362" y="3282522"/>
              <a:ext cx="0" cy="1734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8D6A29-DF38-2660-C41B-ADEFC4648E2C}"/>
                </a:ext>
              </a:extLst>
            </p:cNvPr>
            <p:cNvCxnSpPr>
              <a:stCxn id="65" idx="1"/>
              <a:endCxn id="63" idx="3"/>
            </p:cNvCxnSpPr>
            <p:nvPr/>
          </p:nvCxnSpPr>
          <p:spPr>
            <a:xfrm flipH="1">
              <a:off x="4012294" y="3046317"/>
              <a:ext cx="141337" cy="2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C1BFF41-5B03-27AF-596F-211D8E1269AF}"/>
              </a:ext>
            </a:extLst>
          </p:cNvPr>
          <p:cNvSpPr/>
          <p:nvPr/>
        </p:nvSpPr>
        <p:spPr>
          <a:xfrm>
            <a:off x="5394982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0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F76C13-A7FF-C2A8-8953-7C0D67B42C07}"/>
              </a:ext>
            </a:extLst>
          </p:cNvPr>
          <p:cNvSpPr/>
          <p:nvPr/>
        </p:nvSpPr>
        <p:spPr>
          <a:xfrm>
            <a:off x="5394982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87D70F61-A1F7-A09E-2646-561D4FB01147}"/>
              </a:ext>
            </a:extLst>
          </p:cNvPr>
          <p:cNvSpPr/>
          <p:nvPr/>
        </p:nvSpPr>
        <p:spPr>
          <a:xfrm>
            <a:off x="5394982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48">
            <a:extLst>
              <a:ext uri="{FF2B5EF4-FFF2-40B4-BE49-F238E27FC236}">
                <a16:creationId xmlns:a16="http://schemas.microsoft.com/office/drawing/2014/main" id="{A97CEC69-8D0B-0F65-48C8-43137C813D8F}"/>
              </a:ext>
            </a:extLst>
          </p:cNvPr>
          <p:cNvSpPr txBox="1"/>
          <p:nvPr/>
        </p:nvSpPr>
        <p:spPr>
          <a:xfrm>
            <a:off x="5496444" y="2319044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240">
            <a:extLst>
              <a:ext uri="{FF2B5EF4-FFF2-40B4-BE49-F238E27FC236}">
                <a16:creationId xmlns:a16="http://schemas.microsoft.com/office/drawing/2014/main" id="{317BE286-3F27-2ECD-6CDE-ECBCFB77E8E3}"/>
              </a:ext>
            </a:extLst>
          </p:cNvPr>
          <p:cNvSpPr/>
          <p:nvPr/>
        </p:nvSpPr>
        <p:spPr>
          <a:xfrm>
            <a:off x="5119047" y="2228050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95">
            <a:extLst>
              <a:ext uri="{FF2B5EF4-FFF2-40B4-BE49-F238E27FC236}">
                <a16:creationId xmlns:a16="http://schemas.microsoft.com/office/drawing/2014/main" id="{7B3A2014-F9EE-71DB-29B2-C2CE4FC2A99F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692</Words>
  <Application>Microsoft Office PowerPoint</Application>
  <PresentationFormat>宽屏</PresentationFormat>
  <Paragraphs>380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45</cp:revision>
  <dcterms:created xsi:type="dcterms:W3CDTF">2024-02-14T03:29:44Z</dcterms:created>
  <dcterms:modified xsi:type="dcterms:W3CDTF">2024-04-15T07:32:48Z</dcterms:modified>
</cp:coreProperties>
</file>