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61" r:id="rId5"/>
    <p:sldId id="256" r:id="rId6"/>
    <p:sldId id="262" r:id="rId7"/>
    <p:sldId id="257" r:id="rId8"/>
    <p:sldId id="263" r:id="rId9"/>
    <p:sldId id="264" r:id="rId10"/>
    <p:sldId id="266" r:id="rId11"/>
    <p:sldId id="271" r:id="rId12"/>
    <p:sldId id="267" r:id="rId13"/>
    <p:sldId id="265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BCEF4"/>
    <a:srgbClr val="DAE3F3"/>
    <a:srgbClr val="C5E0B4"/>
    <a:srgbClr val="FFF2CC"/>
    <a:srgbClr val="D6DCE5"/>
    <a:srgbClr val="E1D3FB"/>
    <a:srgbClr val="FFDF92"/>
    <a:srgbClr val="4B7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038" autoAdjust="0"/>
  </p:normalViewPr>
  <p:slideViewPr>
    <p:cSldViewPr snapToGrid="0">
      <p:cViewPr varScale="1">
        <p:scale>
          <a:sx n="42" d="100"/>
          <a:sy n="42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rgbClr val="1367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  <c:pt idx="5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07-496B-B621-2B45E5B21266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rgbClr val="219E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07-496B-B621-2B45E5B21266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rgbClr val="90C9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  <c:pt idx="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07-496B-B621-2B45E5B21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074991"/>
        <c:axId val="14390725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D807-496B-B621-2B45E5B21266}"/>
                  </c:ext>
                </c:extLst>
              </c15:ser>
            </c15:filteredBarSeries>
          </c:ext>
        </c:extLst>
      </c:barChart>
      <c:catAx>
        <c:axId val="1439074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Years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5072651462965263"/>
              <c:y val="0.784004584750826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9072591"/>
        <c:crosses val="autoZero"/>
        <c:auto val="1"/>
        <c:lblAlgn val="ctr"/>
        <c:lblOffset val="100"/>
        <c:noMultiLvlLbl val="0"/>
      </c:catAx>
      <c:valAx>
        <c:axId val="1439072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Percentage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2121212121212121E-2"/>
              <c:y val="2.94055300273978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907499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0793653992362E-2"/>
          <c:y val="0.87976308056236363"/>
          <c:w val="0.9"/>
          <c:h val="6.06764289593422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包含开源代码的代码库占比</c:v>
                </c:pt>
              </c:strCache>
            </c:strRef>
          </c:tx>
          <c:spPr>
            <a:solidFill>
              <a:srgbClr val="FC8C5A"/>
            </a:solidFill>
            <a:ln>
              <a:solidFill>
                <a:srgbClr val="FC8C5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航空航天</c:v>
                </c:pt>
                <c:pt idx="1">
                  <c:v>互联网</c:v>
                </c:pt>
                <c:pt idx="2">
                  <c:v>物联网</c:v>
                </c:pt>
                <c:pt idx="3">
                  <c:v>制造业</c:v>
                </c:pt>
                <c:pt idx="4">
                  <c:v>电子商务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E-4976-98E3-B35C1A1AAF7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代码库中开源代码的占比</c:v>
                </c:pt>
              </c:strCache>
            </c:strRef>
          </c:tx>
          <c:spPr>
            <a:solidFill>
              <a:srgbClr val="FFDF92"/>
            </a:solidFill>
            <a:ln>
              <a:solidFill>
                <a:srgbClr val="FFDF9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航空航天</c:v>
                </c:pt>
                <c:pt idx="1">
                  <c:v>互联网</c:v>
                </c:pt>
                <c:pt idx="2">
                  <c:v>物联网</c:v>
                </c:pt>
                <c:pt idx="3">
                  <c:v>制造业</c:v>
                </c:pt>
                <c:pt idx="4">
                  <c:v>电子商务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69</c:v>
                </c:pt>
                <c:pt idx="1">
                  <c:v>64</c:v>
                </c:pt>
                <c:pt idx="2">
                  <c:v>50</c:v>
                </c:pt>
                <c:pt idx="3">
                  <c:v>88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E-4976-98E3-B35C1A1AA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132191"/>
        <c:axId val="68133151"/>
      </c:barChart>
      <c:catAx>
        <c:axId val="68132191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33151"/>
        <c:crosses val="autoZero"/>
        <c:auto val="1"/>
        <c:lblAlgn val="ctr"/>
        <c:lblOffset val="100"/>
        <c:noMultiLvlLbl val="0"/>
      </c:catAx>
      <c:valAx>
        <c:axId val="68133151"/>
        <c:scaling>
          <c:orientation val="minMax"/>
          <c:max val="1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3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包含开源代码的代码库占比</c:v>
                </c:pt>
              </c:strCache>
            </c:strRef>
          </c:tx>
          <c:spPr>
            <a:solidFill>
              <a:srgbClr val="FC8C5A"/>
            </a:solidFill>
            <a:ln>
              <a:solidFill>
                <a:srgbClr val="FC8C5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虚拟现实</c:v>
                </c:pt>
                <c:pt idx="1">
                  <c:v>大数据</c:v>
                </c:pt>
                <c:pt idx="2">
                  <c:v>网络安全</c:v>
                </c:pt>
                <c:pt idx="3">
                  <c:v>清洁能源</c:v>
                </c:pt>
                <c:pt idx="4">
                  <c:v>医疗保健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97</c:v>
                </c:pt>
                <c:pt idx="1">
                  <c:v>96</c:v>
                </c:pt>
                <c:pt idx="2">
                  <c:v>95</c:v>
                </c:pt>
                <c:pt idx="3">
                  <c:v>91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0-4CD3-8228-E5F01625A542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代码库中开源代码的占比</c:v>
                </c:pt>
              </c:strCache>
            </c:strRef>
          </c:tx>
          <c:spPr>
            <a:solidFill>
              <a:srgbClr val="FFDF92"/>
            </a:solidFill>
            <a:ln>
              <a:solidFill>
                <a:srgbClr val="FFDF9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虚拟现实</c:v>
                </c:pt>
                <c:pt idx="1">
                  <c:v>大数据</c:v>
                </c:pt>
                <c:pt idx="2">
                  <c:v>网络安全</c:v>
                </c:pt>
                <c:pt idx="3">
                  <c:v>清洁能源</c:v>
                </c:pt>
                <c:pt idx="4">
                  <c:v>医疗保健</c:v>
                </c:pt>
              </c:strCache>
            </c:strRef>
          </c:cat>
          <c:val>
            <c:numRef>
              <c:f>Sheet3!$C$2:$C$6</c:f>
              <c:numCache>
                <c:formatCode>General</c:formatCode>
                <c:ptCount val="5"/>
                <c:pt idx="0">
                  <c:v>53</c:v>
                </c:pt>
                <c:pt idx="1">
                  <c:v>70</c:v>
                </c:pt>
                <c:pt idx="2">
                  <c:v>78</c:v>
                </c:pt>
                <c:pt idx="3">
                  <c:v>83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40-4CD3-8228-E5F01625A5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7967199"/>
        <c:axId val="117967679"/>
      </c:barChart>
      <c:catAx>
        <c:axId val="117967199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67679"/>
        <c:crosses val="autoZero"/>
        <c:auto val="1"/>
        <c:lblAlgn val="ctr"/>
        <c:lblOffset val="100"/>
        <c:noMultiLvlLbl val="0"/>
      </c:catAx>
      <c:valAx>
        <c:axId val="117967679"/>
        <c:scaling>
          <c:orientation val="minMax"/>
          <c:max val="1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1B29-4B2C-45D3-A635-AAD919103DBC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834-E7F9-4270-A66E-AB61FE286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1.png"/><Relationship Id="rId7" Type="http://schemas.openxmlformats.org/officeDocument/2006/relationships/image" Target="../media/image211.png"/><Relationship Id="rId12" Type="http://schemas.openxmlformats.org/officeDocument/2006/relationships/image" Target="../media/image26.png"/><Relationship Id="rId2" Type="http://schemas.openxmlformats.org/officeDocument/2006/relationships/image" Target="../media/image16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11" Type="http://schemas.openxmlformats.org/officeDocument/2006/relationships/image" Target="../media/image25.png"/><Relationship Id="rId5" Type="http://schemas.openxmlformats.org/officeDocument/2006/relationships/image" Target="../media/image19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0.png"/><Relationship Id="rId26" Type="http://schemas.openxmlformats.org/officeDocument/2006/relationships/image" Target="../media/image37.png"/><Relationship Id="rId3" Type="http://schemas.openxmlformats.org/officeDocument/2006/relationships/image" Target="../media/image140.png"/><Relationship Id="rId21" Type="http://schemas.openxmlformats.org/officeDocument/2006/relationships/image" Target="../media/image32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0.png"/><Relationship Id="rId25" Type="http://schemas.openxmlformats.org/officeDocument/2006/relationships/image" Target="../media/image36.png"/><Relationship Id="rId2" Type="http://schemas.openxmlformats.org/officeDocument/2006/relationships/image" Target="../media/image130.png"/><Relationship Id="rId16" Type="http://schemas.openxmlformats.org/officeDocument/2006/relationships/image" Target="../media/image27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24" Type="http://schemas.openxmlformats.org/officeDocument/2006/relationships/image" Target="../media/image35.pn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23" Type="http://schemas.openxmlformats.org/officeDocument/2006/relationships/image" Target="../media/image34.png"/><Relationship Id="rId10" Type="http://schemas.openxmlformats.org/officeDocument/2006/relationships/image" Target="../media/image210.png"/><Relationship Id="rId19" Type="http://schemas.openxmlformats.org/officeDocument/2006/relationships/image" Target="../media/image30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69C4F4E-4294-54AE-330A-B9285FC81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914077"/>
              </p:ext>
            </p:extLst>
          </p:nvPr>
        </p:nvGraphicFramePr>
        <p:xfrm>
          <a:off x="1358462" y="1050597"/>
          <a:ext cx="8932167" cy="4264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17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6D0564B3-DB22-04F1-0A60-CABC63DEC25A}"/>
              </a:ext>
            </a:extLst>
          </p:cNvPr>
          <p:cNvSpPr/>
          <p:nvPr/>
        </p:nvSpPr>
        <p:spPr>
          <a:xfrm>
            <a:off x="4799984" y="987505"/>
            <a:ext cx="1266892" cy="2047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02">
            <a:extLst>
              <a:ext uri="{FF2B5EF4-FFF2-40B4-BE49-F238E27FC236}">
                <a16:creationId xmlns:a16="http://schemas.microsoft.com/office/drawing/2014/main" id="{6AB56E4E-B55A-9BD1-3221-2596A327FC1D}"/>
              </a:ext>
            </a:extLst>
          </p:cNvPr>
          <p:cNvSpPr txBox="1"/>
          <p:nvPr/>
        </p:nvSpPr>
        <p:spPr>
          <a:xfrm>
            <a:off x="7950504" y="422281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</a:t>
            </a:r>
          </a:p>
        </p:txBody>
      </p:sp>
      <p:sp>
        <p:nvSpPr>
          <p:cNvPr id="9" name="TextBox 247">
            <a:extLst>
              <a:ext uri="{FF2B5EF4-FFF2-40B4-BE49-F238E27FC236}">
                <a16:creationId xmlns:a16="http://schemas.microsoft.com/office/drawing/2014/main" id="{855ABAE2-20D8-B5AA-F72A-E1C90237048F}"/>
              </a:ext>
            </a:extLst>
          </p:cNvPr>
          <p:cNvSpPr txBox="1"/>
          <p:nvPr/>
        </p:nvSpPr>
        <p:spPr>
          <a:xfrm>
            <a:off x="5946193" y="422281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自注意力机制层</a:t>
            </a:r>
          </a:p>
        </p:txBody>
      </p:sp>
      <p:sp>
        <p:nvSpPr>
          <p:cNvPr id="11" name="TextBox 247">
            <a:extLst>
              <a:ext uri="{FF2B5EF4-FFF2-40B4-BE49-F238E27FC236}">
                <a16:creationId xmlns:a16="http://schemas.microsoft.com/office/drawing/2014/main" id="{4BA90DDB-4F38-29B4-7329-332D7A9631DD}"/>
              </a:ext>
            </a:extLst>
          </p:cNvPr>
          <p:cNvSpPr txBox="1"/>
          <p:nvPr/>
        </p:nvSpPr>
        <p:spPr>
          <a:xfrm>
            <a:off x="4171849" y="422281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双向长短时记忆层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04F8E2-F988-902C-BCD5-352C9D7B2F08}"/>
              </a:ext>
            </a:extLst>
          </p:cNvPr>
          <p:cNvSpPr/>
          <p:nvPr/>
        </p:nvSpPr>
        <p:spPr>
          <a:xfrm rot="16200000">
            <a:off x="8659934" y="1008666"/>
            <a:ext cx="461665" cy="1880525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6BB9E3-E534-915B-A187-B9D3A06E9D4C}"/>
              </a:ext>
            </a:extLst>
          </p:cNvPr>
          <p:cNvSpPr/>
          <p:nvPr/>
        </p:nvSpPr>
        <p:spPr>
          <a:xfrm rot="16200000">
            <a:off x="8119826" y="187693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5E751BA-1F35-D047-D95D-D5C0F795FA97}"/>
              </a:ext>
            </a:extLst>
          </p:cNvPr>
          <p:cNvSpPr/>
          <p:nvPr/>
        </p:nvSpPr>
        <p:spPr>
          <a:xfrm rot="16200000">
            <a:off x="8514310" y="187693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1D6DB0-593F-6034-072F-F392A48088AE}"/>
              </a:ext>
            </a:extLst>
          </p:cNvPr>
          <p:cNvSpPr/>
          <p:nvPr/>
        </p:nvSpPr>
        <p:spPr>
          <a:xfrm rot="16200000">
            <a:off x="9570924" y="187693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2F6F90-3A51-0192-EFC6-1BB5E8611DCB}"/>
              </a:ext>
            </a:extLst>
          </p:cNvPr>
          <p:cNvSpPr txBox="1"/>
          <p:nvPr/>
        </p:nvSpPr>
        <p:spPr>
          <a:xfrm rot="16200000">
            <a:off x="8883145" y="1375687"/>
            <a:ext cx="461665" cy="10124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5">
            <a:extLst>
              <a:ext uri="{FF2B5EF4-FFF2-40B4-BE49-F238E27FC236}">
                <a16:creationId xmlns:a16="http://schemas.microsoft.com/office/drawing/2014/main" id="{2635D293-3595-C6D7-75D2-74D6A1108CAD}"/>
              </a:ext>
            </a:extLst>
          </p:cNvPr>
          <p:cNvSpPr txBox="1"/>
          <p:nvPr/>
        </p:nvSpPr>
        <p:spPr>
          <a:xfrm>
            <a:off x="2451790" y="422281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1AE9733-77E3-7371-2098-8DE4A6DB71FD}"/>
                  </a:ext>
                </a:extLst>
              </p:cNvPr>
              <p:cNvSpPr/>
              <p:nvPr/>
            </p:nvSpPr>
            <p:spPr>
              <a:xfrm>
                <a:off x="8514310" y="2371329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1AE9733-77E3-7371-2098-8DE4A6DB7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310" y="2371329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7CCFA2-60A7-7083-6854-A322B3EC71C2}"/>
              </a:ext>
            </a:extLst>
          </p:cNvPr>
          <p:cNvSpPr/>
          <p:nvPr/>
        </p:nvSpPr>
        <p:spPr>
          <a:xfrm>
            <a:off x="2257511" y="1191477"/>
            <a:ext cx="900000" cy="288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0 1 … 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9916B8E-FB63-A013-F466-B009D9E0F312}"/>
              </a:ext>
            </a:extLst>
          </p:cNvPr>
          <p:cNvSpPr/>
          <p:nvPr/>
        </p:nvSpPr>
        <p:spPr>
          <a:xfrm>
            <a:off x="2257511" y="1625771"/>
            <a:ext cx="900000" cy="288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3 1 … 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6C74EC6-EC57-4385-874B-46B29491B003}"/>
              </a:ext>
            </a:extLst>
          </p:cNvPr>
          <p:cNvSpPr/>
          <p:nvPr/>
        </p:nvSpPr>
        <p:spPr>
          <a:xfrm>
            <a:off x="2257511" y="2521696"/>
            <a:ext cx="900000" cy="288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3 1 … 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Box 148">
            <a:extLst>
              <a:ext uri="{FF2B5EF4-FFF2-40B4-BE49-F238E27FC236}">
                <a16:creationId xmlns:a16="http://schemas.microsoft.com/office/drawing/2014/main" id="{E319B268-3167-F595-F2C6-EC2EF7480EEB}"/>
              </a:ext>
            </a:extLst>
          </p:cNvPr>
          <p:cNvSpPr txBox="1"/>
          <p:nvPr/>
        </p:nvSpPr>
        <p:spPr>
          <a:xfrm>
            <a:off x="2504173" y="1916285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95">
            <a:extLst>
              <a:ext uri="{FF2B5EF4-FFF2-40B4-BE49-F238E27FC236}">
                <a16:creationId xmlns:a16="http://schemas.microsoft.com/office/drawing/2014/main" id="{0DB934F8-FF8E-362C-664B-2BF4C99DD3A1}"/>
              </a:ext>
            </a:extLst>
          </p:cNvPr>
          <p:cNvSpPr txBox="1"/>
          <p:nvPr/>
        </p:nvSpPr>
        <p:spPr>
          <a:xfrm>
            <a:off x="1839281" y="422281"/>
            <a:ext cx="17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词向量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169F0-E7BF-0474-B194-96F1B770B063}"/>
              </a:ext>
            </a:extLst>
          </p:cNvPr>
          <p:cNvSpPr/>
          <p:nvPr/>
        </p:nvSpPr>
        <p:spPr>
          <a:xfrm>
            <a:off x="3635953" y="987505"/>
            <a:ext cx="461665" cy="2047547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6ED045E-E728-D471-B56C-7E46E0FF60A6}"/>
              </a:ext>
            </a:extLst>
          </p:cNvPr>
          <p:cNvSpPr/>
          <p:nvPr/>
        </p:nvSpPr>
        <p:spPr>
          <a:xfrm>
            <a:off x="3794785" y="1263477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B8513B-AA1D-4725-B45C-320D04B5B3EE}"/>
              </a:ext>
            </a:extLst>
          </p:cNvPr>
          <p:cNvSpPr/>
          <p:nvPr/>
        </p:nvSpPr>
        <p:spPr>
          <a:xfrm>
            <a:off x="3794785" y="169777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EC0C3E9-5724-54CD-F545-26A5598EFCB3}"/>
              </a:ext>
            </a:extLst>
          </p:cNvPr>
          <p:cNvSpPr/>
          <p:nvPr/>
        </p:nvSpPr>
        <p:spPr>
          <a:xfrm>
            <a:off x="3794785" y="2593696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48">
            <a:extLst>
              <a:ext uri="{FF2B5EF4-FFF2-40B4-BE49-F238E27FC236}">
                <a16:creationId xmlns:a16="http://schemas.microsoft.com/office/drawing/2014/main" id="{925D6D7F-2B52-506E-5AA0-4D61583D33AA}"/>
              </a:ext>
            </a:extLst>
          </p:cNvPr>
          <p:cNvSpPr txBox="1"/>
          <p:nvPr/>
        </p:nvSpPr>
        <p:spPr>
          <a:xfrm>
            <a:off x="3663447" y="1916285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1915373-7B95-E5E4-C2C0-23B62038B4F4}"/>
              </a:ext>
            </a:extLst>
          </p:cNvPr>
          <p:cNvGrpSpPr/>
          <p:nvPr/>
        </p:nvGrpSpPr>
        <p:grpSpPr>
          <a:xfrm>
            <a:off x="4926379" y="1088466"/>
            <a:ext cx="1014103" cy="1845624"/>
            <a:chOff x="3538591" y="1874784"/>
            <a:chExt cx="1014103" cy="184562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2FB5401-DFAC-2618-D157-07180CCC178A}"/>
                </a:ext>
              </a:extLst>
            </p:cNvPr>
            <p:cNvSpPr/>
            <p:nvPr/>
          </p:nvSpPr>
          <p:spPr>
            <a:xfrm>
              <a:off x="3538591" y="1874784"/>
              <a:ext cx="432000" cy="1836000"/>
            </a:xfrm>
            <a:prstGeom prst="round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STM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13618B2-EC0D-BA31-FA4F-AF097FCB6CBD}"/>
                </a:ext>
              </a:extLst>
            </p:cNvPr>
            <p:cNvSpPr/>
            <p:nvPr/>
          </p:nvSpPr>
          <p:spPr>
            <a:xfrm>
              <a:off x="4120694" y="1884408"/>
              <a:ext cx="432000" cy="1836000"/>
            </a:xfrm>
            <a:prstGeom prst="roundRect">
              <a:avLst/>
            </a:prstGeom>
            <a:solidFill>
              <a:srgbClr val="C5E0B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C61341A-56EE-BA64-A91A-19701B173167}"/>
              </a:ext>
            </a:extLst>
          </p:cNvPr>
          <p:cNvSpPr/>
          <p:nvPr/>
        </p:nvSpPr>
        <p:spPr>
          <a:xfrm>
            <a:off x="6741593" y="1687729"/>
            <a:ext cx="551363" cy="498754"/>
          </a:xfrm>
          <a:prstGeom prst="roundRect">
            <a:avLst/>
          </a:prstGeom>
          <a:solidFill>
            <a:srgbClr val="DBCE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4DCEED-7977-E51C-E8E2-BDF12049D460}"/>
              </a:ext>
            </a:extLst>
          </p:cNvPr>
          <p:cNvCxnSpPr>
            <a:cxnSpLocks/>
          </p:cNvCxnSpPr>
          <p:nvPr/>
        </p:nvCxnSpPr>
        <p:spPr>
          <a:xfrm>
            <a:off x="3159155" y="1335477"/>
            <a:ext cx="4784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FEA7673-47F2-E0A7-41F6-1C96BBAD16A0}"/>
              </a:ext>
            </a:extLst>
          </p:cNvPr>
          <p:cNvCxnSpPr>
            <a:cxnSpLocks/>
          </p:cNvCxnSpPr>
          <p:nvPr/>
        </p:nvCxnSpPr>
        <p:spPr>
          <a:xfrm>
            <a:off x="3159155" y="1769771"/>
            <a:ext cx="4784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8185ED4-1A3A-3D45-78E7-AFCF81C70FFA}"/>
              </a:ext>
            </a:extLst>
          </p:cNvPr>
          <p:cNvCxnSpPr>
            <a:cxnSpLocks/>
          </p:cNvCxnSpPr>
          <p:nvPr/>
        </p:nvCxnSpPr>
        <p:spPr>
          <a:xfrm>
            <a:off x="3159155" y="2665696"/>
            <a:ext cx="4784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下箭头 64">
            <a:extLst>
              <a:ext uri="{FF2B5EF4-FFF2-40B4-BE49-F238E27FC236}">
                <a16:creationId xmlns:a16="http://schemas.microsoft.com/office/drawing/2014/main" id="{7533D94B-01FD-90C8-0962-C187CF4497F9}"/>
              </a:ext>
            </a:extLst>
          </p:cNvPr>
          <p:cNvSpPr/>
          <p:nvPr/>
        </p:nvSpPr>
        <p:spPr>
          <a:xfrm rot="16200000">
            <a:off x="4384535" y="1754711"/>
            <a:ext cx="266700" cy="3884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下箭头 64">
            <a:extLst>
              <a:ext uri="{FF2B5EF4-FFF2-40B4-BE49-F238E27FC236}">
                <a16:creationId xmlns:a16="http://schemas.microsoft.com/office/drawing/2014/main" id="{084D2281-5B64-79CC-AA96-029471EF297B}"/>
              </a:ext>
            </a:extLst>
          </p:cNvPr>
          <p:cNvSpPr/>
          <p:nvPr/>
        </p:nvSpPr>
        <p:spPr>
          <a:xfrm rot="16200000">
            <a:off x="6245121" y="1754710"/>
            <a:ext cx="266700" cy="3884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下箭头 64">
            <a:extLst>
              <a:ext uri="{FF2B5EF4-FFF2-40B4-BE49-F238E27FC236}">
                <a16:creationId xmlns:a16="http://schemas.microsoft.com/office/drawing/2014/main" id="{0AC7EC56-91D2-A26B-2A67-20D949A71E95}"/>
              </a:ext>
            </a:extLst>
          </p:cNvPr>
          <p:cNvSpPr/>
          <p:nvPr/>
        </p:nvSpPr>
        <p:spPr>
          <a:xfrm rot="16200000">
            <a:off x="7518280" y="1754711"/>
            <a:ext cx="266700" cy="3884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DA00A96-991C-B5F0-F9DC-20F56CBDBB80}"/>
                  </a:ext>
                </a:extLst>
              </p:cNvPr>
              <p:cNvSpPr/>
              <p:nvPr/>
            </p:nvSpPr>
            <p:spPr>
              <a:xfrm>
                <a:off x="1808998" y="1136529"/>
                <a:ext cx="4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DA00A96-991C-B5F0-F9DC-20F56CBDB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98" y="1136529"/>
                <a:ext cx="4767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470A72E-1B1E-70A0-9EBD-5A5B46C1F63E}"/>
                  </a:ext>
                </a:extLst>
              </p:cNvPr>
              <p:cNvSpPr/>
              <p:nvPr/>
            </p:nvSpPr>
            <p:spPr>
              <a:xfrm>
                <a:off x="1829456" y="1536393"/>
                <a:ext cx="482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470A72E-1B1E-70A0-9EBD-5A5B46C1F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56" y="1536393"/>
                <a:ext cx="4821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FBA3439-6881-28EA-BCB0-6D94912893C4}"/>
                  </a:ext>
                </a:extLst>
              </p:cNvPr>
              <p:cNvSpPr/>
              <p:nvPr/>
            </p:nvSpPr>
            <p:spPr>
              <a:xfrm>
                <a:off x="1829876" y="2432953"/>
                <a:ext cx="496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FBA3439-6881-28EA-BCB0-6D9491289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76" y="2432953"/>
                <a:ext cx="4962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91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弧形 32">
            <a:extLst>
              <a:ext uri="{FF2B5EF4-FFF2-40B4-BE49-F238E27FC236}">
                <a16:creationId xmlns:a16="http://schemas.microsoft.com/office/drawing/2014/main" id="{E3C03B30-8145-B8B1-DEF2-8198A6C812E7}"/>
              </a:ext>
            </a:extLst>
          </p:cNvPr>
          <p:cNvSpPr/>
          <p:nvPr/>
        </p:nvSpPr>
        <p:spPr>
          <a:xfrm rot="17191410">
            <a:off x="6871876" y="2827687"/>
            <a:ext cx="1054272" cy="1509802"/>
          </a:xfrm>
          <a:prstGeom prst="arc">
            <a:avLst>
              <a:gd name="adj1" fmla="val 15782728"/>
              <a:gd name="adj2" fmla="val 1738699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5B31DD-047D-3FCF-F2B6-CD29006BBEA9}"/>
              </a:ext>
            </a:extLst>
          </p:cNvPr>
          <p:cNvSpPr/>
          <p:nvPr/>
        </p:nvSpPr>
        <p:spPr>
          <a:xfrm>
            <a:off x="4321278" y="1873045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141BAB6-D421-05E9-2D39-C92B30200DC0}"/>
              </a:ext>
            </a:extLst>
          </p:cNvPr>
          <p:cNvCxnSpPr>
            <a:cxnSpLocks/>
          </p:cNvCxnSpPr>
          <p:nvPr/>
        </p:nvCxnSpPr>
        <p:spPr>
          <a:xfrm flipV="1">
            <a:off x="6964072" y="2732701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D4DAE9-57FB-5246-6E72-F1F65E693D44}"/>
              </a:ext>
            </a:extLst>
          </p:cNvPr>
          <p:cNvCxnSpPr>
            <a:cxnSpLocks/>
          </p:cNvCxnSpPr>
          <p:nvPr/>
        </p:nvCxnSpPr>
        <p:spPr>
          <a:xfrm flipV="1">
            <a:off x="6964072" y="2345297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1CEBD5-165E-8713-2A0D-FACBA13763AD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5967290" y="3222521"/>
            <a:ext cx="0" cy="681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EA4F86-7985-7759-C194-B7A0588AD62F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831198" y="2526683"/>
            <a:ext cx="11643" cy="13776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5E654B-8FBE-FB10-88B0-BED943EEAD43}"/>
              </a:ext>
            </a:extLst>
          </p:cNvPr>
          <p:cNvCxnSpPr>
            <a:cxnSpLocks/>
          </p:cNvCxnSpPr>
          <p:nvPr/>
        </p:nvCxnSpPr>
        <p:spPr>
          <a:xfrm>
            <a:off x="3971786" y="2336280"/>
            <a:ext cx="3991007" cy="5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8A57ABD-ED3D-B781-1A9E-4959397D74E9}"/>
                  </a:ext>
                </a:extLst>
              </p:cNvPr>
              <p:cNvSpPr/>
              <p:nvPr/>
            </p:nvSpPr>
            <p:spPr>
              <a:xfrm>
                <a:off x="4373265" y="4347761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8A57ABD-ED3D-B781-1A9E-4959397D7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65" y="4347761"/>
                <a:ext cx="396000" cy="360000"/>
              </a:xfrm>
              <a:prstGeom prst="ellipse">
                <a:avLst/>
              </a:prstGeom>
              <a:blipFill>
                <a:blip r:embed="rId2"/>
                <a:stretch>
                  <a:fillRect l="-7692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0337136-411A-E8F0-AA98-1891FF4C6AF1}"/>
                  </a:ext>
                </a:extLst>
              </p:cNvPr>
              <p:cNvSpPr/>
              <p:nvPr/>
            </p:nvSpPr>
            <p:spPr>
              <a:xfrm>
                <a:off x="7247594" y="1369434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0337136-411A-E8F0-AA98-1891FF4C6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94" y="1369434"/>
                <a:ext cx="396000" cy="360000"/>
              </a:xfrm>
              <a:prstGeom prst="ellipse">
                <a:avLst/>
              </a:prstGeom>
              <a:blipFill>
                <a:blip r:embed="rId3"/>
                <a:stretch>
                  <a:fillRect l="-7692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15A4D1D1-5925-7912-40A7-31C2E0CE7737}"/>
              </a:ext>
            </a:extLst>
          </p:cNvPr>
          <p:cNvSpPr/>
          <p:nvPr/>
        </p:nvSpPr>
        <p:spPr>
          <a:xfrm>
            <a:off x="4633198" y="2166683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0B9EFE-A6B2-80F4-A9FC-9E5E48D2CD7F}"/>
              </a:ext>
            </a:extLst>
          </p:cNvPr>
          <p:cNvSpPr/>
          <p:nvPr/>
        </p:nvSpPr>
        <p:spPr>
          <a:xfrm>
            <a:off x="5769290" y="2166682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2A568A-CF1E-AA2E-9D00-92AE539CAA46}"/>
              </a:ext>
            </a:extLst>
          </p:cNvPr>
          <p:cNvSpPr/>
          <p:nvPr/>
        </p:nvSpPr>
        <p:spPr>
          <a:xfrm>
            <a:off x="4625796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ECC5D1-6D6E-CAE7-1156-51255957ECE1}"/>
              </a:ext>
            </a:extLst>
          </p:cNvPr>
          <p:cNvSpPr/>
          <p:nvPr/>
        </p:nvSpPr>
        <p:spPr>
          <a:xfrm>
            <a:off x="5111918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B752B5-70B4-564E-BEFD-10F0A9CAD2B0}"/>
              </a:ext>
            </a:extLst>
          </p:cNvPr>
          <p:cNvSpPr/>
          <p:nvPr/>
        </p:nvSpPr>
        <p:spPr>
          <a:xfrm>
            <a:off x="5605338" y="3443748"/>
            <a:ext cx="72390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427EBD-74DB-81C9-9F64-0FB4B25E73C3}"/>
              </a:ext>
            </a:extLst>
          </p:cNvPr>
          <p:cNvSpPr/>
          <p:nvPr/>
        </p:nvSpPr>
        <p:spPr>
          <a:xfrm>
            <a:off x="6488058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E9C636-876C-38C3-31F8-FBB5570851B5}"/>
              </a:ext>
            </a:extLst>
          </p:cNvPr>
          <p:cNvCxnSpPr>
            <a:cxnSpLocks/>
          </p:cNvCxnSpPr>
          <p:nvPr/>
        </p:nvCxnSpPr>
        <p:spPr>
          <a:xfrm flipV="1">
            <a:off x="3967316" y="3904342"/>
            <a:ext cx="269122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B1220D4-8685-D4D2-1843-08FB62258B0C}"/>
              </a:ext>
            </a:extLst>
          </p:cNvPr>
          <p:cNvCxnSpPr>
            <a:endCxn id="9" idx="2"/>
          </p:cNvCxnSpPr>
          <p:nvPr/>
        </p:nvCxnSpPr>
        <p:spPr>
          <a:xfrm flipV="1">
            <a:off x="5291918" y="3731748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BBCE42-030E-D97D-5059-E5DB40F871D4}"/>
              </a:ext>
            </a:extLst>
          </p:cNvPr>
          <p:cNvCxnSpPr/>
          <p:nvPr/>
        </p:nvCxnSpPr>
        <p:spPr>
          <a:xfrm flipV="1">
            <a:off x="6658537" y="3731748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弧形 22">
            <a:extLst>
              <a:ext uri="{FF2B5EF4-FFF2-40B4-BE49-F238E27FC236}">
                <a16:creationId xmlns:a16="http://schemas.microsoft.com/office/drawing/2014/main" id="{5A351226-D597-6A0E-0759-4CAA65DD2BD2}"/>
              </a:ext>
            </a:extLst>
          </p:cNvPr>
          <p:cNvSpPr/>
          <p:nvPr/>
        </p:nvSpPr>
        <p:spPr>
          <a:xfrm rot="17191410">
            <a:off x="5562859" y="2816538"/>
            <a:ext cx="1054272" cy="1627851"/>
          </a:xfrm>
          <a:prstGeom prst="arc">
            <a:avLst>
              <a:gd name="adj1" fmla="val 15995529"/>
              <a:gd name="adj2" fmla="val 1889369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05199C-7C68-7BA0-70E0-F4B862AF53D2}"/>
              </a:ext>
            </a:extLst>
          </p:cNvPr>
          <p:cNvSpPr/>
          <p:nvPr/>
        </p:nvSpPr>
        <p:spPr>
          <a:xfrm>
            <a:off x="5769290" y="2862521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DC63D14-48B0-BE64-AE06-E9B02E925A1F}"/>
              </a:ext>
            </a:extLst>
          </p:cNvPr>
          <p:cNvCxnSpPr>
            <a:cxnSpLocks/>
            <a:stCxn id="24" idx="0"/>
            <a:endCxn id="7" idx="4"/>
          </p:cNvCxnSpPr>
          <p:nvPr/>
        </p:nvCxnSpPr>
        <p:spPr>
          <a:xfrm flipV="1">
            <a:off x="5967290" y="2526682"/>
            <a:ext cx="0" cy="3358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A30CA69A-CC0E-53B7-9482-EEEAAD1D371C}"/>
              </a:ext>
            </a:extLst>
          </p:cNvPr>
          <p:cNvSpPr/>
          <p:nvPr/>
        </p:nvSpPr>
        <p:spPr>
          <a:xfrm>
            <a:off x="6505445" y="2431595"/>
            <a:ext cx="917255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9BC8B9-85B4-66D3-8757-662D0D4B2CF4}"/>
              </a:ext>
            </a:extLst>
          </p:cNvPr>
          <p:cNvSpPr/>
          <p:nvPr/>
        </p:nvSpPr>
        <p:spPr>
          <a:xfrm>
            <a:off x="6766072" y="2862521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9B1BAE1-2AA8-9128-3CD5-4E4AA740BE1E}"/>
              </a:ext>
            </a:extLst>
          </p:cNvPr>
          <p:cNvCxnSpPr>
            <a:cxnSpLocks/>
            <a:stCxn id="32" idx="4"/>
          </p:cNvCxnSpPr>
          <p:nvPr/>
        </p:nvCxnSpPr>
        <p:spPr>
          <a:xfrm rot="16200000" flipH="1">
            <a:off x="7120287" y="3066306"/>
            <a:ext cx="681821" cy="99425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A8BFBDD-3F76-77A9-A9E6-66947F1E729F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7443599" y="1729434"/>
            <a:ext cx="1995" cy="2174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1C09C45-DA56-602E-F317-2604C143B418}"/>
              </a:ext>
            </a:extLst>
          </p:cNvPr>
          <p:cNvSpPr txBox="1"/>
          <p:nvPr/>
        </p:nvSpPr>
        <p:spPr>
          <a:xfrm>
            <a:off x="4378649" y="1918596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遗忘门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99E1D99-8B30-D617-5726-8C66AFC03CB0}"/>
              </a:ext>
            </a:extLst>
          </p:cNvPr>
          <p:cNvSpPr txBox="1"/>
          <p:nvPr/>
        </p:nvSpPr>
        <p:spPr>
          <a:xfrm>
            <a:off x="5817333" y="2503448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C6E63B5-CF2E-977A-A0FE-8C93D95CFE23}"/>
              </a:ext>
            </a:extLst>
          </p:cNvPr>
          <p:cNvSpPr txBox="1"/>
          <p:nvPr/>
        </p:nvSpPr>
        <p:spPr>
          <a:xfrm>
            <a:off x="6770471" y="3177269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43EFBE0-F655-6722-6AF9-D1464F578828}"/>
              </a:ext>
            </a:extLst>
          </p:cNvPr>
          <p:cNvCxnSpPr>
            <a:cxnSpLocks/>
          </p:cNvCxnSpPr>
          <p:nvPr/>
        </p:nvCxnSpPr>
        <p:spPr>
          <a:xfrm flipV="1">
            <a:off x="4577543" y="3904342"/>
            <a:ext cx="0" cy="439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76C73A8-4694-37FC-D832-1C4789EADC2B}"/>
              </a:ext>
            </a:extLst>
          </p:cNvPr>
          <p:cNvSpPr/>
          <p:nvPr/>
        </p:nvSpPr>
        <p:spPr>
          <a:xfrm>
            <a:off x="7979447" y="1876968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2E26AD3-BB46-601B-B650-1F207C477F98}"/>
              </a:ext>
            </a:extLst>
          </p:cNvPr>
          <p:cNvCxnSpPr>
            <a:cxnSpLocks/>
          </p:cNvCxnSpPr>
          <p:nvPr/>
        </p:nvCxnSpPr>
        <p:spPr>
          <a:xfrm flipV="1">
            <a:off x="10622241" y="2736624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5BA6636-4FA1-4E29-1F01-BF2C1206BD2C}"/>
              </a:ext>
            </a:extLst>
          </p:cNvPr>
          <p:cNvCxnSpPr>
            <a:cxnSpLocks/>
          </p:cNvCxnSpPr>
          <p:nvPr/>
        </p:nvCxnSpPr>
        <p:spPr>
          <a:xfrm flipV="1">
            <a:off x="10622241" y="2349220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2E56400-756A-3D5A-0324-A0C3666A945E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9625459" y="3226444"/>
            <a:ext cx="0" cy="681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42E54D8-73C7-35DA-55B1-001BD901141D}"/>
              </a:ext>
            </a:extLst>
          </p:cNvPr>
          <p:cNvCxnSpPr>
            <a:cxnSpLocks/>
            <a:endCxn id="65" idx="4"/>
          </p:cNvCxnSpPr>
          <p:nvPr/>
        </p:nvCxnSpPr>
        <p:spPr>
          <a:xfrm flipH="1" flipV="1">
            <a:off x="8489367" y="2530606"/>
            <a:ext cx="11643" cy="13776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F8038EB-7CAB-8E9E-025D-6869192DE071}"/>
              </a:ext>
            </a:extLst>
          </p:cNvPr>
          <p:cNvCxnSpPr>
            <a:cxnSpLocks/>
          </p:cNvCxnSpPr>
          <p:nvPr/>
        </p:nvCxnSpPr>
        <p:spPr>
          <a:xfrm>
            <a:off x="7629955" y="2340203"/>
            <a:ext cx="3991007" cy="5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9358961E-64BD-040D-26A5-EB1032F6BD39}"/>
                  </a:ext>
                </a:extLst>
              </p:cNvPr>
              <p:cNvSpPr/>
              <p:nvPr/>
            </p:nvSpPr>
            <p:spPr>
              <a:xfrm>
                <a:off x="8031434" y="4351684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9358961E-64BD-040D-26A5-EB1032F6B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34" y="4351684"/>
                <a:ext cx="396000" cy="360000"/>
              </a:xfrm>
              <a:prstGeom prst="ellipse">
                <a:avLst/>
              </a:prstGeom>
              <a:blipFill>
                <a:blip r:embed="rId4"/>
                <a:stretch>
                  <a:fillRect l="-35385" r="-13846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0E918A7-3DF6-59E6-39E1-82645CA89505}"/>
                  </a:ext>
                </a:extLst>
              </p:cNvPr>
              <p:cNvSpPr/>
              <p:nvPr/>
            </p:nvSpPr>
            <p:spPr>
              <a:xfrm>
                <a:off x="10905763" y="1373357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0E918A7-3DF6-59E6-39E1-82645CA89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63" y="1373357"/>
                <a:ext cx="396000" cy="360000"/>
              </a:xfrm>
              <a:prstGeom prst="ellipse">
                <a:avLst/>
              </a:prstGeom>
              <a:blipFill>
                <a:blip r:embed="rId5"/>
                <a:stretch>
                  <a:fillRect l="-35385" r="-12308"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椭圆 64">
            <a:extLst>
              <a:ext uri="{FF2B5EF4-FFF2-40B4-BE49-F238E27FC236}">
                <a16:creationId xmlns:a16="http://schemas.microsoft.com/office/drawing/2014/main" id="{658457DB-D068-F193-0608-6818AB339851}"/>
              </a:ext>
            </a:extLst>
          </p:cNvPr>
          <p:cNvSpPr/>
          <p:nvPr/>
        </p:nvSpPr>
        <p:spPr>
          <a:xfrm>
            <a:off x="8291367" y="2170606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F9B154B-A1EB-87A8-054B-C39A9FDDB94B}"/>
              </a:ext>
            </a:extLst>
          </p:cNvPr>
          <p:cNvSpPr/>
          <p:nvPr/>
        </p:nvSpPr>
        <p:spPr>
          <a:xfrm>
            <a:off x="9427459" y="2170605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FF4BEC-D006-F873-5A1C-9E99B6FB10FC}"/>
              </a:ext>
            </a:extLst>
          </p:cNvPr>
          <p:cNvSpPr/>
          <p:nvPr/>
        </p:nvSpPr>
        <p:spPr>
          <a:xfrm>
            <a:off x="8283965" y="3447671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306F4E0-6B89-AFAF-C5E3-DF6F218667E6}"/>
              </a:ext>
            </a:extLst>
          </p:cNvPr>
          <p:cNvSpPr/>
          <p:nvPr/>
        </p:nvSpPr>
        <p:spPr>
          <a:xfrm>
            <a:off x="8770087" y="3447671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C8FBF50-9BA1-37BE-6587-D6570539A711}"/>
              </a:ext>
            </a:extLst>
          </p:cNvPr>
          <p:cNvSpPr/>
          <p:nvPr/>
        </p:nvSpPr>
        <p:spPr>
          <a:xfrm>
            <a:off x="9263507" y="3447671"/>
            <a:ext cx="72390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1E0D3F-557E-0487-E7F2-BB46F619934E}"/>
              </a:ext>
            </a:extLst>
          </p:cNvPr>
          <p:cNvSpPr/>
          <p:nvPr/>
        </p:nvSpPr>
        <p:spPr>
          <a:xfrm>
            <a:off x="10146227" y="3447671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2BFC325-6555-EBAD-6FF8-12A04B428FAE}"/>
              </a:ext>
            </a:extLst>
          </p:cNvPr>
          <p:cNvCxnSpPr>
            <a:cxnSpLocks/>
          </p:cNvCxnSpPr>
          <p:nvPr/>
        </p:nvCxnSpPr>
        <p:spPr>
          <a:xfrm flipV="1">
            <a:off x="7625485" y="3908265"/>
            <a:ext cx="269122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3BA86E0-E74F-4E15-CEB4-6BDE042341CD}"/>
              </a:ext>
            </a:extLst>
          </p:cNvPr>
          <p:cNvCxnSpPr>
            <a:endCxn id="68" idx="2"/>
          </p:cNvCxnSpPr>
          <p:nvPr/>
        </p:nvCxnSpPr>
        <p:spPr>
          <a:xfrm flipV="1">
            <a:off x="8950087" y="3735671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20616AF-DB5A-3E39-0EED-B8CFFE34C4C7}"/>
              </a:ext>
            </a:extLst>
          </p:cNvPr>
          <p:cNvCxnSpPr/>
          <p:nvPr/>
        </p:nvCxnSpPr>
        <p:spPr>
          <a:xfrm flipV="1">
            <a:off x="10316706" y="3735671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形 73">
            <a:extLst>
              <a:ext uri="{FF2B5EF4-FFF2-40B4-BE49-F238E27FC236}">
                <a16:creationId xmlns:a16="http://schemas.microsoft.com/office/drawing/2014/main" id="{0ABD979A-9FB8-6835-234C-E354EF21B873}"/>
              </a:ext>
            </a:extLst>
          </p:cNvPr>
          <p:cNvSpPr/>
          <p:nvPr/>
        </p:nvSpPr>
        <p:spPr>
          <a:xfrm rot="17191410">
            <a:off x="9221028" y="2820461"/>
            <a:ext cx="1054272" cy="1627851"/>
          </a:xfrm>
          <a:prstGeom prst="arc">
            <a:avLst>
              <a:gd name="adj1" fmla="val 15995529"/>
              <a:gd name="adj2" fmla="val 1889369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633E97B-61D0-2ACD-50AB-8DB36273B76C}"/>
              </a:ext>
            </a:extLst>
          </p:cNvPr>
          <p:cNvSpPr/>
          <p:nvPr/>
        </p:nvSpPr>
        <p:spPr>
          <a:xfrm>
            <a:off x="9427459" y="2866444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DDA7CB5-6738-8F97-D27A-02A6FEEEFBEB}"/>
              </a:ext>
            </a:extLst>
          </p:cNvPr>
          <p:cNvCxnSpPr>
            <a:cxnSpLocks/>
            <a:stCxn id="75" idx="0"/>
            <a:endCxn id="66" idx="4"/>
          </p:cNvCxnSpPr>
          <p:nvPr/>
        </p:nvCxnSpPr>
        <p:spPr>
          <a:xfrm flipV="1">
            <a:off x="9625459" y="2530605"/>
            <a:ext cx="0" cy="3358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6790EC7E-AD17-2E05-B092-16B323B6D0B8}"/>
              </a:ext>
            </a:extLst>
          </p:cNvPr>
          <p:cNvSpPr/>
          <p:nvPr/>
        </p:nvSpPr>
        <p:spPr>
          <a:xfrm>
            <a:off x="10163614" y="2435518"/>
            <a:ext cx="917255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732F24B-7179-8D61-D585-2F752E5357CC}"/>
              </a:ext>
            </a:extLst>
          </p:cNvPr>
          <p:cNvSpPr/>
          <p:nvPr/>
        </p:nvSpPr>
        <p:spPr>
          <a:xfrm>
            <a:off x="10424241" y="2866444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5B55EF46-1DC4-F89E-9DF5-DA69BC6171F6}"/>
              </a:ext>
            </a:extLst>
          </p:cNvPr>
          <p:cNvCxnSpPr>
            <a:cxnSpLocks/>
            <a:stCxn id="78" idx="4"/>
          </p:cNvCxnSpPr>
          <p:nvPr/>
        </p:nvCxnSpPr>
        <p:spPr>
          <a:xfrm rot="16200000" flipH="1">
            <a:off x="10778456" y="3070229"/>
            <a:ext cx="681821" cy="99425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F2592EB-90B1-8103-FE81-7AC0E606A149}"/>
              </a:ext>
            </a:extLst>
          </p:cNvPr>
          <p:cNvCxnSpPr>
            <a:cxnSpLocks/>
            <a:endCxn id="64" idx="4"/>
          </p:cNvCxnSpPr>
          <p:nvPr/>
        </p:nvCxnSpPr>
        <p:spPr>
          <a:xfrm flipV="1">
            <a:off x="11101768" y="1733357"/>
            <a:ext cx="1995" cy="2174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3F4F8CCD-5ED9-BA3E-984C-6E91D155A954}"/>
              </a:ext>
            </a:extLst>
          </p:cNvPr>
          <p:cNvSpPr txBox="1"/>
          <p:nvPr/>
        </p:nvSpPr>
        <p:spPr>
          <a:xfrm>
            <a:off x="8036818" y="1922519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遗忘门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408DC82-5D61-F0A3-DC14-0D2C82AE30BE}"/>
              </a:ext>
            </a:extLst>
          </p:cNvPr>
          <p:cNvSpPr txBox="1"/>
          <p:nvPr/>
        </p:nvSpPr>
        <p:spPr>
          <a:xfrm>
            <a:off x="9475502" y="2507371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1BDCAA9-FB3C-B693-AF18-2EDE89C6013D}"/>
              </a:ext>
            </a:extLst>
          </p:cNvPr>
          <p:cNvSpPr txBox="1"/>
          <p:nvPr/>
        </p:nvSpPr>
        <p:spPr>
          <a:xfrm>
            <a:off x="10428640" y="3181192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</a:t>
            </a: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5F46004-6975-CF19-C024-D1F090EC8450}"/>
              </a:ext>
            </a:extLst>
          </p:cNvPr>
          <p:cNvCxnSpPr>
            <a:cxnSpLocks/>
          </p:cNvCxnSpPr>
          <p:nvPr/>
        </p:nvCxnSpPr>
        <p:spPr>
          <a:xfrm flipV="1">
            <a:off x="8235712" y="3908265"/>
            <a:ext cx="0" cy="439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65470C3-C369-8DD1-EBAA-87913E04B2F3}"/>
              </a:ext>
            </a:extLst>
          </p:cNvPr>
          <p:cNvSpPr/>
          <p:nvPr/>
        </p:nvSpPr>
        <p:spPr>
          <a:xfrm>
            <a:off x="613476" y="1873045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2EB8321-1D42-F7A8-C86C-2FEC5499BDD6}"/>
              </a:ext>
            </a:extLst>
          </p:cNvPr>
          <p:cNvCxnSpPr>
            <a:cxnSpLocks/>
          </p:cNvCxnSpPr>
          <p:nvPr/>
        </p:nvCxnSpPr>
        <p:spPr>
          <a:xfrm flipV="1">
            <a:off x="3256270" y="2732701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4E84A1-3428-0E4C-0EC9-6F4E44A2FFC3}"/>
              </a:ext>
            </a:extLst>
          </p:cNvPr>
          <p:cNvCxnSpPr>
            <a:cxnSpLocks/>
          </p:cNvCxnSpPr>
          <p:nvPr/>
        </p:nvCxnSpPr>
        <p:spPr>
          <a:xfrm flipV="1">
            <a:off x="3256270" y="2345297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FDBE869-4F99-741E-719E-7F358EB823F1}"/>
              </a:ext>
            </a:extLst>
          </p:cNvPr>
          <p:cNvCxnSpPr>
            <a:cxnSpLocks/>
            <a:endCxn id="104" idx="4"/>
          </p:cNvCxnSpPr>
          <p:nvPr/>
        </p:nvCxnSpPr>
        <p:spPr>
          <a:xfrm flipV="1">
            <a:off x="2259488" y="3222521"/>
            <a:ext cx="0" cy="681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DE7BF0A-93D7-322F-4610-453B3E6D663A}"/>
              </a:ext>
            </a:extLst>
          </p:cNvPr>
          <p:cNvCxnSpPr>
            <a:cxnSpLocks/>
            <a:endCxn id="94" idx="4"/>
          </p:cNvCxnSpPr>
          <p:nvPr/>
        </p:nvCxnSpPr>
        <p:spPr>
          <a:xfrm flipH="1" flipV="1">
            <a:off x="1123396" y="2526683"/>
            <a:ext cx="11643" cy="13776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A3CE51A-AB40-3488-FAF2-281BC7BA64FD}"/>
              </a:ext>
            </a:extLst>
          </p:cNvPr>
          <p:cNvCxnSpPr>
            <a:cxnSpLocks/>
          </p:cNvCxnSpPr>
          <p:nvPr/>
        </p:nvCxnSpPr>
        <p:spPr>
          <a:xfrm>
            <a:off x="263984" y="2336280"/>
            <a:ext cx="3991007" cy="5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A0BDF855-26A2-C673-E09D-B3E166D61397}"/>
                  </a:ext>
                </a:extLst>
              </p:cNvPr>
              <p:cNvSpPr/>
              <p:nvPr/>
            </p:nvSpPr>
            <p:spPr>
              <a:xfrm>
                <a:off x="665463" y="4347761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A0BDF855-26A2-C673-E09D-B3E166D61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63" y="4347761"/>
                <a:ext cx="396000" cy="360000"/>
              </a:xfrm>
              <a:prstGeom prst="ellipse">
                <a:avLst/>
              </a:prstGeom>
              <a:blipFill>
                <a:blip r:embed="rId6"/>
                <a:stretch>
                  <a:fillRect l="-27692" r="-4615"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A9203F3-4885-A2D3-BA28-7BF4769A387A}"/>
                  </a:ext>
                </a:extLst>
              </p:cNvPr>
              <p:cNvSpPr/>
              <p:nvPr/>
            </p:nvSpPr>
            <p:spPr>
              <a:xfrm>
                <a:off x="3539792" y="1369434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A9203F3-4885-A2D3-BA28-7BF4769A3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92" y="1369434"/>
                <a:ext cx="396000" cy="360000"/>
              </a:xfrm>
              <a:prstGeom prst="ellipse">
                <a:avLst/>
              </a:prstGeom>
              <a:blipFill>
                <a:blip r:embed="rId7"/>
                <a:stretch>
                  <a:fillRect l="-27692" r="-3077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98269573-E082-9F6E-87A3-2C534FEDF7F5}"/>
              </a:ext>
            </a:extLst>
          </p:cNvPr>
          <p:cNvSpPr/>
          <p:nvPr/>
        </p:nvSpPr>
        <p:spPr>
          <a:xfrm>
            <a:off x="925396" y="2166683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3DBCB519-EE61-6AA1-015D-C555C3A48368}"/>
              </a:ext>
            </a:extLst>
          </p:cNvPr>
          <p:cNvSpPr/>
          <p:nvPr/>
        </p:nvSpPr>
        <p:spPr>
          <a:xfrm>
            <a:off x="2061488" y="2166682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B9E030C-F1C7-C1D5-0451-0B149CADC030}"/>
              </a:ext>
            </a:extLst>
          </p:cNvPr>
          <p:cNvSpPr/>
          <p:nvPr/>
        </p:nvSpPr>
        <p:spPr>
          <a:xfrm>
            <a:off x="917994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67B2320-574A-9AAF-D5A3-638522779097}"/>
              </a:ext>
            </a:extLst>
          </p:cNvPr>
          <p:cNvSpPr/>
          <p:nvPr/>
        </p:nvSpPr>
        <p:spPr>
          <a:xfrm>
            <a:off x="1404116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26C45C3-82A0-CB6B-CEC1-CEBD5020BFF2}"/>
              </a:ext>
            </a:extLst>
          </p:cNvPr>
          <p:cNvSpPr/>
          <p:nvPr/>
        </p:nvSpPr>
        <p:spPr>
          <a:xfrm>
            <a:off x="1897536" y="3443748"/>
            <a:ext cx="72390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30EFA0B-5DB7-D003-0D7C-836542384A98}"/>
              </a:ext>
            </a:extLst>
          </p:cNvPr>
          <p:cNvSpPr/>
          <p:nvPr/>
        </p:nvSpPr>
        <p:spPr>
          <a:xfrm>
            <a:off x="2780256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74BB0BB-2F90-F4FC-8C4B-A951FCD3DAAE}"/>
              </a:ext>
            </a:extLst>
          </p:cNvPr>
          <p:cNvCxnSpPr>
            <a:cxnSpLocks/>
          </p:cNvCxnSpPr>
          <p:nvPr/>
        </p:nvCxnSpPr>
        <p:spPr>
          <a:xfrm flipV="1">
            <a:off x="259514" y="3904342"/>
            <a:ext cx="269122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2F57CB5-759B-9397-2776-FCDA978F6F6A}"/>
              </a:ext>
            </a:extLst>
          </p:cNvPr>
          <p:cNvCxnSpPr>
            <a:endCxn id="97" idx="2"/>
          </p:cNvCxnSpPr>
          <p:nvPr/>
        </p:nvCxnSpPr>
        <p:spPr>
          <a:xfrm flipV="1">
            <a:off x="1584116" y="3731748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A2FA08E-A0FE-E786-9157-F53EB10A2BE6}"/>
              </a:ext>
            </a:extLst>
          </p:cNvPr>
          <p:cNvCxnSpPr/>
          <p:nvPr/>
        </p:nvCxnSpPr>
        <p:spPr>
          <a:xfrm flipV="1">
            <a:off x="2950735" y="3731748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弧形 102">
            <a:extLst>
              <a:ext uri="{FF2B5EF4-FFF2-40B4-BE49-F238E27FC236}">
                <a16:creationId xmlns:a16="http://schemas.microsoft.com/office/drawing/2014/main" id="{AA1528AD-5EDE-EBC4-2555-63AF67568B67}"/>
              </a:ext>
            </a:extLst>
          </p:cNvPr>
          <p:cNvSpPr/>
          <p:nvPr/>
        </p:nvSpPr>
        <p:spPr>
          <a:xfrm rot="17191410">
            <a:off x="1855057" y="2816538"/>
            <a:ext cx="1054272" cy="1627851"/>
          </a:xfrm>
          <a:prstGeom prst="arc">
            <a:avLst>
              <a:gd name="adj1" fmla="val 15995529"/>
              <a:gd name="adj2" fmla="val 1889369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6CB649B-7D9F-AEB0-3DBC-73CC60CC3544}"/>
              </a:ext>
            </a:extLst>
          </p:cNvPr>
          <p:cNvSpPr/>
          <p:nvPr/>
        </p:nvSpPr>
        <p:spPr>
          <a:xfrm>
            <a:off x="2061488" y="2862521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D8C360F-B6F7-EA3B-92F5-E76FFF959794}"/>
              </a:ext>
            </a:extLst>
          </p:cNvPr>
          <p:cNvCxnSpPr>
            <a:cxnSpLocks/>
            <a:stCxn id="104" idx="0"/>
            <a:endCxn id="95" idx="4"/>
          </p:cNvCxnSpPr>
          <p:nvPr/>
        </p:nvCxnSpPr>
        <p:spPr>
          <a:xfrm flipV="1">
            <a:off x="2259488" y="2526682"/>
            <a:ext cx="0" cy="3358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67452EC-4952-C43B-B2FD-0F9E1E3F7952}"/>
              </a:ext>
            </a:extLst>
          </p:cNvPr>
          <p:cNvSpPr/>
          <p:nvPr/>
        </p:nvSpPr>
        <p:spPr>
          <a:xfrm>
            <a:off x="2797643" y="2431595"/>
            <a:ext cx="917255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42545E8-4DF4-6B37-0EF6-40B7D0E6B8F1}"/>
              </a:ext>
            </a:extLst>
          </p:cNvPr>
          <p:cNvSpPr/>
          <p:nvPr/>
        </p:nvSpPr>
        <p:spPr>
          <a:xfrm>
            <a:off x="3058270" y="2862521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51D6F2D1-A3CC-0E40-C624-0E0DAEC334C3}"/>
              </a:ext>
            </a:extLst>
          </p:cNvPr>
          <p:cNvCxnSpPr>
            <a:cxnSpLocks/>
            <a:stCxn id="107" idx="4"/>
          </p:cNvCxnSpPr>
          <p:nvPr/>
        </p:nvCxnSpPr>
        <p:spPr>
          <a:xfrm rot="16200000" flipH="1">
            <a:off x="3412485" y="3066306"/>
            <a:ext cx="681821" cy="99425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916E615-F3FE-20A3-E406-C8B4CE79D99D}"/>
              </a:ext>
            </a:extLst>
          </p:cNvPr>
          <p:cNvCxnSpPr>
            <a:cxnSpLocks/>
            <a:endCxn id="93" idx="4"/>
          </p:cNvCxnSpPr>
          <p:nvPr/>
        </p:nvCxnSpPr>
        <p:spPr>
          <a:xfrm flipV="1">
            <a:off x="3735797" y="1729434"/>
            <a:ext cx="1995" cy="2174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3A73F6C-F96D-20B3-CB7D-BE0449177221}"/>
              </a:ext>
            </a:extLst>
          </p:cNvPr>
          <p:cNvSpPr txBox="1"/>
          <p:nvPr/>
        </p:nvSpPr>
        <p:spPr>
          <a:xfrm>
            <a:off x="670847" y="1918596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遗忘门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3493312-AF63-F057-994C-1293DB7347C3}"/>
              </a:ext>
            </a:extLst>
          </p:cNvPr>
          <p:cNvSpPr txBox="1"/>
          <p:nvPr/>
        </p:nvSpPr>
        <p:spPr>
          <a:xfrm>
            <a:off x="2109531" y="2503448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9B61AE5-7D55-FC43-61EB-0F8E6E4C0CEB}"/>
              </a:ext>
            </a:extLst>
          </p:cNvPr>
          <p:cNvSpPr txBox="1"/>
          <p:nvPr/>
        </p:nvSpPr>
        <p:spPr>
          <a:xfrm>
            <a:off x="3062669" y="3177269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2AF779D-C150-D100-6852-5F5900401E55}"/>
              </a:ext>
            </a:extLst>
          </p:cNvPr>
          <p:cNvCxnSpPr>
            <a:cxnSpLocks/>
          </p:cNvCxnSpPr>
          <p:nvPr/>
        </p:nvCxnSpPr>
        <p:spPr>
          <a:xfrm flipV="1">
            <a:off x="869741" y="3904342"/>
            <a:ext cx="0" cy="439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DC25CAD1-3304-AB9D-AE39-7F4D1B10CD09}"/>
              </a:ext>
            </a:extLst>
          </p:cNvPr>
          <p:cNvSpPr/>
          <p:nvPr/>
        </p:nvSpPr>
        <p:spPr>
          <a:xfrm>
            <a:off x="613393" y="1873045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>
              <a:alpha val="80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38B1100-AE9C-88C3-3362-60A664154624}"/>
              </a:ext>
            </a:extLst>
          </p:cNvPr>
          <p:cNvSpPr/>
          <p:nvPr/>
        </p:nvSpPr>
        <p:spPr>
          <a:xfrm>
            <a:off x="7979446" y="1881329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>
              <a:alpha val="80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5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38DF9FB-00DB-23B6-028D-4E42A488512A}"/>
              </a:ext>
            </a:extLst>
          </p:cNvPr>
          <p:cNvSpPr/>
          <p:nvPr/>
        </p:nvSpPr>
        <p:spPr>
          <a:xfrm>
            <a:off x="1857828" y="2594792"/>
            <a:ext cx="7337971" cy="108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925358F-61E0-9F71-B969-22810CE17693}"/>
                  </a:ext>
                </a:extLst>
              </p:cNvPr>
              <p:cNvSpPr/>
              <p:nvPr/>
            </p:nvSpPr>
            <p:spPr>
              <a:xfrm>
                <a:off x="3293382" y="1614426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925358F-61E0-9F71-B969-22810CE17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382" y="1614426"/>
                <a:ext cx="540000" cy="54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9D6D35A-8122-3805-320E-38358DB0EE66}"/>
              </a:ext>
            </a:extLst>
          </p:cNvPr>
          <p:cNvSpPr/>
          <p:nvPr/>
        </p:nvSpPr>
        <p:spPr>
          <a:xfrm>
            <a:off x="2996199" y="2800964"/>
            <a:ext cx="1134367" cy="667657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FE74FF9-DCDD-0400-7C6D-5BC72F38D899}"/>
                  </a:ext>
                </a:extLst>
              </p:cNvPr>
              <p:cNvSpPr/>
              <p:nvPr/>
            </p:nvSpPr>
            <p:spPr>
              <a:xfrm>
                <a:off x="3129830" y="5449604"/>
                <a:ext cx="867104" cy="867104"/>
              </a:xfrm>
              <a:prstGeom prst="ellipse">
                <a:avLst/>
              </a:prstGeom>
              <a:solidFill>
                <a:srgbClr val="C5E0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FE74FF9-DCDD-0400-7C6D-5BC72F38D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30" y="5449604"/>
                <a:ext cx="867104" cy="8671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17ACD0-BA67-FA07-FA7C-C25BFCC2EA1B}"/>
              </a:ext>
            </a:extLst>
          </p:cNvPr>
          <p:cNvSpPr/>
          <p:nvPr/>
        </p:nvSpPr>
        <p:spPr>
          <a:xfrm>
            <a:off x="1857826" y="4024448"/>
            <a:ext cx="7337971" cy="108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0334D8-42CE-8BFC-EA15-6B48287C835C}"/>
              </a:ext>
            </a:extLst>
          </p:cNvPr>
          <p:cNvSpPr/>
          <p:nvPr/>
        </p:nvSpPr>
        <p:spPr>
          <a:xfrm>
            <a:off x="2996199" y="4230620"/>
            <a:ext cx="1134367" cy="667657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1F321D-A4E9-E389-A2FE-091B630FC37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3563382" y="2154426"/>
            <a:ext cx="1" cy="646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525ED9-01F8-96EF-8946-4FB586B6E6FE}"/>
              </a:ext>
            </a:extLst>
          </p:cNvPr>
          <p:cNvCxnSpPr>
            <a:cxnSpLocks/>
          </p:cNvCxnSpPr>
          <p:nvPr/>
        </p:nvCxnSpPr>
        <p:spPr>
          <a:xfrm flipV="1">
            <a:off x="356338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C15A50-5E54-7A45-47A9-AF9FB976B9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164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E9BA35B-46F4-8371-AD17-1C3CF279D5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164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>
            <a:extLst>
              <a:ext uri="{FF2B5EF4-FFF2-40B4-BE49-F238E27FC236}">
                <a16:creationId xmlns:a16="http://schemas.microsoft.com/office/drawing/2014/main" id="{09039F1D-2221-B4B5-8766-916FEF33F980}"/>
              </a:ext>
            </a:extLst>
          </p:cNvPr>
          <p:cNvSpPr/>
          <p:nvPr/>
        </p:nvSpPr>
        <p:spPr>
          <a:xfrm rot="12039436">
            <a:off x="286762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28407BBC-A87E-EAED-9D07-F3B896CC61E8}"/>
              </a:ext>
            </a:extLst>
          </p:cNvPr>
          <p:cNvSpPr/>
          <p:nvPr/>
        </p:nvSpPr>
        <p:spPr>
          <a:xfrm rot="9560564" flipH="1">
            <a:off x="2039301" y="1572708"/>
            <a:ext cx="2400339" cy="3114004"/>
          </a:xfrm>
          <a:prstGeom prst="arc">
            <a:avLst>
              <a:gd name="adj1" fmla="val 17185079"/>
              <a:gd name="adj2" fmla="val 254392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A6C1A29-C562-873B-6174-A57F854AF7D9}"/>
                  </a:ext>
                </a:extLst>
              </p:cNvPr>
              <p:cNvSpPr/>
              <p:nvPr/>
            </p:nvSpPr>
            <p:spPr>
              <a:xfrm>
                <a:off x="5034083" y="1575439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A6C1A29-C562-873B-6174-A57F854AF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83" y="1575439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9734C49-5D22-D373-5398-3889B036A2FF}"/>
              </a:ext>
            </a:extLst>
          </p:cNvPr>
          <p:cNvSpPr/>
          <p:nvPr/>
        </p:nvSpPr>
        <p:spPr>
          <a:xfrm>
            <a:off x="4767659" y="2800964"/>
            <a:ext cx="1134367" cy="667657"/>
          </a:xfrm>
          <a:prstGeom prst="roundRect">
            <a:avLst/>
          </a:prstGeom>
          <a:solidFill>
            <a:srgbClr val="E1D3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DC0B55-6466-13B7-1D09-C47B18FDD7CD}"/>
                  </a:ext>
                </a:extLst>
              </p:cNvPr>
              <p:cNvSpPr/>
              <p:nvPr/>
            </p:nvSpPr>
            <p:spPr>
              <a:xfrm>
                <a:off x="4901290" y="5449604"/>
                <a:ext cx="867104" cy="867104"/>
              </a:xfrm>
              <a:prstGeom prst="ellipse">
                <a:avLst/>
              </a:prstGeom>
              <a:solidFill>
                <a:srgbClr val="E1D3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DC0B55-6466-13B7-1D09-C47B18FDD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90" y="5449604"/>
                <a:ext cx="867104" cy="8671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E600F68-6E2F-4875-3404-D32ADF3BAD8D}"/>
              </a:ext>
            </a:extLst>
          </p:cNvPr>
          <p:cNvSpPr/>
          <p:nvPr/>
        </p:nvSpPr>
        <p:spPr>
          <a:xfrm>
            <a:off x="4767659" y="4230620"/>
            <a:ext cx="1134367" cy="667657"/>
          </a:xfrm>
          <a:prstGeom prst="roundRect">
            <a:avLst/>
          </a:prstGeom>
          <a:solidFill>
            <a:srgbClr val="E1D3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FDE5423-C948-6971-8A59-1D034D9895BE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H="1" flipV="1">
            <a:off x="5304083" y="2115439"/>
            <a:ext cx="30760" cy="68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33E58C9-2206-1D0D-7564-A6649F2B5B8D}"/>
              </a:ext>
            </a:extLst>
          </p:cNvPr>
          <p:cNvCxnSpPr/>
          <p:nvPr/>
        </p:nvCxnSpPr>
        <p:spPr>
          <a:xfrm flipV="1">
            <a:off x="533484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B1794C-6314-7276-1ACD-8830C28593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6310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B41966-66E9-E14D-DF3C-D40485C5D0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6310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形 32">
            <a:extLst>
              <a:ext uri="{FF2B5EF4-FFF2-40B4-BE49-F238E27FC236}">
                <a16:creationId xmlns:a16="http://schemas.microsoft.com/office/drawing/2014/main" id="{7EAC7D8B-5131-329C-5D97-E01F130916DC}"/>
              </a:ext>
            </a:extLst>
          </p:cNvPr>
          <p:cNvSpPr/>
          <p:nvPr/>
        </p:nvSpPr>
        <p:spPr>
          <a:xfrm rot="12039436">
            <a:off x="463908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22E3348-43CF-42F8-DB66-0FF1D56E8590}"/>
                  </a:ext>
                </a:extLst>
              </p:cNvPr>
              <p:cNvSpPr/>
              <p:nvPr/>
            </p:nvSpPr>
            <p:spPr>
              <a:xfrm>
                <a:off x="6811201" y="1569628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22E3348-43CF-42F8-DB66-0FF1D56E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01" y="156962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42030DC-B325-DDEA-E639-75841678A506}"/>
              </a:ext>
            </a:extLst>
          </p:cNvPr>
          <p:cNvSpPr/>
          <p:nvPr/>
        </p:nvSpPr>
        <p:spPr>
          <a:xfrm>
            <a:off x="6517109" y="2800964"/>
            <a:ext cx="1134367" cy="667657"/>
          </a:xfrm>
          <a:prstGeom prst="roundRect">
            <a:avLst/>
          </a:prstGeom>
          <a:solidFill>
            <a:srgbClr val="D6DC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D9417E8-5BBB-0D06-4704-5A7A3CBB74FB}"/>
                  </a:ext>
                </a:extLst>
              </p:cNvPr>
              <p:cNvSpPr/>
              <p:nvPr/>
            </p:nvSpPr>
            <p:spPr>
              <a:xfrm>
                <a:off x="6650740" y="5449604"/>
                <a:ext cx="867104" cy="867104"/>
              </a:xfrm>
              <a:prstGeom prst="ellipse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D9417E8-5BBB-0D06-4704-5A7A3CBB7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40" y="5449604"/>
                <a:ext cx="867104" cy="8671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4EC02B-528D-79BA-2656-F10AD65F82BE}"/>
              </a:ext>
            </a:extLst>
          </p:cNvPr>
          <p:cNvSpPr/>
          <p:nvPr/>
        </p:nvSpPr>
        <p:spPr>
          <a:xfrm>
            <a:off x="6517109" y="4230620"/>
            <a:ext cx="1134367" cy="667657"/>
          </a:xfrm>
          <a:prstGeom prst="roundRect">
            <a:avLst/>
          </a:prstGeom>
          <a:solidFill>
            <a:srgbClr val="D6DC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1F742-850C-EDA1-B129-E9B2C746ABAF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7075543" y="2109628"/>
            <a:ext cx="5658" cy="70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96486F4-D6D1-3F38-5BC7-94BA1C9069AA}"/>
              </a:ext>
            </a:extLst>
          </p:cNvPr>
          <p:cNvCxnSpPr/>
          <p:nvPr/>
        </p:nvCxnSpPr>
        <p:spPr>
          <a:xfrm flipV="1">
            <a:off x="708429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13995AE-BE18-D609-32E6-8D9D6C2ADC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55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CF0F198-1403-F6D1-A12F-4EDB4CDD09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255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C123D422-A322-4574-AB46-6F27C0BD0C7D}"/>
              </a:ext>
            </a:extLst>
          </p:cNvPr>
          <p:cNvSpPr/>
          <p:nvPr/>
        </p:nvSpPr>
        <p:spPr>
          <a:xfrm rot="12039436">
            <a:off x="638853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C41E958-0478-1CD5-8DF4-489B7E6F40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2010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40F064-D84C-EB2E-41F6-022B50CFD7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62010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6AB1E0D-A9CA-878F-D092-6F735B5611D3}"/>
              </a:ext>
            </a:extLst>
          </p:cNvPr>
          <p:cNvSpPr txBox="1"/>
          <p:nvPr/>
        </p:nvSpPr>
        <p:spPr>
          <a:xfrm>
            <a:off x="1570491" y="2950126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4099E4-4268-1925-7C9A-96114ED1A04A}"/>
              </a:ext>
            </a:extLst>
          </p:cNvPr>
          <p:cNvSpPr txBox="1"/>
          <p:nvPr/>
        </p:nvSpPr>
        <p:spPr>
          <a:xfrm>
            <a:off x="8219042" y="2950126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48A81E8-7BF5-AB30-AFEF-54F300BFCF45}"/>
              </a:ext>
            </a:extLst>
          </p:cNvPr>
          <p:cNvSpPr txBox="1"/>
          <p:nvPr/>
        </p:nvSpPr>
        <p:spPr>
          <a:xfrm>
            <a:off x="1558991" y="4379782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792E422-0124-71BB-163A-843C879E095A}"/>
              </a:ext>
            </a:extLst>
          </p:cNvPr>
          <p:cNvSpPr txBox="1"/>
          <p:nvPr/>
        </p:nvSpPr>
        <p:spPr>
          <a:xfrm>
            <a:off x="8207542" y="4379782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CF87643-5208-097B-2A87-94AD383A7E1D}"/>
              </a:ext>
            </a:extLst>
          </p:cNvPr>
          <p:cNvSpPr txBox="1"/>
          <p:nvPr/>
        </p:nvSpPr>
        <p:spPr>
          <a:xfrm>
            <a:off x="9281341" y="4379782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反向传播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90734B9-8C1F-BB74-489B-5C3786B49737}"/>
              </a:ext>
            </a:extLst>
          </p:cNvPr>
          <p:cNvSpPr txBox="1"/>
          <p:nvPr/>
        </p:nvSpPr>
        <p:spPr>
          <a:xfrm>
            <a:off x="9281341" y="2950126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正向传播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21A794-1E4B-56D7-0C2E-62190CB9C487}"/>
                  </a:ext>
                </a:extLst>
              </p:cNvPr>
              <p:cNvSpPr txBox="1"/>
              <p:nvPr/>
            </p:nvSpPr>
            <p:spPr>
              <a:xfrm>
                <a:off x="2847872" y="2352325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21A794-1E4B-56D7-0C2E-62190CB9C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72" y="2352325"/>
                <a:ext cx="750195" cy="516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F7D9179-9C06-B72B-9D84-F16D9E984563}"/>
                  </a:ext>
                </a:extLst>
              </p:cNvPr>
              <p:cNvSpPr txBox="1"/>
              <p:nvPr/>
            </p:nvSpPr>
            <p:spPr>
              <a:xfrm>
                <a:off x="3738570" y="3640607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F7D9179-9C06-B72B-9D84-F16D9E98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0" y="3640607"/>
                <a:ext cx="750195" cy="516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9BD42F3-4EEC-98F8-214E-9362BF72E205}"/>
                  </a:ext>
                </a:extLst>
              </p:cNvPr>
              <p:cNvSpPr txBox="1"/>
              <p:nvPr/>
            </p:nvSpPr>
            <p:spPr>
              <a:xfrm>
                <a:off x="5606345" y="363291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9BD42F3-4EEC-98F8-214E-9362BF72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45" y="3632919"/>
                <a:ext cx="750195" cy="5163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6E5B4ED-849C-DD59-84FD-8E0284B61DBB}"/>
                  </a:ext>
                </a:extLst>
              </p:cNvPr>
              <p:cNvSpPr txBox="1"/>
              <p:nvPr/>
            </p:nvSpPr>
            <p:spPr>
              <a:xfrm>
                <a:off x="7185761" y="363291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6E5B4ED-849C-DD59-84FD-8E0284B6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61" y="3632919"/>
                <a:ext cx="750195" cy="5163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048A12-250A-E4F1-3435-471B6188FDA5}"/>
                  </a:ext>
                </a:extLst>
              </p:cNvPr>
              <p:cNvSpPr txBox="1"/>
              <p:nvPr/>
            </p:nvSpPr>
            <p:spPr>
              <a:xfrm>
                <a:off x="4755810" y="2328523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048A12-250A-E4F1-3435-471B6188F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10" y="2328523"/>
                <a:ext cx="750195" cy="5163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812501-09A9-1F33-E1CF-AF4853C47CD8}"/>
                  </a:ext>
                </a:extLst>
              </p:cNvPr>
              <p:cNvSpPr txBox="1"/>
              <p:nvPr/>
            </p:nvSpPr>
            <p:spPr>
              <a:xfrm>
                <a:off x="6376656" y="232132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812501-09A9-1F33-E1CF-AF4853C4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56" y="2321329"/>
                <a:ext cx="750195" cy="516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C52BD00-BDB9-9BC7-D65E-C43C04E9FAFA}"/>
                  </a:ext>
                </a:extLst>
              </p:cNvPr>
              <p:cNvSpPr/>
              <p:nvPr/>
            </p:nvSpPr>
            <p:spPr>
              <a:xfrm>
                <a:off x="3129830" y="367478"/>
                <a:ext cx="867104" cy="867104"/>
              </a:xfrm>
              <a:prstGeom prst="ellipse">
                <a:avLst/>
              </a:prstGeom>
              <a:solidFill>
                <a:srgbClr val="C5E0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C52BD00-BDB9-9BC7-D65E-C43C04E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30" y="367478"/>
                <a:ext cx="867104" cy="8671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100003D6-0A19-DC60-35F6-AFBF236A7109}"/>
                  </a:ext>
                </a:extLst>
              </p:cNvPr>
              <p:cNvSpPr/>
              <p:nvPr/>
            </p:nvSpPr>
            <p:spPr>
              <a:xfrm>
                <a:off x="4868432" y="367478"/>
                <a:ext cx="867104" cy="867104"/>
              </a:xfrm>
              <a:prstGeom prst="ellipse">
                <a:avLst/>
              </a:prstGeom>
              <a:solidFill>
                <a:srgbClr val="E1D3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100003D6-0A19-DC60-35F6-AFBF236A7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32" y="367478"/>
                <a:ext cx="867104" cy="8671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C250FE2-709D-1BA9-DC49-C25BDA28EC00}"/>
                  </a:ext>
                </a:extLst>
              </p:cNvPr>
              <p:cNvSpPr/>
              <p:nvPr/>
            </p:nvSpPr>
            <p:spPr>
              <a:xfrm>
                <a:off x="6617882" y="367478"/>
                <a:ext cx="867104" cy="867104"/>
              </a:xfrm>
              <a:prstGeom prst="ellipse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C250FE2-709D-1BA9-DC49-C25BDA28E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882" y="367478"/>
                <a:ext cx="867104" cy="8671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AE48B3A-0D43-C9A8-8FAC-18A220C347D4}"/>
              </a:ext>
            </a:extLst>
          </p:cNvPr>
          <p:cNvCxnSpPr>
            <a:cxnSpLocks/>
          </p:cNvCxnSpPr>
          <p:nvPr/>
        </p:nvCxnSpPr>
        <p:spPr>
          <a:xfrm flipV="1">
            <a:off x="3563382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8E141C0-E043-B1A1-00C8-D123AD118AC4}"/>
              </a:ext>
            </a:extLst>
          </p:cNvPr>
          <p:cNvCxnSpPr>
            <a:cxnSpLocks/>
          </p:cNvCxnSpPr>
          <p:nvPr/>
        </p:nvCxnSpPr>
        <p:spPr>
          <a:xfrm flipV="1">
            <a:off x="5307058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9631EA2-F2C2-208D-1555-6E9039A9860A}"/>
              </a:ext>
            </a:extLst>
          </p:cNvPr>
          <p:cNvCxnSpPr>
            <a:cxnSpLocks/>
          </p:cNvCxnSpPr>
          <p:nvPr/>
        </p:nvCxnSpPr>
        <p:spPr>
          <a:xfrm flipV="1">
            <a:off x="7056508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弧形 71">
            <a:extLst>
              <a:ext uri="{FF2B5EF4-FFF2-40B4-BE49-F238E27FC236}">
                <a16:creationId xmlns:a16="http://schemas.microsoft.com/office/drawing/2014/main" id="{FE5564CB-25C2-2B79-45F1-0EF2F7A5214D}"/>
              </a:ext>
            </a:extLst>
          </p:cNvPr>
          <p:cNvSpPr/>
          <p:nvPr/>
        </p:nvSpPr>
        <p:spPr>
          <a:xfrm rot="9560564" flipH="1">
            <a:off x="3816916" y="1568189"/>
            <a:ext cx="2400339" cy="3114004"/>
          </a:xfrm>
          <a:prstGeom prst="arc">
            <a:avLst>
              <a:gd name="adj1" fmla="val 17185079"/>
              <a:gd name="adj2" fmla="val 245823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弧形 72">
            <a:extLst>
              <a:ext uri="{FF2B5EF4-FFF2-40B4-BE49-F238E27FC236}">
                <a16:creationId xmlns:a16="http://schemas.microsoft.com/office/drawing/2014/main" id="{25BEEC93-7E22-DC04-11FD-2C1A85DE9A92}"/>
              </a:ext>
            </a:extLst>
          </p:cNvPr>
          <p:cNvSpPr/>
          <p:nvPr/>
        </p:nvSpPr>
        <p:spPr>
          <a:xfrm rot="9560564" flipH="1">
            <a:off x="5534165" y="1507126"/>
            <a:ext cx="2400339" cy="3114004"/>
          </a:xfrm>
          <a:prstGeom prst="arc">
            <a:avLst>
              <a:gd name="adj1" fmla="val 17185079"/>
              <a:gd name="adj2" fmla="val 245823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3049244-EC8C-EC0E-4A29-2E8E702F4CE1}"/>
              </a:ext>
            </a:extLst>
          </p:cNvPr>
          <p:cNvSpPr/>
          <p:nvPr/>
        </p:nvSpPr>
        <p:spPr>
          <a:xfrm>
            <a:off x="484541" y="3027056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362BC2-0907-DBFA-1125-06377F52C87F}"/>
              </a:ext>
            </a:extLst>
          </p:cNvPr>
          <p:cNvSpPr/>
          <p:nvPr/>
        </p:nvSpPr>
        <p:spPr>
          <a:xfrm>
            <a:off x="6584471" y="1694399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8E5EE4-6AC0-539A-07BF-E930A437829D}"/>
              </a:ext>
            </a:extLst>
          </p:cNvPr>
          <p:cNvSpPr/>
          <p:nvPr/>
        </p:nvSpPr>
        <p:spPr>
          <a:xfrm>
            <a:off x="484541" y="1694399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/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blipFill>
                <a:blip r:embed="rId2"/>
                <a:stretch>
                  <a:fillRect l="-3623"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/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blipFill>
                <a:blip r:embed="rId3"/>
                <a:stretch>
                  <a:fillRect l="-3650" b="-1471"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/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blipFill>
                <a:blip r:embed="rId4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/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blipFill>
                <a:blip r:embed="rId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/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blipFill>
                <a:blip r:embed="rId6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/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blipFill>
                <a:blip r:embed="rId7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666146F-BBF3-4185-D2BF-1B7C04794E1E}"/>
              </a:ext>
            </a:extLst>
          </p:cNvPr>
          <p:cNvSpPr txBox="1"/>
          <p:nvPr/>
        </p:nvSpPr>
        <p:spPr>
          <a:xfrm>
            <a:off x="-43459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/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/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/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/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56170171-FD51-CAA0-BA4D-ABB9C4946F4E}"/>
              </a:ext>
            </a:extLst>
          </p:cNvPr>
          <p:cNvSpPr txBox="1"/>
          <p:nvPr/>
        </p:nvSpPr>
        <p:spPr>
          <a:xfrm>
            <a:off x="2613734" y="3311682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/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blipFill>
                <a:blip r:embed="rId12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/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blipFill>
                <a:blip r:embed="rId13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/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blipFill>
                <a:blip r:embed="rId14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/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blipFill>
                <a:blip r:embed="rId1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E8CDA7-6AEE-8AE9-2724-A09140F46EA0}"/>
              </a:ext>
            </a:extLst>
          </p:cNvPr>
          <p:cNvGrpSpPr/>
          <p:nvPr/>
        </p:nvGrpSpPr>
        <p:grpSpPr>
          <a:xfrm>
            <a:off x="1405597" y="2124850"/>
            <a:ext cx="309103" cy="150018"/>
            <a:chOff x="1211553" y="2768600"/>
            <a:chExt cx="309103" cy="15001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6330D6C-50EA-75A2-6651-0016A49E652D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5D60CC3-163C-9266-FED6-2F9FBCF96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2C8129-9711-7222-FC6B-C6675DCAB00D}"/>
              </a:ext>
            </a:extLst>
          </p:cNvPr>
          <p:cNvGrpSpPr/>
          <p:nvPr/>
        </p:nvGrpSpPr>
        <p:grpSpPr>
          <a:xfrm>
            <a:off x="4314970" y="2124850"/>
            <a:ext cx="309103" cy="150018"/>
            <a:chOff x="1211553" y="2768600"/>
            <a:chExt cx="309103" cy="15001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5075E5-E014-CD04-B2B3-A677261C40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FCD6D70-BC5A-7A22-E12D-6185DAE0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A33E3B5-0479-EEB0-A198-5F815DE2C69D}"/>
              </a:ext>
            </a:extLst>
          </p:cNvPr>
          <p:cNvGrpSpPr/>
          <p:nvPr/>
        </p:nvGrpSpPr>
        <p:grpSpPr>
          <a:xfrm>
            <a:off x="3143196" y="2087390"/>
            <a:ext cx="309103" cy="150018"/>
            <a:chOff x="1211553" y="2768600"/>
            <a:chExt cx="309103" cy="150018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056CE4F-A326-7461-47DB-20F257214D5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DADA6C4-6685-8599-5ED5-A268C4569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0FA173-2E07-0CC9-B388-1347757A4F1E}"/>
              </a:ext>
            </a:extLst>
          </p:cNvPr>
          <p:cNvGrpSpPr/>
          <p:nvPr/>
        </p:nvGrpSpPr>
        <p:grpSpPr>
          <a:xfrm>
            <a:off x="2545809" y="2087390"/>
            <a:ext cx="309103" cy="150018"/>
            <a:chOff x="1211553" y="2768600"/>
            <a:chExt cx="309103" cy="15001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07C882D-3E14-171A-2A63-4994714ADCC6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5AF0A9-DE46-6E4E-3337-83D928088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CC99ABD-7BA9-50A7-6259-5DB997741C48}"/>
              </a:ext>
            </a:extLst>
          </p:cNvPr>
          <p:cNvSpPr txBox="1"/>
          <p:nvPr/>
        </p:nvSpPr>
        <p:spPr>
          <a:xfrm>
            <a:off x="2613734" y="2015193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6580B8-C2EF-01C4-5050-6E87D42AFB88}"/>
              </a:ext>
            </a:extLst>
          </p:cNvPr>
          <p:cNvSpPr/>
          <p:nvPr/>
        </p:nvSpPr>
        <p:spPr>
          <a:xfrm>
            <a:off x="6584471" y="3027056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AACDDB9-8337-D53C-BD28-98B0ADC5BD96}"/>
              </a:ext>
            </a:extLst>
          </p:cNvPr>
          <p:cNvSpPr txBox="1"/>
          <p:nvPr/>
        </p:nvSpPr>
        <p:spPr>
          <a:xfrm>
            <a:off x="6056471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/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/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/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/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7947C689-F390-7442-A2C8-032D993A52AA}"/>
              </a:ext>
            </a:extLst>
          </p:cNvPr>
          <p:cNvSpPr txBox="1"/>
          <p:nvPr/>
        </p:nvSpPr>
        <p:spPr>
          <a:xfrm>
            <a:off x="871366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/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/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/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/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773B73C3-1316-373E-A0AB-66745D447537}"/>
              </a:ext>
            </a:extLst>
          </p:cNvPr>
          <p:cNvSpPr txBox="1"/>
          <p:nvPr/>
        </p:nvSpPr>
        <p:spPr>
          <a:xfrm>
            <a:off x="8713664" y="3310390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1B2CC9-D85D-5B4C-DF19-5EDC9ACAE4A3}"/>
              </a:ext>
            </a:extLst>
          </p:cNvPr>
          <p:cNvSpPr txBox="1"/>
          <p:nvPr/>
        </p:nvSpPr>
        <p:spPr>
          <a:xfrm>
            <a:off x="5413467" y="3225848"/>
            <a:ext cx="13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辅助词嵌入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6B60585-0A74-3C29-6584-8030E5E74FBD}"/>
              </a:ext>
            </a:extLst>
          </p:cNvPr>
          <p:cNvSpPr txBox="1"/>
          <p:nvPr/>
        </p:nvSpPr>
        <p:spPr>
          <a:xfrm>
            <a:off x="5294887" y="1874465"/>
            <a:ext cx="160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8789DD-0219-93A8-3BAB-F38182D5604F}"/>
              </a:ext>
            </a:extLst>
          </p:cNvPr>
          <p:cNvSpPr/>
          <p:nvPr/>
        </p:nvSpPr>
        <p:spPr>
          <a:xfrm>
            <a:off x="241300" y="1597714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89DDAD-D565-F82D-C9EC-A7C874FABBCF}"/>
              </a:ext>
            </a:extLst>
          </p:cNvPr>
          <p:cNvSpPr/>
          <p:nvPr/>
        </p:nvSpPr>
        <p:spPr>
          <a:xfrm>
            <a:off x="241298" y="2901053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A5355C4-B1F3-0B9F-4ADA-3145870B6EE3}"/>
              </a:ext>
            </a:extLst>
          </p:cNvPr>
          <p:cNvSpPr txBox="1"/>
          <p:nvPr/>
        </p:nvSpPr>
        <p:spPr>
          <a:xfrm>
            <a:off x="-43459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B2327B-5AA6-3096-7DB9-0CFED64EB9EE}"/>
              </a:ext>
            </a:extLst>
          </p:cNvPr>
          <p:cNvSpPr txBox="1"/>
          <p:nvPr/>
        </p:nvSpPr>
        <p:spPr>
          <a:xfrm>
            <a:off x="6056471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/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/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/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/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F1F7CED8-A684-77C4-784C-4498A2AEB501}"/>
              </a:ext>
            </a:extLst>
          </p:cNvPr>
          <p:cNvSpPr txBox="1"/>
          <p:nvPr/>
        </p:nvSpPr>
        <p:spPr>
          <a:xfrm>
            <a:off x="261373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E30D2EC-6DEC-7DA1-5AD3-27A86262367C}"/>
              </a:ext>
            </a:extLst>
          </p:cNvPr>
          <p:cNvCxnSpPr>
            <a:cxnSpLocks/>
          </p:cNvCxnSpPr>
          <p:nvPr/>
        </p:nvCxnSpPr>
        <p:spPr>
          <a:xfrm flipV="1">
            <a:off x="99655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242">
            <a:extLst>
              <a:ext uri="{FF2B5EF4-FFF2-40B4-BE49-F238E27FC236}">
                <a16:creationId xmlns:a16="http://schemas.microsoft.com/office/drawing/2014/main" id="{2CB2E3C2-BB2D-503F-7EAC-3AA4B349317E}"/>
              </a:ext>
            </a:extLst>
          </p:cNvPr>
          <p:cNvSpPr/>
          <p:nvPr/>
        </p:nvSpPr>
        <p:spPr>
          <a:xfrm rot="5400000" flipH="1" flipV="1">
            <a:off x="287854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242">
            <a:extLst>
              <a:ext uri="{FF2B5EF4-FFF2-40B4-BE49-F238E27FC236}">
                <a16:creationId xmlns:a16="http://schemas.microsoft.com/office/drawing/2014/main" id="{DDC8C776-DED3-57BC-90C2-533F73B2A983}"/>
              </a:ext>
            </a:extLst>
          </p:cNvPr>
          <p:cNvSpPr/>
          <p:nvPr/>
        </p:nvSpPr>
        <p:spPr>
          <a:xfrm rot="5400000" flipH="1" flipV="1">
            <a:off x="897847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570D60-587F-2885-00A0-EBBBAA8591F4}"/>
              </a:ext>
            </a:extLst>
          </p:cNvPr>
          <p:cNvCxnSpPr>
            <a:cxnSpLocks/>
          </p:cNvCxnSpPr>
          <p:nvPr/>
        </p:nvCxnSpPr>
        <p:spPr>
          <a:xfrm flipV="1">
            <a:off x="211763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B0649A3-1BF2-D247-3887-6E52A3F2AFC0}"/>
              </a:ext>
            </a:extLst>
          </p:cNvPr>
          <p:cNvCxnSpPr>
            <a:cxnSpLocks/>
          </p:cNvCxnSpPr>
          <p:nvPr/>
        </p:nvCxnSpPr>
        <p:spPr>
          <a:xfrm flipV="1">
            <a:off x="3870827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AB07D6-80CD-A2DF-8855-E356197A90D7}"/>
              </a:ext>
            </a:extLst>
          </p:cNvPr>
          <p:cNvCxnSpPr>
            <a:cxnSpLocks/>
          </p:cNvCxnSpPr>
          <p:nvPr/>
        </p:nvCxnSpPr>
        <p:spPr>
          <a:xfrm flipV="1">
            <a:off x="5042433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637A5B6-C693-3651-7594-47E8185719D6}"/>
              </a:ext>
            </a:extLst>
          </p:cNvPr>
          <p:cNvCxnSpPr>
            <a:cxnSpLocks/>
          </p:cNvCxnSpPr>
          <p:nvPr/>
        </p:nvCxnSpPr>
        <p:spPr>
          <a:xfrm flipV="1">
            <a:off x="99655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2EAC41-8B51-574E-56A2-3E148A5F3D16}"/>
              </a:ext>
            </a:extLst>
          </p:cNvPr>
          <p:cNvCxnSpPr>
            <a:cxnSpLocks/>
          </p:cNvCxnSpPr>
          <p:nvPr/>
        </p:nvCxnSpPr>
        <p:spPr>
          <a:xfrm flipV="1">
            <a:off x="211763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6A4FBF-03DA-9C9E-8E75-821ABB652DCB}"/>
              </a:ext>
            </a:extLst>
          </p:cNvPr>
          <p:cNvCxnSpPr>
            <a:cxnSpLocks/>
          </p:cNvCxnSpPr>
          <p:nvPr/>
        </p:nvCxnSpPr>
        <p:spPr>
          <a:xfrm flipV="1">
            <a:off x="3870827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6D4E325-53CD-92B7-875F-72A31CB94422}"/>
              </a:ext>
            </a:extLst>
          </p:cNvPr>
          <p:cNvCxnSpPr>
            <a:cxnSpLocks/>
          </p:cNvCxnSpPr>
          <p:nvPr/>
        </p:nvCxnSpPr>
        <p:spPr>
          <a:xfrm flipV="1">
            <a:off x="5042433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936541-19F3-2BD1-CEA4-192357EE744F}"/>
              </a:ext>
            </a:extLst>
          </p:cNvPr>
          <p:cNvGrpSpPr/>
          <p:nvPr/>
        </p:nvGrpSpPr>
        <p:grpSpPr>
          <a:xfrm>
            <a:off x="7567465" y="2124850"/>
            <a:ext cx="309103" cy="150018"/>
            <a:chOff x="1211553" y="2768600"/>
            <a:chExt cx="309103" cy="150018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16487F5-6F6B-9BAF-067D-E32645D8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DF70473-60EC-80F4-A457-A5DB0CEE3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74204D2-2955-5A00-842E-A3BB2889E6D7}"/>
              </a:ext>
            </a:extLst>
          </p:cNvPr>
          <p:cNvGrpSpPr/>
          <p:nvPr/>
        </p:nvGrpSpPr>
        <p:grpSpPr>
          <a:xfrm>
            <a:off x="10426277" y="2124850"/>
            <a:ext cx="309103" cy="150018"/>
            <a:chOff x="1211553" y="2768600"/>
            <a:chExt cx="309103" cy="150018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E75E86B-E1E7-B331-4668-1FFC2014B10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925AF04-27B1-6DE8-FB18-F647EF830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1CE7436A-F5E3-6438-6714-497E46E0C8D3}"/>
              </a:ext>
            </a:extLst>
          </p:cNvPr>
          <p:cNvSpPr txBox="1"/>
          <p:nvPr/>
        </p:nvSpPr>
        <p:spPr>
          <a:xfrm>
            <a:off x="8713664" y="1949428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C22A06-1345-2F06-5888-33E7C1DAEEBD}"/>
              </a:ext>
            </a:extLst>
          </p:cNvPr>
          <p:cNvCxnSpPr>
            <a:cxnSpLocks/>
          </p:cNvCxnSpPr>
          <p:nvPr/>
        </p:nvCxnSpPr>
        <p:spPr>
          <a:xfrm flipV="1">
            <a:off x="714851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BAFEE9-C55F-B462-DF2E-53830F44DBEC}"/>
              </a:ext>
            </a:extLst>
          </p:cNvPr>
          <p:cNvCxnSpPr>
            <a:cxnSpLocks/>
          </p:cNvCxnSpPr>
          <p:nvPr/>
        </p:nvCxnSpPr>
        <p:spPr>
          <a:xfrm flipV="1">
            <a:off x="8220891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9D9E28D-2D09-4D8E-D00A-832066440720}"/>
              </a:ext>
            </a:extLst>
          </p:cNvPr>
          <p:cNvCxnSpPr>
            <a:cxnSpLocks/>
          </p:cNvCxnSpPr>
          <p:nvPr/>
        </p:nvCxnSpPr>
        <p:spPr>
          <a:xfrm flipV="1">
            <a:off x="997408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B1CE793-E1A7-3396-3511-637833888554}"/>
              </a:ext>
            </a:extLst>
          </p:cNvPr>
          <p:cNvCxnSpPr>
            <a:cxnSpLocks/>
          </p:cNvCxnSpPr>
          <p:nvPr/>
        </p:nvCxnSpPr>
        <p:spPr>
          <a:xfrm flipV="1">
            <a:off x="11145690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F9C03B-5663-54D9-44E4-5B5BC392715E}"/>
              </a:ext>
            </a:extLst>
          </p:cNvPr>
          <p:cNvCxnSpPr>
            <a:cxnSpLocks/>
          </p:cNvCxnSpPr>
          <p:nvPr/>
        </p:nvCxnSpPr>
        <p:spPr>
          <a:xfrm flipV="1">
            <a:off x="714851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89A451A-0AA6-596C-6D25-F0DAF87BB240}"/>
              </a:ext>
            </a:extLst>
          </p:cNvPr>
          <p:cNvCxnSpPr>
            <a:cxnSpLocks/>
          </p:cNvCxnSpPr>
          <p:nvPr/>
        </p:nvCxnSpPr>
        <p:spPr>
          <a:xfrm flipV="1">
            <a:off x="8220891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99E1FAF-E291-5DC9-A3D6-C5E86E6F67D7}"/>
              </a:ext>
            </a:extLst>
          </p:cNvPr>
          <p:cNvCxnSpPr>
            <a:cxnSpLocks/>
          </p:cNvCxnSpPr>
          <p:nvPr/>
        </p:nvCxnSpPr>
        <p:spPr>
          <a:xfrm flipV="1">
            <a:off x="997408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456ED36-75CE-A094-D8A0-A42E3EAE1466}"/>
              </a:ext>
            </a:extLst>
          </p:cNvPr>
          <p:cNvCxnSpPr>
            <a:cxnSpLocks/>
          </p:cNvCxnSpPr>
          <p:nvPr/>
        </p:nvCxnSpPr>
        <p:spPr>
          <a:xfrm flipV="1">
            <a:off x="11145690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D325730-6C0B-C0D0-2A05-8FE572CDEACA}"/>
              </a:ext>
            </a:extLst>
          </p:cNvPr>
          <p:cNvGrpSpPr/>
          <p:nvPr/>
        </p:nvGrpSpPr>
        <p:grpSpPr>
          <a:xfrm>
            <a:off x="8702275" y="2124850"/>
            <a:ext cx="309103" cy="150018"/>
            <a:chOff x="1211553" y="2768600"/>
            <a:chExt cx="309103" cy="150018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748C9F3-4892-B9CA-F2DB-D0EA63CC88EA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51350E8-E154-5AC2-F4B0-F722D8488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412BDBE-16C9-76BF-4891-06DD1B6244BF}"/>
              </a:ext>
            </a:extLst>
          </p:cNvPr>
          <p:cNvGrpSpPr/>
          <p:nvPr/>
        </p:nvGrpSpPr>
        <p:grpSpPr>
          <a:xfrm>
            <a:off x="9289193" y="2124850"/>
            <a:ext cx="309103" cy="150018"/>
            <a:chOff x="1211553" y="2768600"/>
            <a:chExt cx="309103" cy="150018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6AFBFCD5-02ED-D5DD-BFA2-6B211F6DEC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4C898A56-76AD-1FE5-C607-173211F90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D5A5B12-E652-7B9D-54D7-28F69E14EDCE}"/>
              </a:ext>
            </a:extLst>
          </p:cNvPr>
          <p:cNvSpPr txBox="1"/>
          <p:nvPr/>
        </p:nvSpPr>
        <p:spPr>
          <a:xfrm>
            <a:off x="24485" y="1681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6ABB5F-74EE-7CDF-573D-93CDA185A008}"/>
              </a:ext>
            </a:extLst>
          </p:cNvPr>
          <p:cNvSpPr txBox="1"/>
          <p:nvPr/>
        </p:nvSpPr>
        <p:spPr>
          <a:xfrm>
            <a:off x="6121592" y="1681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6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E178DD-750C-A28C-7A89-3B399CC66ACB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3" name="TextBox 195">
            <a:extLst>
              <a:ext uri="{FF2B5EF4-FFF2-40B4-BE49-F238E27FC236}">
                <a16:creationId xmlns:a16="http://schemas.microsoft.com/office/drawing/2014/main" id="{D1B24911-8218-4F7D-F2B0-85EB09806ACF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子树划分阶段</a:t>
            </a:r>
          </a:p>
        </p:txBody>
      </p:sp>
      <p:sp>
        <p:nvSpPr>
          <p:cNvPr id="4" name="TextBox 202">
            <a:extLst>
              <a:ext uri="{FF2B5EF4-FFF2-40B4-BE49-F238E27FC236}">
                <a16:creationId xmlns:a16="http://schemas.microsoft.com/office/drawing/2014/main" id="{C07A93E6-7E55-2CE9-5D1A-FA0D054DF82B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结构特征向量</a:t>
            </a:r>
          </a:p>
        </p:txBody>
      </p:sp>
      <p:sp>
        <p:nvSpPr>
          <p:cNvPr id="5" name="燕尾形 241">
            <a:extLst>
              <a:ext uri="{FF2B5EF4-FFF2-40B4-BE49-F238E27FC236}">
                <a16:creationId xmlns:a16="http://schemas.microsoft.com/office/drawing/2014/main" id="{393DB051-4406-FD29-C4EC-01B009C9B6E4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69D78-E5BE-1041-4D52-0C1A24B66758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722249" cy="375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AST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69D78-E5BE-1041-4D52-0C1A24B66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722249" cy="375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47">
            <a:extLst>
              <a:ext uri="{FF2B5EF4-FFF2-40B4-BE49-F238E27FC236}">
                <a16:creationId xmlns:a16="http://schemas.microsoft.com/office/drawing/2014/main" id="{FA36AC9C-CCDF-1E2D-DAFF-CE5E2F479AFB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树表征阶段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9333F-B904-5BBE-BCDB-F7DC9FE75678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zh-CN" altLang="en-US" dirty="0"/>
          </a:p>
        </p:txBody>
      </p:sp>
      <p:sp>
        <p:nvSpPr>
          <p:cNvPr id="10" name="下箭头 64">
            <a:extLst>
              <a:ext uri="{FF2B5EF4-FFF2-40B4-BE49-F238E27FC236}">
                <a16:creationId xmlns:a16="http://schemas.microsoft.com/office/drawing/2014/main" id="{D9BDA4CE-BA41-9D59-B478-1A05FD4A1226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64">
            <a:extLst>
              <a:ext uri="{FF2B5EF4-FFF2-40B4-BE49-F238E27FC236}">
                <a16:creationId xmlns:a16="http://schemas.microsoft.com/office/drawing/2014/main" id="{53FC0C09-75AF-8BAD-37A5-8E2D91EB66C4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96FEF560-01F5-83C4-D2AC-FA09731728EB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基于树的卷积</a:t>
            </a:r>
          </a:p>
        </p:txBody>
      </p:sp>
      <p:sp>
        <p:nvSpPr>
          <p:cNvPr id="13" name="下箭头 64">
            <a:extLst>
              <a:ext uri="{FF2B5EF4-FFF2-40B4-BE49-F238E27FC236}">
                <a16:creationId xmlns:a16="http://schemas.microsoft.com/office/drawing/2014/main" id="{10053AE5-01C1-404C-A857-CA18174DBF2C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C130FEA7-7164-D68B-85AC-6D9FB764B4B5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E84E56-F80E-BE4C-F686-91166D292514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0496DE-E4E9-399C-27A3-7E66DBC5E421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A92075A-7787-B75B-C9EA-6F8703882209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EECD0F1-496B-5FE5-61CA-C656DD559D4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421A99C-B150-8097-D32A-E047F03DC415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DA48198-1E68-4B98-D071-48EC91D39E80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25" name="TextBox 195">
            <a:extLst>
              <a:ext uri="{FF2B5EF4-FFF2-40B4-BE49-F238E27FC236}">
                <a16:creationId xmlns:a16="http://schemas.microsoft.com/office/drawing/2014/main" id="{2FD84210-B52C-D746-DAEE-1C9FFA1975FA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子树划分算法</a:t>
            </a:r>
          </a:p>
        </p:txBody>
      </p:sp>
      <p:sp>
        <p:nvSpPr>
          <p:cNvPr id="42" name="TextBox 195">
            <a:extLst>
              <a:ext uri="{FF2B5EF4-FFF2-40B4-BE49-F238E27FC236}">
                <a16:creationId xmlns:a16="http://schemas.microsoft.com/office/drawing/2014/main" id="{62431733-81B0-2B65-BA34-DE0C93023D27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A09B71D-85B2-3C11-2FB9-73013858ABA5}"/>
              </a:ext>
            </a:extLst>
          </p:cNvPr>
          <p:cNvSpPr/>
          <p:nvPr/>
        </p:nvSpPr>
        <p:spPr>
          <a:xfrm>
            <a:off x="1142987" y="203444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ECE72F1-40CC-38D6-300D-0524FA4EFC4A}"/>
              </a:ext>
            </a:extLst>
          </p:cNvPr>
          <p:cNvSpPr/>
          <p:nvPr/>
        </p:nvSpPr>
        <p:spPr>
          <a:xfrm>
            <a:off x="954868" y="237375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DA0E9FF-B09D-7972-FBA6-8482AA1DC75A}"/>
              </a:ext>
            </a:extLst>
          </p:cNvPr>
          <p:cNvSpPr/>
          <p:nvPr/>
        </p:nvSpPr>
        <p:spPr>
          <a:xfrm>
            <a:off x="1331106" y="237375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D35F1A4-3308-495F-61F0-76C9CA8CC791}"/>
              </a:ext>
            </a:extLst>
          </p:cNvPr>
          <p:cNvSpPr/>
          <p:nvPr/>
        </p:nvSpPr>
        <p:spPr>
          <a:xfrm>
            <a:off x="1107268" y="271306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4E85AD3-9CD4-7B9F-7DB8-BCEBC11633F6}"/>
              </a:ext>
            </a:extLst>
          </p:cNvPr>
          <p:cNvSpPr/>
          <p:nvPr/>
        </p:nvSpPr>
        <p:spPr>
          <a:xfrm>
            <a:off x="1514462" y="271306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D38EC71-14A4-5657-84AE-004585187B70}"/>
              </a:ext>
            </a:extLst>
          </p:cNvPr>
          <p:cNvSpPr/>
          <p:nvPr/>
        </p:nvSpPr>
        <p:spPr>
          <a:xfrm>
            <a:off x="761987" y="271306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93BAC19-F0D8-5119-80F0-2A1D77FB2C07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1071549" y="2267809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7E5D96-4300-6AF3-035B-12C222521D41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1259668" y="2267809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14D83D2-2E22-FA5A-DFEA-6D970D7955D7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878668" y="2607118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264CA4D-BED5-C2C4-B098-121DA71B6861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1071549" y="2607118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79A376F-20F9-C6F0-5150-6522B78803A1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1447787" y="2607118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7D066BB-5205-02F6-E4A8-9DEE2D822D19}"/>
              </a:ext>
            </a:extLst>
          </p:cNvPr>
          <p:cNvSpPr/>
          <p:nvPr/>
        </p:nvSpPr>
        <p:spPr>
          <a:xfrm>
            <a:off x="1561954" y="203444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6B4C5FC-0177-20C2-E235-31812A00411C}"/>
              </a:ext>
            </a:extLst>
          </p:cNvPr>
          <p:cNvSpPr/>
          <p:nvPr/>
        </p:nvSpPr>
        <p:spPr>
          <a:xfrm>
            <a:off x="746522" y="203444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0E2B048-F3F1-A4D4-A7AC-447D390A5F8B}"/>
              </a:ext>
            </a:extLst>
          </p:cNvPr>
          <p:cNvSpPr/>
          <p:nvPr/>
        </p:nvSpPr>
        <p:spPr>
          <a:xfrm>
            <a:off x="1147749" y="16951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78A0E1B-3C86-619A-CFE8-B5DD8E935270}"/>
              </a:ext>
            </a:extLst>
          </p:cNvPr>
          <p:cNvCxnSpPr>
            <a:stCxn id="56" idx="4"/>
            <a:endCxn id="55" idx="0"/>
          </p:cNvCxnSpPr>
          <p:nvPr/>
        </p:nvCxnSpPr>
        <p:spPr>
          <a:xfrm flipH="1">
            <a:off x="863203" y="1928500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4EF48FC-162D-F468-9E6B-1DF9C8271AA5}"/>
              </a:ext>
            </a:extLst>
          </p:cNvPr>
          <p:cNvCxnSpPr>
            <a:stCxn id="56" idx="4"/>
            <a:endCxn id="43" idx="0"/>
          </p:cNvCxnSpPr>
          <p:nvPr/>
        </p:nvCxnSpPr>
        <p:spPr>
          <a:xfrm flipH="1">
            <a:off x="1259668" y="1928500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48E9FF8-05E8-AEA2-04FE-2233FD30BC35}"/>
              </a:ext>
            </a:extLst>
          </p:cNvPr>
          <p:cNvCxnSpPr>
            <a:stCxn id="56" idx="4"/>
            <a:endCxn id="54" idx="0"/>
          </p:cNvCxnSpPr>
          <p:nvPr/>
        </p:nvCxnSpPr>
        <p:spPr>
          <a:xfrm>
            <a:off x="1264430" y="192850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9FE4B325-336E-AF0D-9BA0-8A07F118719E}"/>
              </a:ext>
            </a:extLst>
          </p:cNvPr>
          <p:cNvSpPr/>
          <p:nvPr/>
        </p:nvSpPr>
        <p:spPr>
          <a:xfrm>
            <a:off x="2844670" y="246541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6797CC6-D95D-8000-D1A8-F57FCC9AA0A0}"/>
              </a:ext>
            </a:extLst>
          </p:cNvPr>
          <p:cNvSpPr/>
          <p:nvPr/>
        </p:nvSpPr>
        <p:spPr>
          <a:xfrm>
            <a:off x="3415182" y="243538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8D63443-ECF3-0086-9184-5F6B7AABADE4}"/>
              </a:ext>
            </a:extLst>
          </p:cNvPr>
          <p:cNvSpPr/>
          <p:nvPr/>
        </p:nvSpPr>
        <p:spPr>
          <a:xfrm>
            <a:off x="2997070" y="284255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927FE1B2-693A-D68C-B837-0ECC0C9AC80E}"/>
              </a:ext>
            </a:extLst>
          </p:cNvPr>
          <p:cNvSpPr/>
          <p:nvPr/>
        </p:nvSpPr>
        <p:spPr>
          <a:xfrm>
            <a:off x="3598538" y="281253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D30F263-0BB1-135F-C4AA-6219C17FE54E}"/>
              </a:ext>
            </a:extLst>
          </p:cNvPr>
          <p:cNvSpPr/>
          <p:nvPr/>
        </p:nvSpPr>
        <p:spPr>
          <a:xfrm>
            <a:off x="2651789" y="284255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1E3331E-C84C-47DF-149B-2F65E9DAEDDB}"/>
              </a:ext>
            </a:extLst>
          </p:cNvPr>
          <p:cNvCxnSpPr>
            <a:cxnSpLocks/>
            <a:stCxn id="136" idx="4"/>
            <a:endCxn id="140" idx="0"/>
          </p:cNvCxnSpPr>
          <p:nvPr/>
        </p:nvCxnSpPr>
        <p:spPr>
          <a:xfrm flipH="1">
            <a:off x="2768470" y="2698776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78D59F6-92FF-5926-7507-5B682A46A1DE}"/>
              </a:ext>
            </a:extLst>
          </p:cNvPr>
          <p:cNvCxnSpPr>
            <a:cxnSpLocks/>
            <a:stCxn id="136" idx="4"/>
            <a:endCxn id="138" idx="0"/>
          </p:cNvCxnSpPr>
          <p:nvPr/>
        </p:nvCxnSpPr>
        <p:spPr>
          <a:xfrm>
            <a:off x="2961351" y="2698776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622D5C6D-3D22-6603-9481-A8F4B206EAD4}"/>
              </a:ext>
            </a:extLst>
          </p:cNvPr>
          <p:cNvCxnSpPr>
            <a:cxnSpLocks/>
            <a:stCxn id="137" idx="4"/>
            <a:endCxn id="139" idx="0"/>
          </p:cNvCxnSpPr>
          <p:nvPr/>
        </p:nvCxnSpPr>
        <p:spPr>
          <a:xfrm>
            <a:off x="3531863" y="2668749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9425CA39-D3C1-EC0B-1497-A34C9DB86F8B}"/>
              </a:ext>
            </a:extLst>
          </p:cNvPr>
          <p:cNvSpPr/>
          <p:nvPr/>
        </p:nvSpPr>
        <p:spPr>
          <a:xfrm>
            <a:off x="3124454" y="208122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B25EBDC7-E42A-52A2-DA36-6FBFA8776885}"/>
              </a:ext>
            </a:extLst>
          </p:cNvPr>
          <p:cNvSpPr/>
          <p:nvPr/>
        </p:nvSpPr>
        <p:spPr>
          <a:xfrm>
            <a:off x="3543421" y="208122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552410E6-8651-D04F-37FA-0B54FBF6CDD1}"/>
              </a:ext>
            </a:extLst>
          </p:cNvPr>
          <p:cNvSpPr/>
          <p:nvPr/>
        </p:nvSpPr>
        <p:spPr>
          <a:xfrm>
            <a:off x="2727989" y="208122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30EB7A71-B9F7-C7DC-483A-A33A0E17719D}"/>
              </a:ext>
            </a:extLst>
          </p:cNvPr>
          <p:cNvSpPr/>
          <p:nvPr/>
        </p:nvSpPr>
        <p:spPr>
          <a:xfrm>
            <a:off x="3129216" y="174192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F9E077F-3DFD-A64E-437C-0130C47A4DA0}"/>
              </a:ext>
            </a:extLst>
          </p:cNvPr>
          <p:cNvCxnSpPr>
            <a:cxnSpLocks/>
            <a:stCxn id="147" idx="4"/>
            <a:endCxn id="146" idx="0"/>
          </p:cNvCxnSpPr>
          <p:nvPr/>
        </p:nvCxnSpPr>
        <p:spPr>
          <a:xfrm flipH="1">
            <a:off x="2844670" y="1975282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E428C3A-7B46-4545-DDEE-BEAE6F7B9D7D}"/>
              </a:ext>
            </a:extLst>
          </p:cNvPr>
          <p:cNvCxnSpPr>
            <a:cxnSpLocks/>
            <a:stCxn id="147" idx="4"/>
            <a:endCxn id="144" idx="0"/>
          </p:cNvCxnSpPr>
          <p:nvPr/>
        </p:nvCxnSpPr>
        <p:spPr>
          <a:xfrm flipH="1">
            <a:off x="3241135" y="1975282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B2B4A838-A025-655A-6008-14D7DA6C64E5}"/>
              </a:ext>
            </a:extLst>
          </p:cNvPr>
          <p:cNvCxnSpPr/>
          <p:nvPr/>
        </p:nvCxnSpPr>
        <p:spPr>
          <a:xfrm>
            <a:off x="3245897" y="1973914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燕尾形 233">
            <a:extLst>
              <a:ext uri="{FF2B5EF4-FFF2-40B4-BE49-F238E27FC236}">
                <a16:creationId xmlns:a16="http://schemas.microsoft.com/office/drawing/2014/main" id="{DA4BC323-71BD-2231-CF84-FA4214BED54C}"/>
              </a:ext>
            </a:extLst>
          </p:cNvPr>
          <p:cNvSpPr/>
          <p:nvPr/>
        </p:nvSpPr>
        <p:spPr>
          <a:xfrm>
            <a:off x="4135184" y="2385263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822E371-087E-1D91-02A4-81F6FC7834E0}"/>
              </a:ext>
            </a:extLst>
          </p:cNvPr>
          <p:cNvSpPr/>
          <p:nvPr/>
        </p:nvSpPr>
        <p:spPr>
          <a:xfrm>
            <a:off x="2600204" y="1733544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B26FE3B-AFD7-94A1-2E11-8ADA6AA7A057}"/>
              </a:ext>
            </a:extLst>
          </p:cNvPr>
          <p:cNvSpPr/>
          <p:nvPr/>
        </p:nvSpPr>
        <p:spPr>
          <a:xfrm>
            <a:off x="2478519" y="2420964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4B4E502-5680-0386-D99A-152A4C9B1424}"/>
              </a:ext>
            </a:extLst>
          </p:cNvPr>
          <p:cNvSpPr/>
          <p:nvPr/>
        </p:nvSpPr>
        <p:spPr>
          <a:xfrm>
            <a:off x="3304994" y="2412161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5" name="Picture 2" descr="https://img2018.cnblogs.com/blog/1078545/201911/1078545-20191120213449328-615034810.png">
            <a:extLst>
              <a:ext uri="{FF2B5EF4-FFF2-40B4-BE49-F238E27FC236}">
                <a16:creationId xmlns:a16="http://schemas.microsoft.com/office/drawing/2014/main" id="{1571D0E8-113B-8352-9F40-B0EC5AF21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6294438" y="748619"/>
            <a:ext cx="5776685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8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E178DD-750C-A28C-7A89-3B399CC66ACB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3" name="TextBox 195">
            <a:extLst>
              <a:ext uri="{FF2B5EF4-FFF2-40B4-BE49-F238E27FC236}">
                <a16:creationId xmlns:a16="http://schemas.microsoft.com/office/drawing/2014/main" id="{D1B24911-8218-4F7D-F2B0-85EB09806ACF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图过滤阶段</a:t>
            </a:r>
          </a:p>
        </p:txBody>
      </p:sp>
      <p:sp>
        <p:nvSpPr>
          <p:cNvPr id="4" name="TextBox 202">
            <a:extLst>
              <a:ext uri="{FF2B5EF4-FFF2-40B4-BE49-F238E27FC236}">
                <a16:creationId xmlns:a16="http://schemas.microsoft.com/office/drawing/2014/main" id="{C07A93E6-7E55-2CE9-5D1A-FA0D054DF82B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语义特征向量</a:t>
            </a:r>
          </a:p>
        </p:txBody>
      </p:sp>
      <p:sp>
        <p:nvSpPr>
          <p:cNvPr id="5" name="燕尾形 241">
            <a:extLst>
              <a:ext uri="{FF2B5EF4-FFF2-40B4-BE49-F238E27FC236}">
                <a16:creationId xmlns:a16="http://schemas.microsoft.com/office/drawing/2014/main" id="{393DB051-4406-FD29-C4EC-01B009C9B6E4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69D78-E5BE-1041-4D52-0C1A24B66758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747897" cy="375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PDG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69D78-E5BE-1041-4D52-0C1A24B66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747897" cy="375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47">
            <a:extLst>
              <a:ext uri="{FF2B5EF4-FFF2-40B4-BE49-F238E27FC236}">
                <a16:creationId xmlns:a16="http://schemas.microsoft.com/office/drawing/2014/main" id="{FA36AC9C-CCDF-1E2D-DAFF-CE5E2F479AFB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图表征阶段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9333F-B904-5BBE-BCDB-F7DC9FE75678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程序依赖图</a:t>
            </a:r>
            <a:endParaRPr lang="zh-CN" altLang="en-US" dirty="0"/>
          </a:p>
        </p:txBody>
      </p:sp>
      <p:sp>
        <p:nvSpPr>
          <p:cNvPr id="10" name="下箭头 64">
            <a:extLst>
              <a:ext uri="{FF2B5EF4-FFF2-40B4-BE49-F238E27FC236}">
                <a16:creationId xmlns:a16="http://schemas.microsoft.com/office/drawing/2014/main" id="{D9BDA4CE-BA41-9D59-B478-1A05FD4A1226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64">
            <a:extLst>
              <a:ext uri="{FF2B5EF4-FFF2-40B4-BE49-F238E27FC236}">
                <a16:creationId xmlns:a16="http://schemas.microsoft.com/office/drawing/2014/main" id="{53FC0C09-75AF-8BAD-37A5-8E2D91EB66C4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96FEF560-01F5-83C4-D2AC-FA09731728EB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图卷积</a:t>
            </a:r>
          </a:p>
        </p:txBody>
      </p:sp>
      <p:sp>
        <p:nvSpPr>
          <p:cNvPr id="13" name="下箭头 64">
            <a:extLst>
              <a:ext uri="{FF2B5EF4-FFF2-40B4-BE49-F238E27FC236}">
                <a16:creationId xmlns:a16="http://schemas.microsoft.com/office/drawing/2014/main" id="{10053AE5-01C1-404C-A857-CA18174DBF2C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C130FEA7-7164-D68B-85AC-6D9FB764B4B5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E84E56-F80E-BE4C-F686-91166D292514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0496DE-E4E9-399C-27A3-7E66DBC5E421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A92075A-7787-B75B-C9EA-6F8703882209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EECD0F1-496B-5FE5-61CA-C656DD559D4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421A99C-B150-8097-D32A-E047F03DC415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DA48198-1E68-4B98-D071-48EC91D39E80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25" name="TextBox 195">
            <a:extLst>
              <a:ext uri="{FF2B5EF4-FFF2-40B4-BE49-F238E27FC236}">
                <a16:creationId xmlns:a16="http://schemas.microsoft.com/office/drawing/2014/main" id="{2FD84210-B52C-D746-DAEE-1C9FFA1975FA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图过滤算法</a:t>
            </a:r>
          </a:p>
        </p:txBody>
      </p:sp>
      <p:sp>
        <p:nvSpPr>
          <p:cNvPr id="42" name="TextBox 195">
            <a:extLst>
              <a:ext uri="{FF2B5EF4-FFF2-40B4-BE49-F238E27FC236}">
                <a16:creationId xmlns:a16="http://schemas.microsoft.com/office/drawing/2014/main" id="{62431733-81B0-2B65-BA34-DE0C93023D27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  <p:sp>
        <p:nvSpPr>
          <p:cNvPr id="151" name="燕尾形 233">
            <a:extLst>
              <a:ext uri="{FF2B5EF4-FFF2-40B4-BE49-F238E27FC236}">
                <a16:creationId xmlns:a16="http://schemas.microsoft.com/office/drawing/2014/main" id="{DA4BC323-71BD-2231-CF84-FA4214BED54C}"/>
              </a:ext>
            </a:extLst>
          </p:cNvPr>
          <p:cNvSpPr/>
          <p:nvPr/>
        </p:nvSpPr>
        <p:spPr>
          <a:xfrm>
            <a:off x="4135184" y="2385263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E1E942B-F07C-E9D0-496C-FCD9318210A0}"/>
              </a:ext>
            </a:extLst>
          </p:cNvPr>
          <p:cNvSpPr/>
          <p:nvPr/>
        </p:nvSpPr>
        <p:spPr>
          <a:xfrm>
            <a:off x="539818" y="1744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28BD092-14E9-3D08-0A46-D8C9784ACC34}"/>
              </a:ext>
            </a:extLst>
          </p:cNvPr>
          <p:cNvSpPr/>
          <p:nvPr/>
        </p:nvSpPr>
        <p:spPr>
          <a:xfrm>
            <a:off x="844618" y="204747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048BFD8-F989-CF24-74C1-FBA6FB8F445E}"/>
              </a:ext>
            </a:extLst>
          </p:cNvPr>
          <p:cNvSpPr/>
          <p:nvPr/>
        </p:nvSpPr>
        <p:spPr>
          <a:xfrm>
            <a:off x="1216093" y="176060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F3E8159-B546-7295-EEE3-5EE47957D59E}"/>
              </a:ext>
            </a:extLst>
          </p:cNvPr>
          <p:cNvSpPr/>
          <p:nvPr/>
        </p:nvSpPr>
        <p:spPr>
          <a:xfrm>
            <a:off x="1216798" y="231459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C25E861-5C1B-93F8-8334-75F265EF67F6}"/>
              </a:ext>
            </a:extLst>
          </p:cNvPr>
          <p:cNvSpPr/>
          <p:nvPr/>
        </p:nvSpPr>
        <p:spPr>
          <a:xfrm>
            <a:off x="1510860" y="2096742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FF7B97B-1EFA-696A-6BA3-588D7F1E9E0E}"/>
              </a:ext>
            </a:extLst>
          </p:cNvPr>
          <p:cNvSpPr/>
          <p:nvPr/>
        </p:nvSpPr>
        <p:spPr>
          <a:xfrm>
            <a:off x="451712" y="24206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6E03D58-68AD-3E17-FFCE-6F140B718158}"/>
              </a:ext>
            </a:extLst>
          </p:cNvPr>
          <p:cNvCxnSpPr>
            <a:stCxn id="21" idx="5"/>
            <a:endCxn id="22" idx="1"/>
          </p:cNvCxnSpPr>
          <p:nvPr/>
        </p:nvCxnSpPr>
        <p:spPr>
          <a:xfrm>
            <a:off x="739005" y="1943913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271F506-A4F7-D4A9-47E4-0BCF5E9FA83C}"/>
              </a:ext>
            </a:extLst>
          </p:cNvPr>
          <p:cNvCxnSpPr>
            <a:stCxn id="22" idx="3"/>
            <a:endCxn id="27" idx="7"/>
          </p:cNvCxnSpPr>
          <p:nvPr/>
        </p:nvCxnSpPr>
        <p:spPr>
          <a:xfrm flipH="1">
            <a:off x="650899" y="2246663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E64A-6DE8-3D42-D02F-18EFB83F8FFA}"/>
              </a:ext>
            </a:extLst>
          </p:cNvPr>
          <p:cNvCxnSpPr>
            <a:stCxn id="22" idx="4"/>
            <a:endCxn id="24" idx="1"/>
          </p:cNvCxnSpPr>
          <p:nvPr/>
        </p:nvCxnSpPr>
        <p:spPr>
          <a:xfrm>
            <a:off x="961299" y="2280838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B8B2432-C0BC-08CA-548E-0C0600B362D9}"/>
              </a:ext>
            </a:extLst>
          </p:cNvPr>
          <p:cNvCxnSpPr>
            <a:stCxn id="26" idx="0"/>
            <a:endCxn id="23" idx="6"/>
          </p:cNvCxnSpPr>
          <p:nvPr/>
        </p:nvCxnSpPr>
        <p:spPr>
          <a:xfrm flipH="1" flipV="1">
            <a:off x="1449455" y="1877286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CD66DB8-5D06-1AAC-500C-89760A581940}"/>
              </a:ext>
            </a:extLst>
          </p:cNvPr>
          <p:cNvSpPr/>
          <p:nvPr/>
        </p:nvSpPr>
        <p:spPr>
          <a:xfrm>
            <a:off x="820805" y="262122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49E2FD8-E655-7810-F2B3-902F9C7BDE7D}"/>
              </a:ext>
            </a:extLst>
          </p:cNvPr>
          <p:cNvSpPr/>
          <p:nvPr/>
        </p:nvSpPr>
        <p:spPr>
          <a:xfrm>
            <a:off x="1593366" y="261981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CCF27EF-381D-3A07-BEB1-4A78FB696829}"/>
              </a:ext>
            </a:extLst>
          </p:cNvPr>
          <p:cNvCxnSpPr>
            <a:stCxn id="22" idx="7"/>
            <a:endCxn id="23" idx="3"/>
          </p:cNvCxnSpPr>
          <p:nvPr/>
        </p:nvCxnSpPr>
        <p:spPr>
          <a:xfrm flipV="1">
            <a:off x="1043805" y="1959792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AD4151-B759-E59B-D95A-2F1F721F69AE}"/>
              </a:ext>
            </a:extLst>
          </p:cNvPr>
          <p:cNvCxnSpPr>
            <a:stCxn id="33" idx="1"/>
            <a:endCxn id="24" idx="5"/>
          </p:cNvCxnSpPr>
          <p:nvPr/>
        </p:nvCxnSpPr>
        <p:spPr>
          <a:xfrm flipH="1" flipV="1">
            <a:off x="1415985" y="2513786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B58E176-7E63-B903-01B9-3A5E55CDFFDA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>
            <a:off x="1627541" y="2330104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AD33326-B4AA-CD9E-2471-5FAA407A0877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 flipH="1">
            <a:off x="937486" y="2547961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6">
            <a:extLst>
              <a:ext uri="{FF2B5EF4-FFF2-40B4-BE49-F238E27FC236}">
                <a16:creationId xmlns:a16="http://schemas.microsoft.com/office/drawing/2014/main" id="{CB8FA50A-A19A-5EB5-ABFE-7C389426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383" y="1691086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E99E9433-BA97-0FA1-F6D6-C98F4AFF0081}"/>
              </a:ext>
            </a:extLst>
          </p:cNvPr>
          <p:cNvSpPr/>
          <p:nvPr/>
        </p:nvSpPr>
        <p:spPr>
          <a:xfrm>
            <a:off x="2695066" y="179188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CE272FC0-7A02-5E62-678D-E2C90C0A3D14}"/>
              </a:ext>
            </a:extLst>
          </p:cNvPr>
          <p:cNvSpPr/>
          <p:nvPr/>
        </p:nvSpPr>
        <p:spPr>
          <a:xfrm>
            <a:off x="2695066" y="217179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AB67BA47-1E73-F0A5-A613-D132E4E3726F}"/>
              </a:ext>
            </a:extLst>
          </p:cNvPr>
          <p:cNvSpPr/>
          <p:nvPr/>
        </p:nvSpPr>
        <p:spPr>
          <a:xfrm>
            <a:off x="2695066" y="2551702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</a:p>
        </p:txBody>
      </p:sp>
      <p:sp>
        <p:nvSpPr>
          <p:cNvPr id="61" name="TextBox 194">
            <a:extLst>
              <a:ext uri="{FF2B5EF4-FFF2-40B4-BE49-F238E27FC236}">
                <a16:creationId xmlns:a16="http://schemas.microsoft.com/office/drawing/2014/main" id="{956CFDF4-08B6-280C-D2E1-325B9FFA16F6}"/>
              </a:ext>
            </a:extLst>
          </p:cNvPr>
          <p:cNvSpPr txBox="1"/>
          <p:nvPr/>
        </p:nvSpPr>
        <p:spPr>
          <a:xfrm flipH="1">
            <a:off x="2909064" y="2667821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3A964F1A-BD7B-0620-8322-F564EEE6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83" y="1657865"/>
            <a:ext cx="8930368" cy="392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1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028E05-5EE1-989F-7959-B4EC8A15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4" y="489317"/>
            <a:ext cx="8698412" cy="5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6DCE1A0-B155-00DC-AD21-C13C7AD39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709019"/>
              </p:ext>
            </p:extLst>
          </p:nvPr>
        </p:nvGraphicFramePr>
        <p:xfrm>
          <a:off x="956442" y="1158766"/>
          <a:ext cx="4572000" cy="346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E7E0552-9A69-17A7-90C4-3AE909C3A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242330"/>
              </p:ext>
            </p:extLst>
          </p:nvPr>
        </p:nvGraphicFramePr>
        <p:xfrm>
          <a:off x="5622160" y="1158766"/>
          <a:ext cx="4572000" cy="346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41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集外词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梯度消失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</a:t>
            </a: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</a:t>
            </a: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结构特征向量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语义特征向量</a:t>
            </a: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3731120-946E-4246-83E8-F81E7DA434CF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" name="TextBox 195">
            <a:extLst>
              <a:ext uri="{FF2B5EF4-FFF2-40B4-BE49-F238E27FC236}">
                <a16:creationId xmlns:a16="http://schemas.microsoft.com/office/drawing/2014/main" id="{F68576EE-88DA-DB7D-0339-9144BEC39FEB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预训练辅助词嵌入阶段</a:t>
            </a:r>
          </a:p>
        </p:txBody>
      </p:sp>
      <p:sp>
        <p:nvSpPr>
          <p:cNvPr id="17" name="TextBox 202">
            <a:extLst>
              <a:ext uri="{FF2B5EF4-FFF2-40B4-BE49-F238E27FC236}">
                <a16:creationId xmlns:a16="http://schemas.microsoft.com/office/drawing/2014/main" id="{E071AC56-82F7-69D8-2A83-88791ED1B004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0" name="燕尾形 241">
            <a:extLst>
              <a:ext uri="{FF2B5EF4-FFF2-40B4-BE49-F238E27FC236}">
                <a16:creationId xmlns:a16="http://schemas.microsoft.com/office/drawing/2014/main" id="{19E9387F-2AC4-BEE4-0713-8B88FDC5AE1A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47">
            <a:extLst>
              <a:ext uri="{FF2B5EF4-FFF2-40B4-BE49-F238E27FC236}">
                <a16:creationId xmlns:a16="http://schemas.microsoft.com/office/drawing/2014/main" id="{26388312-7FAC-8352-D85A-DBAF487C121E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代码表征阶段</a:t>
            </a:r>
          </a:p>
        </p:txBody>
      </p:sp>
      <p:sp>
        <p:nvSpPr>
          <p:cNvPr id="33" name="windows_320167">
            <a:extLst>
              <a:ext uri="{FF2B5EF4-FFF2-40B4-BE49-F238E27FC236}">
                <a16:creationId xmlns:a16="http://schemas.microsoft.com/office/drawing/2014/main" id="{76B1EB9B-F96A-B0AA-508B-DAA277884F12}"/>
              </a:ext>
            </a:extLst>
          </p:cNvPr>
          <p:cNvSpPr/>
          <p:nvPr/>
        </p:nvSpPr>
        <p:spPr>
          <a:xfrm>
            <a:off x="1154986" y="2212071"/>
            <a:ext cx="609685" cy="507303"/>
          </a:xfrm>
          <a:custGeom>
            <a:avLst/>
            <a:gdLst>
              <a:gd name="T0" fmla="*/ 6542 w 6827"/>
              <a:gd name="T1" fmla="*/ 0 h 5689"/>
              <a:gd name="T2" fmla="*/ 2560 w 6827"/>
              <a:gd name="T3" fmla="*/ 0 h 5689"/>
              <a:gd name="T4" fmla="*/ 2276 w 6827"/>
              <a:gd name="T5" fmla="*/ 284 h 5689"/>
              <a:gd name="T6" fmla="*/ 2276 w 6827"/>
              <a:gd name="T7" fmla="*/ 1138 h 5689"/>
              <a:gd name="T8" fmla="*/ 1422 w 6827"/>
              <a:gd name="T9" fmla="*/ 1138 h 5689"/>
              <a:gd name="T10" fmla="*/ 1138 w 6827"/>
              <a:gd name="T11" fmla="*/ 1422 h 5689"/>
              <a:gd name="T12" fmla="*/ 1138 w 6827"/>
              <a:gd name="T13" fmla="*/ 2275 h 5689"/>
              <a:gd name="T14" fmla="*/ 284 w 6827"/>
              <a:gd name="T15" fmla="*/ 2275 h 5689"/>
              <a:gd name="T16" fmla="*/ 0 w 6827"/>
              <a:gd name="T17" fmla="*/ 2560 h 5689"/>
              <a:gd name="T18" fmla="*/ 0 w 6827"/>
              <a:gd name="T19" fmla="*/ 5404 h 5689"/>
              <a:gd name="T20" fmla="*/ 284 w 6827"/>
              <a:gd name="T21" fmla="*/ 5689 h 5689"/>
              <a:gd name="T22" fmla="*/ 4267 w 6827"/>
              <a:gd name="T23" fmla="*/ 5689 h 5689"/>
              <a:gd name="T24" fmla="*/ 4551 w 6827"/>
              <a:gd name="T25" fmla="*/ 5404 h 5689"/>
              <a:gd name="T26" fmla="*/ 4551 w 6827"/>
              <a:gd name="T27" fmla="*/ 4551 h 5689"/>
              <a:gd name="T28" fmla="*/ 5404 w 6827"/>
              <a:gd name="T29" fmla="*/ 4551 h 5689"/>
              <a:gd name="T30" fmla="*/ 5689 w 6827"/>
              <a:gd name="T31" fmla="*/ 4267 h 5689"/>
              <a:gd name="T32" fmla="*/ 5689 w 6827"/>
              <a:gd name="T33" fmla="*/ 3413 h 5689"/>
              <a:gd name="T34" fmla="*/ 6542 w 6827"/>
              <a:gd name="T35" fmla="*/ 3413 h 5689"/>
              <a:gd name="T36" fmla="*/ 6827 w 6827"/>
              <a:gd name="T37" fmla="*/ 3129 h 5689"/>
              <a:gd name="T38" fmla="*/ 6827 w 6827"/>
              <a:gd name="T39" fmla="*/ 284 h 5689"/>
              <a:gd name="T40" fmla="*/ 6542 w 6827"/>
              <a:gd name="T41" fmla="*/ 0 h 5689"/>
              <a:gd name="T42" fmla="*/ 5120 w 6827"/>
              <a:gd name="T43" fmla="*/ 3982 h 5689"/>
              <a:gd name="T44" fmla="*/ 4267 w 6827"/>
              <a:gd name="T45" fmla="*/ 3982 h 5689"/>
              <a:gd name="T46" fmla="*/ 1707 w 6827"/>
              <a:gd name="T47" fmla="*/ 3982 h 5689"/>
              <a:gd name="T48" fmla="*/ 1707 w 6827"/>
              <a:gd name="T49" fmla="*/ 2560 h 5689"/>
              <a:gd name="T50" fmla="*/ 1707 w 6827"/>
              <a:gd name="T51" fmla="*/ 1707 h 5689"/>
              <a:gd name="T52" fmla="*/ 2276 w 6827"/>
              <a:gd name="T53" fmla="*/ 1707 h 5689"/>
              <a:gd name="T54" fmla="*/ 2276 w 6827"/>
              <a:gd name="T55" fmla="*/ 3129 h 5689"/>
              <a:gd name="T56" fmla="*/ 2560 w 6827"/>
              <a:gd name="T57" fmla="*/ 3413 h 5689"/>
              <a:gd name="T58" fmla="*/ 5120 w 6827"/>
              <a:gd name="T59" fmla="*/ 3413 h 5689"/>
              <a:gd name="T60" fmla="*/ 5120 w 6827"/>
              <a:gd name="T61" fmla="*/ 3982 h 5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27" h="5689">
                <a:moveTo>
                  <a:pt x="6542" y="0"/>
                </a:moveTo>
                <a:lnTo>
                  <a:pt x="2560" y="0"/>
                </a:lnTo>
                <a:cubicBezTo>
                  <a:pt x="2403" y="0"/>
                  <a:pt x="2276" y="127"/>
                  <a:pt x="2276" y="284"/>
                </a:cubicBezTo>
                <a:lnTo>
                  <a:pt x="2276" y="1138"/>
                </a:lnTo>
                <a:lnTo>
                  <a:pt x="1422" y="1138"/>
                </a:lnTo>
                <a:cubicBezTo>
                  <a:pt x="1265" y="1138"/>
                  <a:pt x="1138" y="1265"/>
                  <a:pt x="1138" y="1422"/>
                </a:cubicBezTo>
                <a:lnTo>
                  <a:pt x="1138" y="2275"/>
                </a:lnTo>
                <a:lnTo>
                  <a:pt x="284" y="2275"/>
                </a:lnTo>
                <a:cubicBezTo>
                  <a:pt x="127" y="2275"/>
                  <a:pt x="0" y="2403"/>
                  <a:pt x="0" y="2560"/>
                </a:cubicBezTo>
                <a:lnTo>
                  <a:pt x="0" y="5404"/>
                </a:lnTo>
                <a:cubicBezTo>
                  <a:pt x="0" y="5561"/>
                  <a:pt x="127" y="5689"/>
                  <a:pt x="284" y="5689"/>
                </a:cubicBezTo>
                <a:lnTo>
                  <a:pt x="4267" y="5689"/>
                </a:lnTo>
                <a:cubicBezTo>
                  <a:pt x="4424" y="5689"/>
                  <a:pt x="4551" y="5561"/>
                  <a:pt x="4551" y="5404"/>
                </a:cubicBezTo>
                <a:lnTo>
                  <a:pt x="4551" y="4551"/>
                </a:lnTo>
                <a:lnTo>
                  <a:pt x="5404" y="4551"/>
                </a:lnTo>
                <a:cubicBezTo>
                  <a:pt x="5561" y="4551"/>
                  <a:pt x="5689" y="4424"/>
                  <a:pt x="5689" y="4267"/>
                </a:cubicBezTo>
                <a:lnTo>
                  <a:pt x="5689" y="3413"/>
                </a:lnTo>
                <a:lnTo>
                  <a:pt x="6542" y="3413"/>
                </a:lnTo>
                <a:cubicBezTo>
                  <a:pt x="6700" y="3413"/>
                  <a:pt x="6827" y="3286"/>
                  <a:pt x="6827" y="3129"/>
                </a:cubicBezTo>
                <a:lnTo>
                  <a:pt x="6827" y="284"/>
                </a:lnTo>
                <a:cubicBezTo>
                  <a:pt x="6827" y="127"/>
                  <a:pt x="6700" y="0"/>
                  <a:pt x="6542" y="0"/>
                </a:cubicBezTo>
                <a:close/>
                <a:moveTo>
                  <a:pt x="5120" y="3982"/>
                </a:moveTo>
                <a:lnTo>
                  <a:pt x="4267" y="3982"/>
                </a:lnTo>
                <a:lnTo>
                  <a:pt x="1707" y="3982"/>
                </a:lnTo>
                <a:lnTo>
                  <a:pt x="1707" y="2560"/>
                </a:lnTo>
                <a:lnTo>
                  <a:pt x="1707" y="1707"/>
                </a:lnTo>
                <a:lnTo>
                  <a:pt x="2276" y="1707"/>
                </a:lnTo>
                <a:lnTo>
                  <a:pt x="2276" y="3129"/>
                </a:lnTo>
                <a:cubicBezTo>
                  <a:pt x="2276" y="3286"/>
                  <a:pt x="2403" y="3413"/>
                  <a:pt x="2560" y="3413"/>
                </a:cubicBezTo>
                <a:lnTo>
                  <a:pt x="5120" y="3413"/>
                </a:lnTo>
                <a:lnTo>
                  <a:pt x="5120" y="39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181E14-FB8A-9078-BC9C-B49EB7942245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/>
          </a:p>
        </p:txBody>
      </p:sp>
      <p:sp>
        <p:nvSpPr>
          <p:cNvPr id="36" name="下箭头 64">
            <a:extLst>
              <a:ext uri="{FF2B5EF4-FFF2-40B4-BE49-F238E27FC236}">
                <a16:creationId xmlns:a16="http://schemas.microsoft.com/office/drawing/2014/main" id="{3D24A786-8499-1446-CDEC-A16ECDCD2CD8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64">
            <a:extLst>
              <a:ext uri="{FF2B5EF4-FFF2-40B4-BE49-F238E27FC236}">
                <a16:creationId xmlns:a16="http://schemas.microsoft.com/office/drawing/2014/main" id="{94C421CC-DD61-F156-C7E6-28B761302C98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E0D640E9-E8D1-35F7-1C78-5C3E805235F9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64">
            <a:extLst>
              <a:ext uri="{FF2B5EF4-FFF2-40B4-BE49-F238E27FC236}">
                <a16:creationId xmlns:a16="http://schemas.microsoft.com/office/drawing/2014/main" id="{DB3BE690-2B62-CCAD-9677-4381B5CCBA8B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B5F5E551-3367-3AFA-7876-EAE124201A26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8E9A06D-6E5A-07E7-2B49-F3B48785EC49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D18731-D1AB-A849-1D6E-64A79B68FA93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40B527C-7438-A39E-D8F2-8E1D4D7B4B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B95AEF0-67EA-0573-469C-0E6D279F8E44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E068B41-CFA4-A90A-7FF3-89E3B4A0CEFE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731E4847-ADDD-F4F4-E54D-217D1C8FC18D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E33AE16A-68AB-4B5B-80B7-873B836C240F}"/>
              </a:ext>
            </a:extLst>
          </p:cNvPr>
          <p:cNvSpPr/>
          <p:nvPr/>
        </p:nvSpPr>
        <p:spPr>
          <a:xfrm>
            <a:off x="2438065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1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E142D59D-F02F-FC67-83A2-1B2E3B124F13}"/>
              </a:ext>
            </a:extLst>
          </p:cNvPr>
          <p:cNvSpPr/>
          <p:nvPr/>
        </p:nvSpPr>
        <p:spPr>
          <a:xfrm>
            <a:off x="2438065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2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C41DA7F-C46C-09A7-61BB-8D667780098F}"/>
              </a:ext>
            </a:extLst>
          </p:cNvPr>
          <p:cNvSpPr/>
          <p:nvPr/>
        </p:nvSpPr>
        <p:spPr>
          <a:xfrm>
            <a:off x="2438065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m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148">
            <a:extLst>
              <a:ext uri="{FF2B5EF4-FFF2-40B4-BE49-F238E27FC236}">
                <a16:creationId xmlns:a16="http://schemas.microsoft.com/office/drawing/2014/main" id="{F9F94082-E7F1-3812-C5E0-3BBB44142133}"/>
              </a:ext>
            </a:extLst>
          </p:cNvPr>
          <p:cNvSpPr txBox="1"/>
          <p:nvPr/>
        </p:nvSpPr>
        <p:spPr>
          <a:xfrm>
            <a:off x="2539527" y="2352400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95">
            <a:extLst>
              <a:ext uri="{FF2B5EF4-FFF2-40B4-BE49-F238E27FC236}">
                <a16:creationId xmlns:a16="http://schemas.microsoft.com/office/drawing/2014/main" id="{E423953E-C7C3-D346-6D9E-D071926C8A12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相邻单元迭代算法</a:t>
            </a:r>
          </a:p>
        </p:txBody>
      </p:sp>
      <p:sp>
        <p:nvSpPr>
          <p:cNvPr id="61" name="燕尾形 240">
            <a:extLst>
              <a:ext uri="{FF2B5EF4-FFF2-40B4-BE49-F238E27FC236}">
                <a16:creationId xmlns:a16="http://schemas.microsoft.com/office/drawing/2014/main" id="{54AF14A9-D1C4-3F9D-91BA-3344B3D3C2BC}"/>
              </a:ext>
            </a:extLst>
          </p:cNvPr>
          <p:cNvSpPr/>
          <p:nvPr/>
        </p:nvSpPr>
        <p:spPr>
          <a:xfrm>
            <a:off x="3121534" y="2215145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9B771E5-6601-F191-8F90-DBA448F7C203}"/>
              </a:ext>
            </a:extLst>
          </p:cNvPr>
          <p:cNvGrpSpPr/>
          <p:nvPr/>
        </p:nvGrpSpPr>
        <p:grpSpPr>
          <a:xfrm>
            <a:off x="3386525" y="1695138"/>
            <a:ext cx="1702902" cy="1346067"/>
            <a:chOff x="3324555" y="2713843"/>
            <a:chExt cx="1702902" cy="1346067"/>
          </a:xfrm>
        </p:grpSpPr>
        <p:sp>
          <p:nvSpPr>
            <p:cNvPr id="62" name="流程图: 数据 6">
              <a:extLst>
                <a:ext uri="{FF2B5EF4-FFF2-40B4-BE49-F238E27FC236}">
                  <a16:creationId xmlns:a16="http://schemas.microsoft.com/office/drawing/2014/main" id="{9F2AD9F3-5186-8AB4-A667-482BAAAF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555" y="2713843"/>
              <a:ext cx="1702902" cy="1346067"/>
            </a:xfrm>
            <a:prstGeom prst="roundRect">
              <a:avLst>
                <a:gd name="adj" fmla="val 819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C37CADF1-6723-8BB6-E30D-CDAAA9C239D7}"/>
                </a:ext>
              </a:extLst>
            </p:cNvPr>
            <p:cNvSpPr/>
            <p:nvPr/>
          </p:nvSpPr>
          <p:spPr>
            <a:xfrm>
              <a:off x="3472294" y="2814522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相邻单元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E939AC47-43C6-D6DE-3A48-55D3655FE1EA}"/>
                </a:ext>
              </a:extLst>
            </p:cNvPr>
            <p:cNvSpPr/>
            <p:nvPr/>
          </p:nvSpPr>
          <p:spPr>
            <a:xfrm>
              <a:off x="4338362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  <p:sp>
          <p:nvSpPr>
            <p:cNvPr id="65" name="流程图: 过程 64">
              <a:extLst>
                <a:ext uri="{FF2B5EF4-FFF2-40B4-BE49-F238E27FC236}">
                  <a16:creationId xmlns:a16="http://schemas.microsoft.com/office/drawing/2014/main" id="{121640B8-0D25-8421-1D64-3B0B02AA30CD}"/>
                </a:ext>
              </a:extLst>
            </p:cNvPr>
            <p:cNvSpPr/>
            <p:nvPr/>
          </p:nvSpPr>
          <p:spPr>
            <a:xfrm>
              <a:off x="4153631" y="2814522"/>
              <a:ext cx="724731" cy="46359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词汇表</a:t>
              </a:r>
            </a:p>
          </p:txBody>
        </p:sp>
        <p:sp>
          <p:nvSpPr>
            <p:cNvPr id="66" name="流程图: 过程 65">
              <a:extLst>
                <a:ext uri="{FF2B5EF4-FFF2-40B4-BE49-F238E27FC236}">
                  <a16:creationId xmlns:a16="http://schemas.microsoft.com/office/drawing/2014/main" id="{87DFA0B9-27E9-0385-01DF-DB3A40DB8A99}"/>
                </a:ext>
              </a:extLst>
            </p:cNvPr>
            <p:cNvSpPr/>
            <p:nvPr/>
          </p:nvSpPr>
          <p:spPr>
            <a:xfrm>
              <a:off x="3472294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759C9C5-9654-57B3-8CFE-3305DF623911}"/>
                </a:ext>
              </a:extLst>
            </p:cNvPr>
            <p:cNvCxnSpPr/>
            <p:nvPr/>
          </p:nvCxnSpPr>
          <p:spPr>
            <a:xfrm>
              <a:off x="3752359" y="3282522"/>
              <a:ext cx="0" cy="1570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8279EC-0EB8-892F-1F71-F4CD8B028D70}"/>
                </a:ext>
              </a:extLst>
            </p:cNvPr>
            <p:cNvCxnSpPr>
              <a:stCxn id="66" idx="3"/>
              <a:endCxn id="64" idx="1"/>
            </p:cNvCxnSpPr>
            <p:nvPr/>
          </p:nvCxnSpPr>
          <p:spPr>
            <a:xfrm>
              <a:off x="4012294" y="3689986"/>
              <a:ext cx="3260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9C8486C-42C0-1901-FC45-BBC617D2837D}"/>
                </a:ext>
              </a:extLst>
            </p:cNvPr>
            <p:cNvCxnSpPr>
              <a:stCxn id="64" idx="0"/>
            </p:cNvCxnSpPr>
            <p:nvPr/>
          </p:nvCxnSpPr>
          <p:spPr>
            <a:xfrm flipV="1">
              <a:off x="4608362" y="3282522"/>
              <a:ext cx="0" cy="1734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88D6A29-DF38-2660-C41B-ADEFC4648E2C}"/>
                </a:ext>
              </a:extLst>
            </p:cNvPr>
            <p:cNvCxnSpPr>
              <a:stCxn id="65" idx="1"/>
              <a:endCxn id="63" idx="3"/>
            </p:cNvCxnSpPr>
            <p:nvPr/>
          </p:nvCxnSpPr>
          <p:spPr>
            <a:xfrm flipH="1">
              <a:off x="4012294" y="3046317"/>
              <a:ext cx="141337" cy="22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C1BFF41-5B03-27AF-596F-211D8E1269AF}"/>
              </a:ext>
            </a:extLst>
          </p:cNvPr>
          <p:cNvSpPr/>
          <p:nvPr/>
        </p:nvSpPr>
        <p:spPr>
          <a:xfrm>
            <a:off x="5394982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0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F76C13-A7FF-C2A8-8953-7C0D67B42C07}"/>
              </a:ext>
            </a:extLst>
          </p:cNvPr>
          <p:cNvSpPr/>
          <p:nvPr/>
        </p:nvSpPr>
        <p:spPr>
          <a:xfrm>
            <a:off x="5394982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87D70F61-A1F7-A09E-2646-561D4FB01147}"/>
              </a:ext>
            </a:extLst>
          </p:cNvPr>
          <p:cNvSpPr/>
          <p:nvPr/>
        </p:nvSpPr>
        <p:spPr>
          <a:xfrm>
            <a:off x="5394982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48">
            <a:extLst>
              <a:ext uri="{FF2B5EF4-FFF2-40B4-BE49-F238E27FC236}">
                <a16:creationId xmlns:a16="http://schemas.microsoft.com/office/drawing/2014/main" id="{A97CEC69-8D0B-0F65-48C8-43137C813D8F}"/>
              </a:ext>
            </a:extLst>
          </p:cNvPr>
          <p:cNvSpPr txBox="1"/>
          <p:nvPr/>
        </p:nvSpPr>
        <p:spPr>
          <a:xfrm>
            <a:off x="5496444" y="2319044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燕尾形 240">
            <a:extLst>
              <a:ext uri="{FF2B5EF4-FFF2-40B4-BE49-F238E27FC236}">
                <a16:creationId xmlns:a16="http://schemas.microsoft.com/office/drawing/2014/main" id="{317BE286-3F27-2ECD-6CDE-ECBCFB77E8E3}"/>
              </a:ext>
            </a:extLst>
          </p:cNvPr>
          <p:cNvSpPr/>
          <p:nvPr/>
        </p:nvSpPr>
        <p:spPr>
          <a:xfrm>
            <a:off x="5119047" y="2228050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195">
            <a:extLst>
              <a:ext uri="{FF2B5EF4-FFF2-40B4-BE49-F238E27FC236}">
                <a16:creationId xmlns:a16="http://schemas.microsoft.com/office/drawing/2014/main" id="{7B3A2014-F9EE-71DB-29B2-C2CE4FC2A99F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</p:spTree>
    <p:extLst>
      <p:ext uri="{BB962C8B-B14F-4D97-AF65-F5344CB8AC3E}">
        <p14:creationId xmlns:p14="http://schemas.microsoft.com/office/powerpoint/2010/main" val="4285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603</Words>
  <Application>Microsoft Office PowerPoint</Application>
  <PresentationFormat>宽屏</PresentationFormat>
  <Paragraphs>291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41</cp:revision>
  <dcterms:created xsi:type="dcterms:W3CDTF">2024-02-14T03:29:44Z</dcterms:created>
  <dcterms:modified xsi:type="dcterms:W3CDTF">2024-04-14T09:37:52Z</dcterms:modified>
</cp:coreProperties>
</file>