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2D36-EB2C-40AE-979B-E629FF80C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3015"/>
            <a:ext cx="8825658" cy="2490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AFRICAN CULTURE ESSAY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53141-3289-4C46-BF4F-B5BA29E57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33319"/>
            <a:ext cx="8825658" cy="1951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rich tapestry of kikuyu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1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6023-566A-4931-9F75-532BF578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is not just an economic resource but a vital part of the Kikuyu identity and heritage.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connection to the land is deeply spiritual, with sacred sites such as Kirinyaga (Mount Kenya) holding religious significance.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practices and rituals often involve offerings and prayers to Ngai, seeking blessings for the land and the community.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3C63-0627-436F-8CC2-3E864F0E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Religion and Spirituality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8BFF-6B4A-4494-B6C9-230C06C0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Kikuyu people have a rich spiritual heritage centered around the worship of Ngai, the supreme god who resides on Mount Kenya.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Ngai is believed to be the creator and sustainer of life, and the Kikuyu offer prayers and sacrifices to seek his favor and protection.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Sacred groves, known as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mikuyu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 serve as places of worship and meditation.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8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EE40-8179-4BA3-905C-01B012CE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Christianity has significantly influenced Kikuyu religious practices, traditional beliefs and customs continue to play a crucial role in their spiritual life.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Kikuyu people integrate Christian teachings with indigenous practices, creating a unique blend of religious expression.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5706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A472-0FBB-4D88-9F52-A576413C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Music, Dance and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1B5-ED37-4B59-80BD-5CE441D6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and dance are integral to Kikuyu culture, serving as a means of expression, celebration, and communication. Traditional Kikuyu music features instruments such as the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wandindi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(a stringed instrument),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karing'aring'a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(a type of rattle), and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ndiriru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(a small drum).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Songs and dances are performed during ceremonies, festivals, and social gatherings, with each occasion having its specific repertoire.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F110-2C79-4427-ADBD-FFC08D7E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Kikuyu art is characterized by intricate beadwork, pottery, weaving, and carving.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artistic expressions are not only aesthetically pleasing but also hold cultural significance, often used in rituals and as symbols of identity and status.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24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2610-2220-4DFE-B141-8446ABE4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C7E1-A8E4-4246-B2BB-CE75BE67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influences of modernization and globalization, the Kikuyu people have managed to preserve their cultural heritage, ensuring that the wisdom and practices of their ancestors continue to thrive.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largest ethnic group in Kenya, the Kikuyu play a vital role in the nation's cultural mosaic, contributing to the diversity and richness of African heritage.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7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E875-276A-4E2B-9B82-5CB4A74E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AB87-872C-4332-A120-6A1F9F9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Kikuyu, or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Agikuyu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the largest ethnic group in Kenya, with a rich cultural heritage that is both diverse and deeply rooted in history.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primarily reside in the central highlands of Kenya, an area known for its fertile lands and scenic beauty. Kikuyu culture, like many African cultures, is characterized by a strong sense of community, vibrant traditions, and a deep connection to the land.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7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7DDA-F645-4D19-BB2C-EBD8AD57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9B21-40E9-49E5-ADE4-158DD89C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Kikuyu trace their origins to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Gikuyu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Mumbi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mythical founders of the Kikuyu nation who according to legend,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Gikuyu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Mumbi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created by the god Ngai and settled at the sacred mountain Kirinyaga (Mount Kenya).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had ten daughters who formed the nine (sometimes ten) clans of the Kikuyu.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6E4F-5AEC-4500-989C-1A86546F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clans include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Anjiru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Agachiku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Airimu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Ambui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Angare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Ethaga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Aithirandu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Aicakamuyu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each clan plays a significant role in the social structure and cultural practices of the Kikuyu people.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5807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E7E0-1944-44DE-9E07-62C234C5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structure and Community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3E7E-30E3-4452-9E23-EDD802CD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Kikuyu social structure is built on the principles of communal living and mutual support.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extended family, or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 is the fundamental social unit, with land ownership and inheritance often passing through the male lineage. Elders, known as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athuri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 hold a respected position within the community, serving as custodians of cultural knowledge, mediators in conflicts, and leaders in communal affairs.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0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E4B5-8027-4D90-B5A7-3F2ECD2B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Ceremonies and rituals mark important milestones in the life of a Kikuyu individual; birth, initiation, marriage, and death are celebrated with elaborate rituals that affirm the individual's place within the community and the continuity of cultural traditions.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ngurario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(traditional wedding ceremony) and the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iritu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(initiation into adulthood) are particularly significant, involving various rites and communal gatherings.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1493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F563-3F0B-412B-8727-AE770EA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and oral tradition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E25E-411B-42F0-9BDC-08C9A3FD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Kikuyu language,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Gikuyu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Bantu language rich in oral literature, including proverbs, folktales, songs, and poetry. Oral tradition plays a crucial role in preserving and transmitting cultural knowledge from one generation to the next. Elders and storytellers, known as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arongis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 are revered for their ability to convey history, moral lessons, and cultural values through captivating narratives.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3D49-A58B-4D91-BAF4-14270042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Proverbs, or '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mîhîrîga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 are an essential part of Kikuyu communication, often used to encapsulate wisdom, provide advice, and resolve disputes.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"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Mûrîmû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ûramîtîrwo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nî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kîrimî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translates to "A disease that is ignored ends up being serious," emphasizing the importance of addressing issues promptly.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5298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29C3-2B84-42CA-97A9-B6F5953E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Agriculture and livelihood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DA83-2E61-4FFE-B440-A0C78F74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at the heart of Kikuyu life, with the fertile highlands providing an ideal environment for farming.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Kikuyu are traditionally agrarian, cultivating crops such as maize, beans, potatoes, and coffee. Livestock farming, including cattle, sheep, and goats, also plays a significant role in their economy.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37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887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Ion Boardroom</vt:lpstr>
      <vt:lpstr>AFRICAN CULTURE ESSAY</vt:lpstr>
      <vt:lpstr>Introduction</vt:lpstr>
      <vt:lpstr>Historical Background</vt:lpstr>
      <vt:lpstr>PowerPoint Presentation</vt:lpstr>
      <vt:lpstr>Social structure and Community Life</vt:lpstr>
      <vt:lpstr>PowerPoint Presentation</vt:lpstr>
      <vt:lpstr>Language and oral tradition</vt:lpstr>
      <vt:lpstr>PowerPoint Presentation</vt:lpstr>
      <vt:lpstr>Agriculture and livelihood</vt:lpstr>
      <vt:lpstr>PowerPoint Presentation</vt:lpstr>
      <vt:lpstr>Religion and Spirituality</vt:lpstr>
      <vt:lpstr>PowerPoint Presentation</vt:lpstr>
      <vt:lpstr>Music, Dance and Art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CULTURE ESSAY</dc:title>
  <dc:creator>Josephine</dc:creator>
  <cp:lastModifiedBy>Josephine</cp:lastModifiedBy>
  <cp:revision>2</cp:revision>
  <dcterms:created xsi:type="dcterms:W3CDTF">2024-08-08T12:46:55Z</dcterms:created>
  <dcterms:modified xsi:type="dcterms:W3CDTF">2024-08-08T13:04:39Z</dcterms:modified>
</cp:coreProperties>
</file>