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21DC-7268-49B2-80FB-7CCB63BD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199"/>
            <a:ext cx="8825658" cy="3141785"/>
          </a:xfrm>
        </p:spPr>
        <p:txBody>
          <a:bodyPr/>
          <a:lstStyle/>
          <a:p>
            <a:r>
              <a:rPr lang="en-US" dirty="0"/>
              <a:t>Challenges Facing Modern Society</a:t>
            </a:r>
          </a:p>
        </p:txBody>
      </p:sp>
    </p:spTree>
    <p:extLst>
      <p:ext uri="{BB962C8B-B14F-4D97-AF65-F5344CB8AC3E}">
        <p14:creationId xmlns:p14="http://schemas.microsoft.com/office/powerpoint/2010/main" val="96859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3502-8379-4612-95D9-4287C7B9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CD5D-6CB8-4463-90BE-7C486179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rapidly evolving world, modern society faces numerous challenges that demand innovative and strategic solutions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challenges has profound implications for the stability, security, and well-being of individuals and communities worldwide. </a:t>
            </a:r>
          </a:p>
        </p:txBody>
      </p:sp>
    </p:spTree>
    <p:extLst>
      <p:ext uri="{BB962C8B-B14F-4D97-AF65-F5344CB8AC3E}">
        <p14:creationId xmlns:p14="http://schemas.microsoft.com/office/powerpoint/2010/main" val="341746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A307-ACB4-429F-9E82-BC4FF3B1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primary challenges facing modern society is the persistent issue of gender inequality.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strides towards gender equality globally, African societies continue to grapple with deeply ingrained gender biases that affect women’s access to education, healthcare, economic opportunities, and political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8665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1BE8-84BB-40D0-B6AA-4EFF92D1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Disparities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C050-E9CB-4DFE-BC83-34A77B77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educational disparities, it is essential to implement and support policies that promote girls’ education and combat barriers to school attendance.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Initiatives such as scholarships for girls, community awareness programs, and supportive educational environments can help bridge the gap. </a:t>
            </a:r>
          </a:p>
        </p:txBody>
      </p:sp>
    </p:spTree>
    <p:extLst>
      <p:ext uri="{BB962C8B-B14F-4D97-AF65-F5344CB8AC3E}">
        <p14:creationId xmlns:p14="http://schemas.microsoft.com/office/powerpoint/2010/main" val="36283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3C1D-CC73-46E7-936D-BA3A01A2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F89B-14FD-4CBB-B98B-6FD27C3B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economic empowerment for women through targeted programs is crucial. which includes providing access to microfinance, vocational training, and entrepreneurial support.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that ensure equal pay for equal work and address gender-based discrimination in the workplace are also essential. </a:t>
            </a:r>
          </a:p>
        </p:txBody>
      </p:sp>
    </p:spTree>
    <p:extLst>
      <p:ext uri="{BB962C8B-B14F-4D97-AF65-F5344CB8AC3E}">
        <p14:creationId xmlns:p14="http://schemas.microsoft.com/office/powerpoint/2010/main" val="273190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52AF-D6DF-42C7-BD63-EDF364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F633-9340-42B0-97F4-B356AFF8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women’s political representation, it is important to support policies that promote gender parity in political offices and leadership roles.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implementing affirmative action measures, creating mentorship programs for aspiring female leaders, and fostering a political environment that values and supports women’s contributions.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0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C23E-7EA4-4F07-A325-6C4BEF9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83A8-1E41-4F2E-A388-FBD4A6AA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Embracing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equality as a fundamental principle will not only improve the lives of individuals but also enhance the collective progress and resilience of African communities.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51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268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Challenges Facing Modern Society</vt:lpstr>
      <vt:lpstr>Introduction </vt:lpstr>
      <vt:lpstr>PowerPoint Presentation</vt:lpstr>
      <vt:lpstr>Educational Disparities</vt:lpstr>
      <vt:lpstr>Economic Inequality</vt:lpstr>
      <vt:lpstr>Political Representations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Facing Modern Society</dc:title>
  <dc:creator>Josephine</dc:creator>
  <cp:lastModifiedBy>Josephine</cp:lastModifiedBy>
  <cp:revision>2</cp:revision>
  <dcterms:created xsi:type="dcterms:W3CDTF">2024-08-08T13:41:32Z</dcterms:created>
  <dcterms:modified xsi:type="dcterms:W3CDTF">2024-08-08T13:55:58Z</dcterms:modified>
</cp:coreProperties>
</file>