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32A7-C4FD-4B89-ADE6-96388BF0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4571"/>
            <a:ext cx="10058400" cy="2944368"/>
          </a:xfrm>
        </p:spPr>
        <p:txBody>
          <a:bodyPr/>
          <a:lstStyle/>
          <a:p>
            <a:r>
              <a:rPr lang="en-US" dirty="0"/>
              <a:t>Innovation in my field of study essay</a:t>
            </a:r>
          </a:p>
        </p:txBody>
      </p:sp>
    </p:spTree>
    <p:extLst>
      <p:ext uri="{BB962C8B-B14F-4D97-AF65-F5344CB8AC3E}">
        <p14:creationId xmlns:p14="http://schemas.microsoft.com/office/powerpoint/2010/main" val="41916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99D0-072E-4BFD-8D11-96A7BA2F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841E-21C0-4622-A315-A352032C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Maurine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Wangechi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Maingi, an IT and Cybersecurity enthusiast.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major field of study is Digital Forensics and Threat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5558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5D9-3E25-4A71-BA81-C1F92631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CBDE-1E57-48D1-8C9F-72D65F2D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is the cornerstone of progress in any field, and in cybersecurity, it is not just a luxury but a necessity.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digital landscape evolves, so do the threats that seek to exploit it.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must constantly adapt to counter these ever-changing threats, making innovation crucial for the development of robust defenses and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74114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A2F0-AF3D-4855-975E-2227F734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innovations may include;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Trust Architecture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Analytics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4011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36D-F53C-4DFF-B563-8124B49A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cs typeface="Times New Roman" panose="02020603050405020304" pitchFamily="18" charset="0"/>
              </a:rPr>
              <a:t>Zero Trust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BC5E-86C5-4491-AFA3-3FC5CD15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Zero Trust model represents a paradigm shift in cybersecurity.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Trust, operates on the principle of "never trust, always verify." This means that every request, whether it originates from within the organization or outside, must be authenticated and authorized.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significantly reduces the risk of internal threats and ensures a higher level of security across the board.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8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6217-B5F9-4D86-A51B-51FE078E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410-9852-4117-9EB3-2D9D0296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analytics is another innovative approach in cybersecurity.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monitoring and analyzing user behavior, these systems can detect unusual activities that may signify a security threat.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analytics enables organizations to detect such anomalies early and take appropriate actions to mitigate risks.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5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DB-B7E1-46D5-958F-6AFE4DF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3953-27E7-4A81-B57F-BD0FE013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 is becoming increasingly popular as a means of securing systems and data.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passwords, biometric data such as fingerprints, facial recognition, and iris scans are unique to each individual and difficult to replicate.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innovation provides a higher level of security and convenience, reducing the risk of unauthorized access.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6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A2B5-8178-4014-9E38-D7F4EC5B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threat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BE77-D0A9-4B21-A8EE-5D8327A5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 intelligence (CTI) involves the collection and analysis of information about potential threats.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proactive approach enables organizations to anticipate and prepare for cyber attacks before they occur.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platforms aggregate data from various sources, providing insights into emerging threats and helping organizations to stay ahead of cybercriminals.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0FF8-B733-436A-8A31-E2E126F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3557-E117-44E5-83E7-F0302F35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cybersecurity is in a constant state of evolution, driven by the need to counter increasingly sophisticated threats.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advancements not only enhance the ability to detect and respond to threats but also pave the way for a more secure digital future.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dedicated IT professional passionate about cybersecurity, I am excited to be a part of this dynamic field and contribute to its continuous innovation.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4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428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Rockwell</vt:lpstr>
      <vt:lpstr>Rockwell Condensed</vt:lpstr>
      <vt:lpstr>Times New Roman</vt:lpstr>
      <vt:lpstr>Wingdings</vt:lpstr>
      <vt:lpstr>Wood Type</vt:lpstr>
      <vt:lpstr>Innovation in my field of study essay</vt:lpstr>
      <vt:lpstr>introduction</vt:lpstr>
      <vt:lpstr>innovation</vt:lpstr>
      <vt:lpstr>PowerPoint Presentation</vt:lpstr>
      <vt:lpstr>Zero Trust Architecture</vt:lpstr>
      <vt:lpstr>Behavioral analytics</vt:lpstr>
      <vt:lpstr>Biometric authentication</vt:lpstr>
      <vt:lpstr>Cyber threat intelligence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my field of study essay</dc:title>
  <dc:creator>Josephine</dc:creator>
  <cp:lastModifiedBy>Josephine</cp:lastModifiedBy>
  <cp:revision>3</cp:revision>
  <dcterms:created xsi:type="dcterms:W3CDTF">2024-08-08T12:14:16Z</dcterms:created>
  <dcterms:modified xsi:type="dcterms:W3CDTF">2024-08-08T12:40:31Z</dcterms:modified>
</cp:coreProperties>
</file>