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65" r:id="rId4"/>
    <p:sldId id="272" r:id="rId5"/>
    <p:sldId id="273" r:id="rId6"/>
    <p:sldId id="27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6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7686913c9cdcbc55" providerId="LiveId" clId="{130CD507-464F-4DDE-9345-D22EBE8F3AC9}"/>
  </pc:docChgLst>
  <pc:docChgLst>
    <pc:chgData userId="7686913c9cdcbc55" providerId="LiveId" clId="{79951162-8F6E-48D0-AF22-426A24C6A132}"/>
    <pc:docChg chg="undo custSel addSld delSld modSld sldOrd">
      <pc:chgData name="" userId="7686913c9cdcbc55" providerId="LiveId" clId="{79951162-8F6E-48D0-AF22-426A24C6A132}" dt="2024-06-12T07:28:28.062" v="4790" actId="20577"/>
      <pc:docMkLst>
        <pc:docMk/>
      </pc:docMkLst>
      <pc:sldChg chg="modSp">
        <pc:chgData name="" userId="7686913c9cdcbc55" providerId="LiveId" clId="{79951162-8F6E-48D0-AF22-426A24C6A132}" dt="2024-06-12T06:09:54.974" v="513" actId="20577"/>
        <pc:sldMkLst>
          <pc:docMk/>
          <pc:sldMk cId="2091035969" sldId="257"/>
        </pc:sldMkLst>
        <pc:spChg chg="mod">
          <ac:chgData name="" userId="7686913c9cdcbc55" providerId="LiveId" clId="{79951162-8F6E-48D0-AF22-426A24C6A132}" dt="2024-06-12T06:09:54.974" v="513" actId="20577"/>
          <ac:spMkLst>
            <pc:docMk/>
            <pc:sldMk cId="2091035969" sldId="257"/>
            <ac:spMk id="3" creationId="{FA0C6B0C-46D2-4E10-95AF-AF34A7CDADF3}"/>
          </ac:spMkLst>
        </pc:spChg>
      </pc:sldChg>
      <pc:sldChg chg="del">
        <pc:chgData name="" userId="7686913c9cdcbc55" providerId="LiveId" clId="{79951162-8F6E-48D0-AF22-426A24C6A132}" dt="2024-06-12T06:26:51.578" v="1320" actId="2696"/>
        <pc:sldMkLst>
          <pc:docMk/>
          <pc:sldMk cId="1052754029" sldId="258"/>
        </pc:sldMkLst>
      </pc:sldChg>
      <pc:sldChg chg="del">
        <pc:chgData name="" userId="7686913c9cdcbc55" providerId="LiveId" clId="{79951162-8F6E-48D0-AF22-426A24C6A132}" dt="2024-06-12T06:26:53.569" v="1321" actId="2696"/>
        <pc:sldMkLst>
          <pc:docMk/>
          <pc:sldMk cId="4178071920" sldId="259"/>
        </pc:sldMkLst>
      </pc:sldChg>
      <pc:sldChg chg="del">
        <pc:chgData name="" userId="7686913c9cdcbc55" providerId="LiveId" clId="{79951162-8F6E-48D0-AF22-426A24C6A132}" dt="2024-06-12T06:26:54.551" v="1322" actId="2696"/>
        <pc:sldMkLst>
          <pc:docMk/>
          <pc:sldMk cId="1487500993" sldId="260"/>
        </pc:sldMkLst>
      </pc:sldChg>
      <pc:sldChg chg="del">
        <pc:chgData name="" userId="7686913c9cdcbc55" providerId="LiveId" clId="{79951162-8F6E-48D0-AF22-426A24C6A132}" dt="2024-06-12T06:26:56.915" v="1325" actId="2696"/>
        <pc:sldMkLst>
          <pc:docMk/>
          <pc:sldMk cId="1340299236" sldId="262"/>
        </pc:sldMkLst>
      </pc:sldChg>
      <pc:sldChg chg="del">
        <pc:chgData name="" userId="7686913c9cdcbc55" providerId="LiveId" clId="{79951162-8F6E-48D0-AF22-426A24C6A132}" dt="2024-06-12T06:26:57.735" v="1326" actId="2696"/>
        <pc:sldMkLst>
          <pc:docMk/>
          <pc:sldMk cId="3206059548" sldId="263"/>
        </pc:sldMkLst>
      </pc:sldChg>
      <pc:sldChg chg="modSp add del">
        <pc:chgData name="" userId="7686913c9cdcbc55" providerId="LiveId" clId="{79951162-8F6E-48D0-AF22-426A24C6A132}" dt="2024-06-12T06:38:05.647" v="2342" actId="20577"/>
        <pc:sldMkLst>
          <pc:docMk/>
          <pc:sldMk cId="2407382166" sldId="264"/>
        </pc:sldMkLst>
        <pc:spChg chg="mod">
          <ac:chgData name="" userId="7686913c9cdcbc55" providerId="LiveId" clId="{79951162-8F6E-48D0-AF22-426A24C6A132}" dt="2024-06-12T06:38:05.647" v="2342" actId="20577"/>
          <ac:spMkLst>
            <pc:docMk/>
            <pc:sldMk cId="2407382166" sldId="264"/>
            <ac:spMk id="3" creationId="{604CD395-682B-4DE8-A49A-069D94B9AA96}"/>
          </ac:spMkLst>
        </pc:spChg>
      </pc:sldChg>
      <pc:sldChg chg="modSp">
        <pc:chgData name="" userId="7686913c9cdcbc55" providerId="LiveId" clId="{79951162-8F6E-48D0-AF22-426A24C6A132}" dt="2024-06-12T07:11:09.501" v="4213" actId="20577"/>
        <pc:sldMkLst>
          <pc:docMk/>
          <pc:sldMk cId="698506615" sldId="265"/>
        </pc:sldMkLst>
        <pc:spChg chg="mod">
          <ac:chgData name="" userId="7686913c9cdcbc55" providerId="LiveId" clId="{79951162-8F6E-48D0-AF22-426A24C6A132}" dt="2024-06-12T07:11:09.501" v="4213" actId="20577"/>
          <ac:spMkLst>
            <pc:docMk/>
            <pc:sldMk cId="698506615" sldId="265"/>
            <ac:spMk id="3" creationId="{5DCF3D0F-C3E5-4EB2-A4D4-EAC1CAE2EA05}"/>
          </ac:spMkLst>
        </pc:spChg>
      </pc:sldChg>
      <pc:sldChg chg="del">
        <pc:chgData name="" userId="7686913c9cdcbc55" providerId="LiveId" clId="{79951162-8F6E-48D0-AF22-426A24C6A132}" dt="2024-06-12T06:26:58.405" v="1327" actId="2696"/>
        <pc:sldMkLst>
          <pc:docMk/>
          <pc:sldMk cId="1079290284" sldId="268"/>
        </pc:sldMkLst>
      </pc:sldChg>
      <pc:sldChg chg="del">
        <pc:chgData name="" userId="7686913c9cdcbc55" providerId="LiveId" clId="{79951162-8F6E-48D0-AF22-426A24C6A132}" dt="2024-06-12T06:26:55.805" v="1324" actId="2696"/>
        <pc:sldMkLst>
          <pc:docMk/>
          <pc:sldMk cId="2589415608" sldId="269"/>
        </pc:sldMkLst>
      </pc:sldChg>
      <pc:sldChg chg="del">
        <pc:chgData name="" userId="7686913c9cdcbc55" providerId="LiveId" clId="{79951162-8F6E-48D0-AF22-426A24C6A132}" dt="2024-06-12T06:26:55.205" v="1323" actId="2696"/>
        <pc:sldMkLst>
          <pc:docMk/>
          <pc:sldMk cId="1756617548" sldId="270"/>
        </pc:sldMkLst>
      </pc:sldChg>
      <pc:sldChg chg="modSp add">
        <pc:chgData name="" userId="7686913c9cdcbc55" providerId="LiveId" clId="{79951162-8F6E-48D0-AF22-426A24C6A132}" dt="2024-06-12T06:26:45.963" v="1318" actId="20577"/>
        <pc:sldMkLst>
          <pc:docMk/>
          <pc:sldMk cId="2685473596" sldId="272"/>
        </pc:sldMkLst>
        <pc:spChg chg="mod">
          <ac:chgData name="" userId="7686913c9cdcbc55" providerId="LiveId" clId="{79951162-8F6E-48D0-AF22-426A24C6A132}" dt="2024-06-12T06:26:45.963" v="1318" actId="20577"/>
          <ac:spMkLst>
            <pc:docMk/>
            <pc:sldMk cId="2685473596" sldId="272"/>
            <ac:spMk id="3" creationId="{5DCF3D0F-C3E5-4EB2-A4D4-EAC1CAE2EA05}"/>
          </ac:spMkLst>
        </pc:spChg>
      </pc:sldChg>
      <pc:sldChg chg="add del">
        <pc:chgData name="" userId="7686913c9cdcbc55" providerId="LiveId" clId="{79951162-8F6E-48D0-AF22-426A24C6A132}" dt="2024-06-12T06:25:00.044" v="1147"/>
        <pc:sldMkLst>
          <pc:docMk/>
          <pc:sldMk cId="3105905359" sldId="272"/>
        </pc:sldMkLst>
      </pc:sldChg>
      <pc:sldChg chg="modSp add">
        <pc:chgData name="" userId="7686913c9cdcbc55" providerId="LiveId" clId="{79951162-8F6E-48D0-AF22-426A24C6A132}" dt="2024-06-12T06:32:44.962" v="1937" actId="20577"/>
        <pc:sldMkLst>
          <pc:docMk/>
          <pc:sldMk cId="1678621938" sldId="273"/>
        </pc:sldMkLst>
        <pc:spChg chg="mod">
          <ac:chgData name="" userId="7686913c9cdcbc55" providerId="LiveId" clId="{79951162-8F6E-48D0-AF22-426A24C6A132}" dt="2024-06-12T06:32:44.962" v="1937" actId="20577"/>
          <ac:spMkLst>
            <pc:docMk/>
            <pc:sldMk cId="1678621938" sldId="273"/>
            <ac:spMk id="3" creationId="{5DCF3D0F-C3E5-4EB2-A4D4-EAC1CAE2EA05}"/>
          </ac:spMkLst>
        </pc:spChg>
      </pc:sldChg>
      <pc:sldChg chg="modSp add">
        <pc:chgData name="" userId="7686913c9cdcbc55" providerId="LiveId" clId="{79951162-8F6E-48D0-AF22-426A24C6A132}" dt="2024-06-12T06:41:16.345" v="2606" actId="20577"/>
        <pc:sldMkLst>
          <pc:docMk/>
          <pc:sldMk cId="2236135101" sldId="274"/>
        </pc:sldMkLst>
        <pc:spChg chg="mod">
          <ac:chgData name="" userId="7686913c9cdcbc55" providerId="LiveId" clId="{79951162-8F6E-48D0-AF22-426A24C6A132}" dt="2024-06-12T06:41:16.345" v="2606" actId="20577"/>
          <ac:spMkLst>
            <pc:docMk/>
            <pc:sldMk cId="2236135101" sldId="274"/>
            <ac:spMk id="3" creationId="{5DCF3D0F-C3E5-4EB2-A4D4-EAC1CAE2EA05}"/>
          </ac:spMkLst>
        </pc:spChg>
      </pc:sldChg>
      <pc:sldChg chg="addSp delSp modSp add del">
        <pc:chgData name="" userId="7686913c9cdcbc55" providerId="LiveId" clId="{79951162-8F6E-48D0-AF22-426A24C6A132}" dt="2024-06-12T06:45:47.745" v="2837" actId="2696"/>
        <pc:sldMkLst>
          <pc:docMk/>
          <pc:sldMk cId="2772965926" sldId="275"/>
        </pc:sldMkLst>
        <pc:spChg chg="del mod">
          <ac:chgData name="" userId="7686913c9cdcbc55" providerId="LiveId" clId="{79951162-8F6E-48D0-AF22-426A24C6A132}" dt="2024-06-12T06:41:55.705" v="2637" actId="478"/>
          <ac:spMkLst>
            <pc:docMk/>
            <pc:sldMk cId="2772965926" sldId="275"/>
            <ac:spMk id="3" creationId="{5DCF3D0F-C3E5-4EB2-A4D4-EAC1CAE2EA05}"/>
          </ac:spMkLst>
        </pc:spChg>
        <pc:spChg chg="add mod">
          <ac:chgData name="" userId="7686913c9cdcbc55" providerId="LiveId" clId="{79951162-8F6E-48D0-AF22-426A24C6A132}" dt="2024-06-12T06:45:22.486" v="2834"/>
          <ac:spMkLst>
            <pc:docMk/>
            <pc:sldMk cId="2772965926" sldId="275"/>
            <ac:spMk id="4" creationId="{B729F0E4-8870-4C98-8B9B-DA847C0B32C1}"/>
          </ac:spMkLst>
        </pc:spChg>
      </pc:sldChg>
      <pc:sldChg chg="addSp delSp modSp add">
        <pc:chgData name="" userId="7686913c9cdcbc55" providerId="LiveId" clId="{79951162-8F6E-48D0-AF22-426A24C6A132}" dt="2024-06-12T06:47:58.227" v="3064"/>
        <pc:sldMkLst>
          <pc:docMk/>
          <pc:sldMk cId="898812766" sldId="276"/>
        </pc:sldMkLst>
        <pc:spChg chg="add del">
          <ac:chgData name="" userId="7686913c9cdcbc55" providerId="LiveId" clId="{79951162-8F6E-48D0-AF22-426A24C6A132}" dt="2024-06-12T06:47:58.227" v="3064"/>
          <ac:spMkLst>
            <pc:docMk/>
            <pc:sldMk cId="898812766" sldId="276"/>
            <ac:spMk id="2" creationId="{20FD59B4-B55A-4D2E-B9BC-3B3F8CA2129D}"/>
          </ac:spMkLst>
        </pc:spChg>
        <pc:spChg chg="mod">
          <ac:chgData name="" userId="7686913c9cdcbc55" providerId="LiveId" clId="{79951162-8F6E-48D0-AF22-426A24C6A132}" dt="2024-06-12T06:47:46.551" v="3062" actId="20577"/>
          <ac:spMkLst>
            <pc:docMk/>
            <pc:sldMk cId="898812766" sldId="276"/>
            <ac:spMk id="3" creationId="{5DCF3D0F-C3E5-4EB2-A4D4-EAC1CAE2EA05}"/>
          </ac:spMkLst>
        </pc:spChg>
      </pc:sldChg>
      <pc:sldChg chg="modSp add ord">
        <pc:chgData name="" userId="7686913c9cdcbc55" providerId="LiveId" clId="{79951162-8F6E-48D0-AF22-426A24C6A132}" dt="2024-06-12T06:54:24.895" v="3670"/>
        <pc:sldMkLst>
          <pc:docMk/>
          <pc:sldMk cId="215797279" sldId="277"/>
        </pc:sldMkLst>
        <pc:spChg chg="mod">
          <ac:chgData name="" userId="7686913c9cdcbc55" providerId="LiveId" clId="{79951162-8F6E-48D0-AF22-426A24C6A132}" dt="2024-06-12T06:54:12.213" v="3669" actId="20577"/>
          <ac:spMkLst>
            <pc:docMk/>
            <pc:sldMk cId="215797279" sldId="277"/>
            <ac:spMk id="3" creationId="{5DCF3D0F-C3E5-4EB2-A4D4-EAC1CAE2EA05}"/>
          </ac:spMkLst>
        </pc:spChg>
      </pc:sldChg>
      <pc:sldChg chg="modSp add ord">
        <pc:chgData name="" userId="7686913c9cdcbc55" providerId="LiveId" clId="{79951162-8F6E-48D0-AF22-426A24C6A132}" dt="2024-06-12T07:00:42.526" v="4163" actId="1076"/>
        <pc:sldMkLst>
          <pc:docMk/>
          <pc:sldMk cId="741843819" sldId="278"/>
        </pc:sldMkLst>
        <pc:spChg chg="mod">
          <ac:chgData name="" userId="7686913c9cdcbc55" providerId="LiveId" clId="{79951162-8F6E-48D0-AF22-426A24C6A132}" dt="2024-06-12T07:00:42.526" v="4163" actId="1076"/>
          <ac:spMkLst>
            <pc:docMk/>
            <pc:sldMk cId="741843819" sldId="278"/>
            <ac:spMk id="3" creationId="{5DCF3D0F-C3E5-4EB2-A4D4-EAC1CAE2EA05}"/>
          </ac:spMkLst>
        </pc:spChg>
      </pc:sldChg>
      <pc:sldChg chg="modSp add">
        <pc:chgData name="" userId="7686913c9cdcbc55" providerId="LiveId" clId="{79951162-8F6E-48D0-AF22-426A24C6A132}" dt="2024-06-12T07:25:44.952" v="4589" actId="20577"/>
        <pc:sldMkLst>
          <pc:docMk/>
          <pc:sldMk cId="1868535936" sldId="279"/>
        </pc:sldMkLst>
        <pc:spChg chg="mod">
          <ac:chgData name="" userId="7686913c9cdcbc55" providerId="LiveId" clId="{79951162-8F6E-48D0-AF22-426A24C6A132}" dt="2024-06-12T07:25:44.952" v="4589" actId="20577"/>
          <ac:spMkLst>
            <pc:docMk/>
            <pc:sldMk cId="1868535936" sldId="279"/>
            <ac:spMk id="3" creationId="{5DCF3D0F-C3E5-4EB2-A4D4-EAC1CAE2EA05}"/>
          </ac:spMkLst>
        </pc:spChg>
      </pc:sldChg>
      <pc:sldChg chg="modSp add">
        <pc:chgData name="" userId="7686913c9cdcbc55" providerId="LiveId" clId="{79951162-8F6E-48D0-AF22-426A24C6A132}" dt="2024-06-12T07:28:28.062" v="4790" actId="20577"/>
        <pc:sldMkLst>
          <pc:docMk/>
          <pc:sldMk cId="2912890796" sldId="280"/>
        </pc:sldMkLst>
        <pc:spChg chg="mod">
          <ac:chgData name="" userId="7686913c9cdcbc55" providerId="LiveId" clId="{79951162-8F6E-48D0-AF22-426A24C6A132}" dt="2024-06-12T07:28:28.062" v="4790" actId="20577"/>
          <ac:spMkLst>
            <pc:docMk/>
            <pc:sldMk cId="2912890796" sldId="280"/>
            <ac:spMk id="3" creationId="{5DCF3D0F-C3E5-4EB2-A4D4-EAC1CAE2EA0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5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62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3981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20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3898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06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24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8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19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24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62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5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5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9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0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2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954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A8B9-2E44-4E71-A749-3077D223E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647" y="742122"/>
            <a:ext cx="6652039" cy="1629253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 Presentation Essay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F1800-FE54-4A11-9C6B-2D73696BE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7648" y="2677683"/>
            <a:ext cx="6324048" cy="2452417"/>
          </a:xfrm>
        </p:spPr>
        <p:txBody>
          <a:bodyPr>
            <a:noAutofit/>
          </a:bodyPr>
          <a:lstStyle/>
          <a:p>
            <a:pPr algn="l"/>
            <a:r>
              <a:rPr lang="en-US" sz="2500" spc="2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Maurine </a:t>
            </a:r>
            <a:r>
              <a:rPr lang="en-US" sz="2500" spc="22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Wangechi</a:t>
            </a:r>
            <a:r>
              <a:rPr lang="en-US" sz="2500" spc="2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Maingi</a:t>
            </a:r>
          </a:p>
          <a:p>
            <a:pPr algn="l"/>
            <a:r>
              <a:rPr lang="en-US" sz="2500" spc="2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C025-01-2535/2021</a:t>
            </a:r>
          </a:p>
          <a:p>
            <a:pPr algn="l"/>
            <a:r>
              <a:rPr lang="en-US" sz="2500" spc="2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Bachelor of Science in Information Technology</a:t>
            </a:r>
          </a:p>
          <a:p>
            <a:pPr algn="l"/>
            <a:r>
              <a:rPr lang="en-US" sz="2500" spc="2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500" spc="225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500" spc="2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August, 2024</a:t>
            </a:r>
          </a:p>
        </p:txBody>
      </p:sp>
    </p:spTree>
    <p:extLst>
      <p:ext uri="{BB962C8B-B14F-4D97-AF65-F5344CB8AC3E}">
        <p14:creationId xmlns:p14="http://schemas.microsoft.com/office/powerpoint/2010/main" val="180181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2F36-0EE0-47F6-B983-4B38742A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C6B0C-46D2-4E10-95AF-AF34A7CDADF3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name is Maurine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Wangechi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Maingi, born in the picturesque town of Naivasha, Nakuru County, Kenya, and raised in the vibrant environment of Nyahururu.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dedicated IT professional, I have cultivated a profound passion for cybersecurity and digital forensics, fields that I believe are pivotal in today’s technology-driven world.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03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F3D0F-C3E5-4EB2-A4D4-EAC1CAE2EA05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academic and professional journey is marked by a series of accomplishments and continuous learning.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have actively participated in various co-curricular activities and clubs, including being an ADA Peer Educator, a Peace Ambassador with Peace Ambassadors Kenya, and a member of the Presidential Awards Club, Red Cross Club, Rangers Movement Club, and Scouts Movement Club. 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experiences have honed my leadership skills, community service ethos, and ability to work collaboratively towards common goals.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50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F3D0F-C3E5-4EB2-A4D4-EAC1CAE2EA05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passion for technology led me to delve deep into the world of machine learning and web development.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have been working on a website for flood predictions, integrating machine learning models like LSTM, Logistic Regression, and Random Forest to provide accurate predictions and insights. 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project, built using HTML, CSS, JavaScript, Express.js, and MySQL, is a testament to my technical prowess and my commitment to leveraging technology for societal benefit.</a:t>
            </a:r>
          </a:p>
        </p:txBody>
      </p:sp>
    </p:spTree>
    <p:extLst>
      <p:ext uri="{BB962C8B-B14F-4D97-AF65-F5344CB8AC3E}">
        <p14:creationId xmlns:p14="http://schemas.microsoft.com/office/powerpoint/2010/main" val="268547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F3D0F-C3E5-4EB2-A4D4-EAC1CAE2EA05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particularly interested in exploring tech-based solutions for various challenges, especially in the realm of education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. By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detailed business models and proposing innovative solutions, I aim to make a significant impact on how technology is harnessed for educational purposes.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62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F3D0F-C3E5-4EB2-A4D4-EAC1CAE2EA05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I am a driven and passionate individual, committed to personal and professional growth. 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diverse experiences, coupled with my technical skills and aspirations, position me well to make meaningful contributions to the field of cybersecurity and beyond. 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look forward to the opportunities and challenges that lie ahead, ready to tackle them with determination and a vision for a safer, more connected world.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1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350</TotalTime>
  <Words>367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Times New Roman</vt:lpstr>
      <vt:lpstr>Trebuchet MS</vt:lpstr>
      <vt:lpstr>Wingdings</vt:lpstr>
      <vt:lpstr>Wingdings 3</vt:lpstr>
      <vt:lpstr>Facet</vt:lpstr>
      <vt:lpstr>Self Presentation Essay</vt:lpstr>
      <vt:lpstr>Introduction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ECOALERT KENYA</dc:title>
  <dc:creator>Josephine</dc:creator>
  <cp:lastModifiedBy>Josephine</cp:lastModifiedBy>
  <cp:revision>32</cp:revision>
  <dcterms:created xsi:type="dcterms:W3CDTF">2024-02-29T19:21:27Z</dcterms:created>
  <dcterms:modified xsi:type="dcterms:W3CDTF">2024-08-08T12:02:54Z</dcterms:modified>
</cp:coreProperties>
</file>