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C8510-49A3-42DD-9EDE-016CD80A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111C7-32BC-4C89-81CD-4F9647D5E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8B08B-8DE9-477E-B5F0-D1A9D8D4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92D4B-D1E4-4CC0-B79A-C8658B89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42D87-FD81-4B7B-BC42-01FC17CA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13534-04E1-4541-8DB9-6B2F3134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06DD6-F6D7-4992-87E8-2903F17EE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8D4ED-0AC8-4ADB-8128-D7434806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7E0E8-5F46-4FEB-A585-23067C4D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43AE8-3BF8-4E54-B717-30D6F296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8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59BD3B-4593-4353-A0DE-270A1B261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95998-2B1E-453F-864B-C17738961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AC417-E06D-490D-ACA7-1AD8234A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E975A-C200-4C65-A946-F004DBA7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E89EA-8E77-4D41-9FA0-F0D2AD95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4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8503-4C13-4E97-8AF2-0562659D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F6439-C8BB-4A61-9143-144358D5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85B09-3CD0-4D54-B469-E513FA00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27AB1-BF47-48B4-A052-AFB42953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C8C28-52BA-4D4F-A48E-166D0A33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0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D52D8-1C9C-4B5C-B26B-AE1C1F97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15EA7-B5DF-48FB-9F02-ED514593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37B48-3A5C-45D0-9B57-E9ADE31C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8166B-53FB-437B-B349-5D9398C2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F7165-D8B2-4D0F-BE99-A0C743AC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7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63653-3231-4F71-905B-6F983FF2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453C4-9AF5-43F1-8CAB-84A50F816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70B04-D8D4-4ED6-A15C-C8C645D47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07DCE-EC2A-4893-B3D8-E4E8061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37BFAF-AE81-48F1-9DBA-AB8F328E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7FA8C-BF8A-471A-A534-FC54E852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0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560A-A193-4535-B76C-75D496A1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82E62-57C8-4E42-BEFC-8F3ABF25C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64E67-72B4-4E60-B965-97B874CE9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F81918-0656-4396-8BFB-60BE88A02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0D73B0-4A0E-43F2-B240-54C905818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2CE307-4AC6-4687-B83B-82C7B12C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FC6A4D-17A0-4E17-8C55-A1666416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31EF77-7F7E-4B7F-8FF8-B5F4AB6A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8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16C62-E1FF-4DF4-8ED4-F4717760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A16C02-8CFC-4890-A998-C7E9C479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79085F-B878-4286-8638-1721F720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AB7169-F973-4ECE-A45B-DAF93A3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0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6A7764-6B50-44F0-AF11-52A0D229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0EA208-AD8D-4D8F-913D-246E286D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44CA7-024D-46B5-9325-3FC14892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8BFCA-60C0-4925-8017-182B1B0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E8C9B-9BFE-4CA1-843A-0C31643B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38DEA-AA28-4328-A167-2045316A2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102250-FC2F-4645-B79F-7F7CBCB8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CBA2C7-F126-4B0F-A74B-A4336535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0F8DE-179A-43B0-A612-6B03785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D9A39-9575-4495-97AB-60EF1538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FC94AD-737F-4739-BCAE-988291EC2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E2FE1D-3ED3-42B5-8EB0-E469D264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5DE3C-55EE-4FDF-984B-78938D5E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4785D-95C3-4020-9E4A-D00E5665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82017-2DD3-4BCA-A8E3-BF682B0C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5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3522D6-D406-4A0F-BBCB-4A4C707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4ECD1-72A8-4FA0-9AF0-F65C3B0FD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C99AE-A922-4952-8825-92204DFA3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838B-0985-4823-8497-CC63D915EA6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D1EC8-CE36-4D97-9318-A545D4243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0B917-8C29-4EBF-BAAB-5A9921BBD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8B25-2A8D-4ECB-B15E-C3F602947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7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B1F86-50D9-464F-9FD1-8681D2C01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73EF93-7BAA-4C9B-8499-5EBD9BE98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9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草, 小狗, 户外, 飞盘&#10;&#10;已生成极高可信度的说明">
            <a:extLst>
              <a:ext uri="{FF2B5EF4-FFF2-40B4-BE49-F238E27FC236}">
                <a16:creationId xmlns:a16="http://schemas.microsoft.com/office/drawing/2014/main" id="{FCD0B5DA-0D3D-4DA0-AB33-098475DA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3" y="2084248"/>
            <a:ext cx="1448113" cy="1539435"/>
          </a:xfrm>
          <a:prstGeom prst="rect">
            <a:avLst/>
          </a:prstGeom>
        </p:spPr>
      </p:pic>
      <p:pic>
        <p:nvPicPr>
          <p:cNvPr id="6" name="图片 5" descr="图片包含 鸟, 动物, 就坐, 小&#10;&#10;已生成极高可信度的说明">
            <a:extLst>
              <a:ext uri="{FF2B5EF4-FFF2-40B4-BE49-F238E27FC236}">
                <a16:creationId xmlns:a16="http://schemas.microsoft.com/office/drawing/2014/main" id="{B5180C89-F8B1-4826-B013-33327536A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88" y="2084248"/>
            <a:ext cx="1447801" cy="1539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00CF09-EC1D-40BF-976C-7FFD56479FE6}"/>
                  </a:ext>
                </a:extLst>
              </p:cNvPr>
              <p:cNvSpPr/>
              <p:nvPr/>
            </p:nvSpPr>
            <p:spPr>
              <a:xfrm>
                <a:off x="4430845" y="965774"/>
                <a:ext cx="2143125" cy="137160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00CF09-EC1D-40BF-976C-7FFD56479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845" y="965774"/>
                <a:ext cx="2143125" cy="1371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12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CD7AD6B-1545-426E-86D6-ECC0E572FD1A}"/>
                  </a:ext>
                </a:extLst>
              </p:cNvPr>
              <p:cNvSpPr/>
              <p:nvPr/>
            </p:nvSpPr>
            <p:spPr>
              <a:xfrm>
                <a:off x="4430846" y="3887148"/>
                <a:ext cx="2143125" cy="13716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CD7AD6B-1545-426E-86D6-ECC0E572F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846" y="3887148"/>
                <a:ext cx="2143125" cy="1371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E7F5589-2CF1-4C1E-B43F-9F73461140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485989" y="1651574"/>
            <a:ext cx="944856" cy="1202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3774E2B-2A8E-485F-BC3F-4B06D9AEF1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485989" y="2853965"/>
            <a:ext cx="944857" cy="1718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3C9F058-9753-45C5-8D98-8A5733DC93A1}"/>
              </a:ext>
            </a:extLst>
          </p:cNvPr>
          <p:cNvSpPr/>
          <p:nvPr/>
        </p:nvSpPr>
        <p:spPr>
          <a:xfrm>
            <a:off x="7492156" y="965774"/>
            <a:ext cx="332092" cy="1371600"/>
          </a:xfrm>
          <a:prstGeom prst="rect">
            <a:avLst/>
          </a:prstGeom>
          <a:solidFill>
            <a:schemeClr val="accent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562E5B-E3E5-43FF-8817-8F86F65AC4B5}"/>
              </a:ext>
            </a:extLst>
          </p:cNvPr>
          <p:cNvSpPr/>
          <p:nvPr/>
        </p:nvSpPr>
        <p:spPr>
          <a:xfrm>
            <a:off x="8498730" y="3887148"/>
            <a:ext cx="332092" cy="1371600"/>
          </a:xfrm>
          <a:prstGeom prst="rect">
            <a:avLst/>
          </a:prstGeom>
          <a:solidFill>
            <a:schemeClr val="accent2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0E982A-1ED4-4C83-A271-DD544EFC9274}"/>
              </a:ext>
            </a:extLst>
          </p:cNvPr>
          <p:cNvSpPr/>
          <p:nvPr/>
        </p:nvSpPr>
        <p:spPr>
          <a:xfrm>
            <a:off x="8491678" y="965774"/>
            <a:ext cx="332092" cy="1371600"/>
          </a:xfrm>
          <a:prstGeom prst="rect">
            <a:avLst/>
          </a:prstGeom>
          <a:solidFill>
            <a:schemeClr val="accent2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9995F9-3A01-402E-85EC-9DA2480404E4}"/>
              </a:ext>
            </a:extLst>
          </p:cNvPr>
          <p:cNvSpPr/>
          <p:nvPr/>
        </p:nvSpPr>
        <p:spPr>
          <a:xfrm>
            <a:off x="7464864" y="3887148"/>
            <a:ext cx="332092" cy="1371600"/>
          </a:xfrm>
          <a:prstGeom prst="rect">
            <a:avLst/>
          </a:prstGeom>
          <a:solidFill>
            <a:schemeClr val="accent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BA0276-184A-4D4E-A299-032ED9D1C488}"/>
              </a:ext>
            </a:extLst>
          </p:cNvPr>
          <p:cNvSpPr/>
          <p:nvPr/>
        </p:nvSpPr>
        <p:spPr>
          <a:xfrm>
            <a:off x="9532597" y="3887148"/>
            <a:ext cx="332092" cy="1371600"/>
          </a:xfrm>
          <a:prstGeom prst="rect">
            <a:avLst/>
          </a:prstGeom>
          <a:solidFill>
            <a:schemeClr val="accent6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BFEED3-826C-4B29-A122-CD39958B4690}"/>
              </a:ext>
            </a:extLst>
          </p:cNvPr>
          <p:cNvSpPr/>
          <p:nvPr/>
        </p:nvSpPr>
        <p:spPr>
          <a:xfrm>
            <a:off x="9491200" y="965774"/>
            <a:ext cx="332092" cy="1371600"/>
          </a:xfrm>
          <a:prstGeom prst="rect">
            <a:avLst/>
          </a:prstGeom>
          <a:solidFill>
            <a:schemeClr val="accent6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1546FBF-59DB-4AE0-85BC-B24F3F9323F7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6573970" y="1651574"/>
            <a:ext cx="9181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EF7402A-EDFF-4E11-95BC-FA59A60A321B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6573971" y="4572948"/>
            <a:ext cx="8908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2E9A1F5-7F37-4875-ACDA-4BCCA10325B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830822" y="1651574"/>
            <a:ext cx="6603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53A4789-1EA2-4934-8DDD-1B18E61BCB0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824248" y="1651574"/>
            <a:ext cx="667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CB63A7-F4C2-47E1-96FC-2AC45A42122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823770" y="4572948"/>
            <a:ext cx="7088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C0E194F-3D3C-4812-B475-645D1852F4A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796956" y="4572948"/>
            <a:ext cx="701774" cy="5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CCA29AD-A427-4E59-BD01-10471FD5A67E}"/>
              </a:ext>
            </a:extLst>
          </p:cNvPr>
          <p:cNvSpPr txBox="1"/>
          <p:nvPr/>
        </p:nvSpPr>
        <p:spPr>
          <a:xfrm>
            <a:off x="9296410" y="5073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labels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596D3D7-C783-4696-A14D-4A59474A491C}"/>
              </a:ext>
            </a:extLst>
          </p:cNvPr>
          <p:cNvSpPr txBox="1"/>
          <p:nvPr/>
        </p:nvSpPr>
        <p:spPr>
          <a:xfrm>
            <a:off x="8063651" y="50735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560BB4-A4C3-45C7-A8A9-B6461238258C}"/>
              </a:ext>
            </a:extLst>
          </p:cNvPr>
          <p:cNvSpPr txBox="1"/>
          <p:nvPr/>
        </p:nvSpPr>
        <p:spPr>
          <a:xfrm>
            <a:off x="7297366" y="50735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logits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BE897A2-975B-4AA8-AF81-EFF0A4EFE80B}"/>
              </a:ext>
            </a:extLst>
          </p:cNvPr>
          <p:cNvCxnSpPr>
            <a:cxnSpLocks/>
          </p:cNvCxnSpPr>
          <p:nvPr/>
        </p:nvCxnSpPr>
        <p:spPr>
          <a:xfrm>
            <a:off x="8823770" y="2337374"/>
            <a:ext cx="7052" cy="154977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894E390-BBC4-4CD5-939B-499B5278DF38}"/>
              </a:ext>
            </a:extLst>
          </p:cNvPr>
          <p:cNvCxnSpPr>
            <a:cxnSpLocks/>
          </p:cNvCxnSpPr>
          <p:nvPr/>
        </p:nvCxnSpPr>
        <p:spPr>
          <a:xfrm flipV="1">
            <a:off x="8498730" y="2311213"/>
            <a:ext cx="0" cy="15759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C68728B-4815-496F-B224-210A707A03DA}"/>
              </a:ext>
            </a:extLst>
          </p:cNvPr>
          <p:cNvSpPr txBox="1"/>
          <p:nvPr/>
        </p:nvSpPr>
        <p:spPr>
          <a:xfrm>
            <a:off x="7053457" y="123769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z1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0A46918-C119-4862-A3E6-7EBD523D1829}"/>
              </a:ext>
            </a:extLst>
          </p:cNvPr>
          <p:cNvSpPr/>
          <p:nvPr/>
        </p:nvSpPr>
        <p:spPr>
          <a:xfrm>
            <a:off x="7018650" y="414927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z2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9B7DF04-8051-4EE7-986E-B5123A7BC892}"/>
              </a:ext>
            </a:extLst>
          </p:cNvPr>
          <p:cNvSpPr/>
          <p:nvPr/>
        </p:nvSpPr>
        <p:spPr>
          <a:xfrm>
            <a:off x="8019038" y="123769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B2000BD-E2C3-4D72-9A99-C7089E22B592}"/>
              </a:ext>
            </a:extLst>
          </p:cNvPr>
          <p:cNvSpPr/>
          <p:nvPr/>
        </p:nvSpPr>
        <p:spPr>
          <a:xfrm>
            <a:off x="8012369" y="4148907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127F47A-0F2E-486A-8885-91BF8EC708E9}"/>
              </a:ext>
            </a:extLst>
          </p:cNvPr>
          <p:cNvSpPr txBox="1"/>
          <p:nvPr/>
        </p:nvSpPr>
        <p:spPr>
          <a:xfrm>
            <a:off x="7328217" y="287058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KL(p2||p1)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7C9A510-EDFA-4440-B910-9AC42FEF3B2F}"/>
              </a:ext>
            </a:extLst>
          </p:cNvPr>
          <p:cNvSpPr txBox="1"/>
          <p:nvPr/>
        </p:nvSpPr>
        <p:spPr>
          <a:xfrm>
            <a:off x="8905943" y="286775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KL(p1||p2)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7E79A64-C468-4D91-8CAC-646541086186}"/>
              </a:ext>
            </a:extLst>
          </p:cNvPr>
          <p:cNvSpPr txBox="1"/>
          <p:nvPr/>
        </p:nvSpPr>
        <p:spPr>
          <a:xfrm>
            <a:off x="7630910" y="77385"/>
            <a:ext cx="963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EF121F1-7F78-40BA-B73B-44E5051B8A41}"/>
              </a:ext>
            </a:extLst>
          </p:cNvPr>
          <p:cNvCxnSpPr>
            <a:cxnSpLocks/>
          </p:cNvCxnSpPr>
          <p:nvPr/>
        </p:nvCxnSpPr>
        <p:spPr>
          <a:xfrm flipH="1">
            <a:off x="8089505" y="469543"/>
            <a:ext cx="19656" cy="676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488997-C046-469B-B316-391C3936D621}"/>
                  </a:ext>
                </a:extLst>
              </p:cNvPr>
              <p:cNvSpPr txBox="1"/>
              <p:nvPr/>
            </p:nvSpPr>
            <p:spPr>
              <a:xfrm>
                <a:off x="10001807" y="1908196"/>
                <a:ext cx="5805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488997-C046-469B-B316-391C3936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807" y="1908196"/>
                <a:ext cx="5805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2B0F89C-20C5-4FEC-9335-3C4ECF02E6F3}"/>
                  </a:ext>
                </a:extLst>
              </p:cNvPr>
              <p:cNvSpPr txBox="1"/>
              <p:nvPr/>
            </p:nvSpPr>
            <p:spPr>
              <a:xfrm>
                <a:off x="10001807" y="4869164"/>
                <a:ext cx="5805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2B0F89C-20C5-4FEC-9335-3C4ECF02E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807" y="4869164"/>
                <a:ext cx="5805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D9F47619-6F4E-4A33-9A27-4071EF473A3E}"/>
              </a:ext>
            </a:extLst>
          </p:cNvPr>
          <p:cNvSpPr/>
          <p:nvPr/>
        </p:nvSpPr>
        <p:spPr>
          <a:xfrm>
            <a:off x="282219" y="95171"/>
            <a:ext cx="3820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Deep Mutual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B1B698-09CA-4088-A049-E52AC1E79AA2}"/>
                  </a:ext>
                </a:extLst>
              </p:cNvPr>
              <p:cNvSpPr txBox="1"/>
              <p:nvPr/>
            </p:nvSpPr>
            <p:spPr>
              <a:xfrm>
                <a:off x="485149" y="5544869"/>
                <a:ext cx="3945696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B1B698-09CA-4088-A049-E52AC1E79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9" y="5544869"/>
                <a:ext cx="3945696" cy="8712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655FD53-FB60-4D63-8B5F-03EB0105845D}"/>
                  </a:ext>
                </a:extLst>
              </p:cNvPr>
              <p:cNvSpPr txBox="1"/>
              <p:nvPr/>
            </p:nvSpPr>
            <p:spPr>
              <a:xfrm>
                <a:off x="5255539" y="5544869"/>
                <a:ext cx="4350806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655FD53-FB60-4D63-8B5F-03EB0105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39" y="5544869"/>
                <a:ext cx="4350806" cy="871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FE0635F-901A-4B62-8AED-46B51A0D0B6A}"/>
                  </a:ext>
                </a:extLst>
              </p:cNvPr>
              <p:cNvSpPr/>
              <p:nvPr/>
            </p:nvSpPr>
            <p:spPr>
              <a:xfrm>
                <a:off x="451971" y="4511612"/>
                <a:ext cx="37332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sz="2400" i="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l-GR" altLang="zh-CN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zh-CN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FE0635F-901A-4B62-8AED-46B51A0D0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1" y="4511612"/>
                <a:ext cx="3733266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27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文字&#10;&#10;已生成极高可信度的说明">
            <a:extLst>
              <a:ext uri="{FF2B5EF4-FFF2-40B4-BE49-F238E27FC236}">
                <a16:creationId xmlns:a16="http://schemas.microsoft.com/office/drawing/2014/main" id="{6403D76B-0067-45E7-9759-B6038F5F8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326614"/>
            <a:ext cx="64674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7BCCF4-5FF5-481F-BBD4-64D67223367A}"/>
              </a:ext>
            </a:extLst>
          </p:cNvPr>
          <p:cNvSpPr/>
          <p:nvPr/>
        </p:nvSpPr>
        <p:spPr>
          <a:xfrm>
            <a:off x="281334" y="142916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Extension to Larger Student Cohorts</a:t>
            </a:r>
          </a:p>
        </p:txBody>
      </p:sp>
    </p:spTree>
    <p:extLst>
      <p:ext uri="{BB962C8B-B14F-4D97-AF65-F5344CB8AC3E}">
        <p14:creationId xmlns:p14="http://schemas.microsoft.com/office/powerpoint/2010/main" val="216965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54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 程</dc:creator>
  <cp:lastModifiedBy>浩 程</cp:lastModifiedBy>
  <cp:revision>9</cp:revision>
  <dcterms:created xsi:type="dcterms:W3CDTF">2018-05-02T14:13:37Z</dcterms:created>
  <dcterms:modified xsi:type="dcterms:W3CDTF">2018-05-03T03:50:01Z</dcterms:modified>
</cp:coreProperties>
</file>