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2" d="100"/>
          <a:sy n="172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4D06D-F1EF-4548-91AD-7353537A2C5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3FB4-A2EB-4FE9-B5F1-78B8554315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C3FB4-A2EB-4FE9-B5F1-78B8554315B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514600"/>
            <a:ext cx="4638675" cy="13239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181600" y="2819400"/>
            <a:ext cx="12192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91943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boosting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concept.jpg"/>
          <p:cNvPicPr>
            <a:picLocks noChangeAspect="1"/>
          </p:cNvPicPr>
          <p:nvPr/>
        </p:nvPicPr>
        <p:blipFill>
          <a:blip r:embed="rId4" cstate="print"/>
          <a:srcRect r="80287" b="36691"/>
          <a:stretch>
            <a:fillRect/>
          </a:stretch>
        </p:blipFill>
        <p:spPr>
          <a:xfrm>
            <a:off x="6693336" y="2753490"/>
            <a:ext cx="914400" cy="838200"/>
          </a:xfrm>
          <a:prstGeom prst="rect">
            <a:avLst/>
          </a:prstGeom>
        </p:spPr>
      </p:pic>
      <p:pic>
        <p:nvPicPr>
          <p:cNvPr id="8" name="Picture 7" descr="concept.jpg"/>
          <p:cNvPicPr>
            <a:picLocks noChangeAspect="1"/>
          </p:cNvPicPr>
          <p:nvPr/>
        </p:nvPicPr>
        <p:blipFill>
          <a:blip r:embed="rId4" cstate="print"/>
          <a:srcRect l="45996" r="34292" b="36691"/>
          <a:stretch>
            <a:fillRect/>
          </a:stretch>
        </p:blipFill>
        <p:spPr>
          <a:xfrm>
            <a:off x="8141136" y="2753490"/>
            <a:ext cx="914400" cy="8382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527490" y="2982090"/>
          <a:ext cx="318246" cy="386442"/>
        </p:xfrm>
        <a:graphic>
          <a:graphicData uri="http://schemas.openxmlformats.org/presentationml/2006/ole">
            <p:oleObj spid="_x0000_s1026" name="Equation" r:id="rId5" imgW="177480" imgH="215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912536" y="2982090"/>
          <a:ext cx="339725" cy="385763"/>
        </p:xfrm>
        <a:graphic>
          <a:graphicData uri="http://schemas.openxmlformats.org/presentationml/2006/ole">
            <p:oleObj spid="_x0000_s1027" name="Equation" r:id="rId6" imgW="190440" imgH="21564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533400" y="2438400"/>
            <a:ext cx="4572000" cy="14478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2438400"/>
            <a:ext cx="2514600" cy="14478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0" y="3792688"/>
            <a:ext cx="2590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Candidate pyramid pool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0270" y="3789418"/>
            <a:ext cx="2514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Strong activity classifier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6240" y="286896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 3.0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Kristen Grauman</cp:lastModifiedBy>
  <cp:revision>3</cp:revision>
  <dcterms:created xsi:type="dcterms:W3CDTF">2006-08-16T00:00:00Z</dcterms:created>
  <dcterms:modified xsi:type="dcterms:W3CDTF">2013-05-01T22:51:55Z</dcterms:modified>
</cp:coreProperties>
</file>