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75" r:id="rId3"/>
    <p:sldId id="295" r:id="rId4"/>
    <p:sldId id="276" r:id="rId5"/>
    <p:sldId id="277" r:id="rId6"/>
    <p:sldId id="359" r:id="rId7"/>
    <p:sldId id="379" r:id="rId8"/>
    <p:sldId id="380" r:id="rId9"/>
    <p:sldId id="281" r:id="rId10"/>
    <p:sldId id="373" r:id="rId11"/>
    <p:sldId id="358" r:id="rId12"/>
    <p:sldId id="372" r:id="rId13"/>
    <p:sldId id="389" r:id="rId14"/>
    <p:sldId id="282" r:id="rId15"/>
    <p:sldId id="388" r:id="rId16"/>
    <p:sldId id="3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541"/>
    <a:srgbClr val="C69E73"/>
    <a:srgbClr val="E7CBBD"/>
    <a:srgbClr val="66707A"/>
    <a:srgbClr val="AAA9AE"/>
    <a:srgbClr val="C9A991"/>
    <a:srgbClr val="6A7A7A"/>
    <a:srgbClr val="D8C5B3"/>
    <a:srgbClr val="D8C5B2"/>
    <a:srgbClr val="EDD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1" autoAdjust="0"/>
    <p:restoredTop sz="94643"/>
  </p:normalViewPr>
  <p:slideViewPr>
    <p:cSldViewPr snapToGrid="0" snapToObjects="1" showGuides="1">
      <p:cViewPr varScale="1">
        <p:scale>
          <a:sx n="56" d="100"/>
          <a:sy n="56" d="100"/>
        </p:scale>
        <p:origin x="312" y="78"/>
      </p:cViewPr>
      <p:guideLst>
        <p:guide orient="horz" pos="2115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4B845-6A65-AC4B-929B-76E14F8BD88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E5B4F-FC89-1246-85E7-7A727B6713E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8550163">
            <a:off x="-1641488" y="5371332"/>
            <a:ext cx="3127755" cy="272246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 rot="11085883">
            <a:off x="11046726" y="-1007606"/>
            <a:ext cx="3038031" cy="331444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032158" h="4668321">
                <a:moveTo>
                  <a:pt x="2483413" y="44033"/>
                </a:moveTo>
                <a:cubicBezTo>
                  <a:pt x="3002491" y="170105"/>
                  <a:pt x="3096978" y="918900"/>
                  <a:pt x="3373164" y="1327761"/>
                </a:cubicBezTo>
                <a:cubicBezTo>
                  <a:pt x="3649350" y="1736622"/>
                  <a:pt x="4126731" y="2064426"/>
                  <a:pt x="4015713" y="2787643"/>
                </a:cubicBezTo>
                <a:cubicBezTo>
                  <a:pt x="3836643" y="3954180"/>
                  <a:pt x="2266110" y="3474947"/>
                  <a:pt x="1792507" y="3815091"/>
                </a:cubicBezTo>
                <a:cubicBezTo>
                  <a:pt x="1318904" y="4155236"/>
                  <a:pt x="1283640" y="4765591"/>
                  <a:pt x="1006403" y="4655144"/>
                </a:cubicBezTo>
                <a:cubicBezTo>
                  <a:pt x="729166" y="4544698"/>
                  <a:pt x="253702" y="3833047"/>
                  <a:pt x="129084" y="3152412"/>
                </a:cubicBezTo>
                <a:cubicBezTo>
                  <a:pt x="4466" y="2471777"/>
                  <a:pt x="-133691" y="1089394"/>
                  <a:pt x="258697" y="571331"/>
                </a:cubicBezTo>
                <a:cubicBezTo>
                  <a:pt x="651085" y="53268"/>
                  <a:pt x="1964335" y="-82039"/>
                  <a:pt x="2483413" y="44033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 rot="1776002">
            <a:off x="658156" y="-2881341"/>
            <a:ext cx="5118101" cy="4733547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301750" y="3392488"/>
            <a:ext cx="3830638" cy="3465512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994129">
            <a:off x="-1307331" y="2873840"/>
            <a:ext cx="3038031" cy="331444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032158" h="4668321">
                <a:moveTo>
                  <a:pt x="2483413" y="44033"/>
                </a:moveTo>
                <a:cubicBezTo>
                  <a:pt x="3002491" y="170105"/>
                  <a:pt x="3096978" y="918900"/>
                  <a:pt x="3373164" y="1327761"/>
                </a:cubicBezTo>
                <a:cubicBezTo>
                  <a:pt x="3649350" y="1736622"/>
                  <a:pt x="4126731" y="2064426"/>
                  <a:pt x="4015713" y="2787643"/>
                </a:cubicBezTo>
                <a:cubicBezTo>
                  <a:pt x="3836643" y="3954180"/>
                  <a:pt x="2266110" y="3474947"/>
                  <a:pt x="1792507" y="3815091"/>
                </a:cubicBezTo>
                <a:cubicBezTo>
                  <a:pt x="1318904" y="4155236"/>
                  <a:pt x="1283640" y="4765591"/>
                  <a:pt x="1006403" y="4655144"/>
                </a:cubicBezTo>
                <a:cubicBezTo>
                  <a:pt x="729166" y="4544698"/>
                  <a:pt x="253702" y="3833047"/>
                  <a:pt x="129084" y="3152412"/>
                </a:cubicBezTo>
                <a:cubicBezTo>
                  <a:pt x="4466" y="2471777"/>
                  <a:pt x="-133691" y="1089394"/>
                  <a:pt x="258697" y="571331"/>
                </a:cubicBezTo>
                <a:cubicBezTo>
                  <a:pt x="651085" y="53268"/>
                  <a:pt x="1964335" y="-82039"/>
                  <a:pt x="2483413" y="44033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 rot="4391181">
            <a:off x="180319" y="-1009668"/>
            <a:ext cx="6098054" cy="5827201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10869567" y="-1658029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35013" y="0"/>
            <a:ext cx="4572000" cy="4749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7064375" y="5051425"/>
            <a:ext cx="5127625" cy="180657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6088070" y="6552647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AA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61937" y="0"/>
            <a:ext cx="3031813" cy="685800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8083218" y="-2040911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1394870">
            <a:off x="-744638" y="63887"/>
            <a:ext cx="6098054" cy="5827201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 rot="994129">
            <a:off x="3019672" y="5513805"/>
            <a:ext cx="3038031" cy="331444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032158" h="4668321">
                <a:moveTo>
                  <a:pt x="2483413" y="44033"/>
                </a:moveTo>
                <a:cubicBezTo>
                  <a:pt x="3002491" y="170105"/>
                  <a:pt x="3096978" y="918900"/>
                  <a:pt x="3373164" y="1327761"/>
                </a:cubicBezTo>
                <a:cubicBezTo>
                  <a:pt x="3649350" y="1736622"/>
                  <a:pt x="4126731" y="2064426"/>
                  <a:pt x="4015713" y="2787643"/>
                </a:cubicBezTo>
                <a:cubicBezTo>
                  <a:pt x="3836643" y="3954180"/>
                  <a:pt x="2266110" y="3474947"/>
                  <a:pt x="1792507" y="3815091"/>
                </a:cubicBezTo>
                <a:cubicBezTo>
                  <a:pt x="1318904" y="4155236"/>
                  <a:pt x="1283640" y="4765591"/>
                  <a:pt x="1006403" y="4655144"/>
                </a:cubicBezTo>
                <a:cubicBezTo>
                  <a:pt x="729166" y="4544698"/>
                  <a:pt x="253702" y="3833047"/>
                  <a:pt x="129084" y="3152412"/>
                </a:cubicBezTo>
                <a:cubicBezTo>
                  <a:pt x="4466" y="2471777"/>
                  <a:pt x="-133691" y="1089394"/>
                  <a:pt x="258697" y="571331"/>
                </a:cubicBezTo>
                <a:cubicBezTo>
                  <a:pt x="651085" y="53268"/>
                  <a:pt x="1964335" y="-82039"/>
                  <a:pt x="2483413" y="44033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 rot="4391181">
            <a:off x="180319" y="-731376"/>
            <a:ext cx="6098054" cy="5827201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25463" y="500063"/>
            <a:ext cx="4541837" cy="5799137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0869567" y="-1658029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8550163">
            <a:off x="1990636" y="-1341331"/>
            <a:ext cx="3127755" cy="233752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 rot="5400000">
            <a:off x="436107" y="-291687"/>
            <a:ext cx="3127755" cy="233752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 rot="1776002">
            <a:off x="7391754" y="955148"/>
            <a:ext cx="5118101" cy="4733547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0" name="Freeform 9"/>
          <p:cNvSpPr/>
          <p:nvPr userDrawn="1"/>
        </p:nvSpPr>
        <p:spPr>
          <a:xfrm rot="994129">
            <a:off x="-1276850" y="5200778"/>
            <a:ext cx="3038031" cy="331444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032158" h="4668321">
                <a:moveTo>
                  <a:pt x="2483413" y="44033"/>
                </a:moveTo>
                <a:cubicBezTo>
                  <a:pt x="3002491" y="170105"/>
                  <a:pt x="3096978" y="918900"/>
                  <a:pt x="3373164" y="1327761"/>
                </a:cubicBezTo>
                <a:cubicBezTo>
                  <a:pt x="3649350" y="1736622"/>
                  <a:pt x="4126731" y="2064426"/>
                  <a:pt x="4015713" y="2787643"/>
                </a:cubicBezTo>
                <a:cubicBezTo>
                  <a:pt x="3836643" y="3954180"/>
                  <a:pt x="2266110" y="3474947"/>
                  <a:pt x="1792507" y="3815091"/>
                </a:cubicBezTo>
                <a:cubicBezTo>
                  <a:pt x="1318904" y="4155236"/>
                  <a:pt x="1283640" y="4765591"/>
                  <a:pt x="1006403" y="4655144"/>
                </a:cubicBezTo>
                <a:cubicBezTo>
                  <a:pt x="729166" y="4544698"/>
                  <a:pt x="253702" y="3833047"/>
                  <a:pt x="129084" y="3152412"/>
                </a:cubicBezTo>
                <a:cubicBezTo>
                  <a:pt x="4466" y="2471777"/>
                  <a:pt x="-133691" y="1089394"/>
                  <a:pt x="258697" y="571331"/>
                </a:cubicBezTo>
                <a:cubicBezTo>
                  <a:pt x="651085" y="53268"/>
                  <a:pt x="1964335" y="-82039"/>
                  <a:pt x="2483413" y="44033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928813" y="503238"/>
            <a:ext cx="2346325" cy="3325494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83221" y="541738"/>
            <a:ext cx="2346325" cy="3286994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922833" y="1193229"/>
            <a:ext cx="2346325" cy="2635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 rot="14586560">
            <a:off x="5010189" y="3759733"/>
            <a:ext cx="2516121" cy="3245287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913622" h="4500800">
                <a:moveTo>
                  <a:pt x="3204084" y="5326"/>
                </a:moveTo>
                <a:cubicBezTo>
                  <a:pt x="4738951" y="-111019"/>
                  <a:pt x="5058615" y="1709482"/>
                  <a:pt x="4861198" y="2458487"/>
                </a:cubicBezTo>
                <a:cubicBezTo>
                  <a:pt x="4663781" y="3207492"/>
                  <a:pt x="2824656" y="4404786"/>
                  <a:pt x="2019580" y="4499354"/>
                </a:cubicBezTo>
                <a:cubicBezTo>
                  <a:pt x="1087187" y="4540706"/>
                  <a:pt x="204107" y="3687015"/>
                  <a:pt x="30738" y="3025893"/>
                </a:cubicBezTo>
                <a:cubicBezTo>
                  <a:pt x="-142631" y="2364771"/>
                  <a:pt x="450477" y="1036052"/>
                  <a:pt x="979368" y="532624"/>
                </a:cubicBezTo>
                <a:cubicBezTo>
                  <a:pt x="1508259" y="29196"/>
                  <a:pt x="1669217" y="121671"/>
                  <a:pt x="3204084" y="5326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/>
          <p:cNvSpPr/>
          <p:nvPr userDrawn="1"/>
        </p:nvSpPr>
        <p:spPr>
          <a:xfrm rot="20893479">
            <a:off x="4454217" y="419704"/>
            <a:ext cx="2862164" cy="208624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377222" y="684917"/>
            <a:ext cx="2647939" cy="264794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175169" y="684917"/>
            <a:ext cx="2647939" cy="26479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377222" y="3526443"/>
            <a:ext cx="2647939" cy="26479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75169" y="3526443"/>
            <a:ext cx="2647939" cy="264794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 flipH="1">
            <a:off x="8866395" y="3809994"/>
            <a:ext cx="3322638" cy="3025775"/>
          </a:xfrm>
          <a:custGeom>
            <a:avLst/>
            <a:gdLst>
              <a:gd name="connsiteX0" fmla="*/ 0 w 3322638"/>
              <a:gd name="connsiteY0" fmla="*/ 0 h 3025775"/>
              <a:gd name="connsiteX1" fmla="*/ 3044825 w 3322638"/>
              <a:gd name="connsiteY1" fmla="*/ 0 h 3025775"/>
              <a:gd name="connsiteX2" fmla="*/ 3044825 w 3322638"/>
              <a:gd name="connsiteY2" fmla="*/ 1288684 h 3025775"/>
              <a:gd name="connsiteX3" fmla="*/ 3048220 w 3322638"/>
              <a:gd name="connsiteY3" fmla="*/ 1285875 h 3025775"/>
              <a:gd name="connsiteX4" fmla="*/ 3322638 w 3322638"/>
              <a:gd name="connsiteY4" fmla="*/ 1512888 h 3025775"/>
              <a:gd name="connsiteX5" fmla="*/ 3048220 w 3322638"/>
              <a:gd name="connsiteY5" fmla="*/ 1739900 h 3025775"/>
              <a:gd name="connsiteX6" fmla="*/ 3044825 w 3322638"/>
              <a:gd name="connsiteY6" fmla="*/ 1737092 h 3025775"/>
              <a:gd name="connsiteX7" fmla="*/ 3044825 w 3322638"/>
              <a:gd name="connsiteY7" fmla="*/ 3025775 h 3025775"/>
              <a:gd name="connsiteX8" fmla="*/ 0 w 3322638"/>
              <a:gd name="connsiteY8" fmla="*/ 3025775 h 302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638" h="3025775">
                <a:moveTo>
                  <a:pt x="0" y="0"/>
                </a:moveTo>
                <a:lnTo>
                  <a:pt x="3044825" y="0"/>
                </a:lnTo>
                <a:lnTo>
                  <a:pt x="3044825" y="1288684"/>
                </a:lnTo>
                <a:lnTo>
                  <a:pt x="3048220" y="1285875"/>
                </a:lnTo>
                <a:lnTo>
                  <a:pt x="3322638" y="1512888"/>
                </a:lnTo>
                <a:lnTo>
                  <a:pt x="3048220" y="1739900"/>
                </a:lnTo>
                <a:lnTo>
                  <a:pt x="3044825" y="1737092"/>
                </a:lnTo>
                <a:lnTo>
                  <a:pt x="3044825" y="3025775"/>
                </a:lnTo>
                <a:lnTo>
                  <a:pt x="0" y="302577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 flipH="1">
            <a:off x="2773361" y="3832225"/>
            <a:ext cx="3322638" cy="3025775"/>
          </a:xfrm>
          <a:custGeom>
            <a:avLst/>
            <a:gdLst>
              <a:gd name="connsiteX0" fmla="*/ 0 w 3322638"/>
              <a:gd name="connsiteY0" fmla="*/ 0 h 3025775"/>
              <a:gd name="connsiteX1" fmla="*/ 3044825 w 3322638"/>
              <a:gd name="connsiteY1" fmla="*/ 0 h 3025775"/>
              <a:gd name="connsiteX2" fmla="*/ 3044825 w 3322638"/>
              <a:gd name="connsiteY2" fmla="*/ 1288684 h 3025775"/>
              <a:gd name="connsiteX3" fmla="*/ 3048220 w 3322638"/>
              <a:gd name="connsiteY3" fmla="*/ 1285875 h 3025775"/>
              <a:gd name="connsiteX4" fmla="*/ 3322638 w 3322638"/>
              <a:gd name="connsiteY4" fmla="*/ 1512888 h 3025775"/>
              <a:gd name="connsiteX5" fmla="*/ 3048220 w 3322638"/>
              <a:gd name="connsiteY5" fmla="*/ 1739900 h 3025775"/>
              <a:gd name="connsiteX6" fmla="*/ 3044825 w 3322638"/>
              <a:gd name="connsiteY6" fmla="*/ 1737092 h 3025775"/>
              <a:gd name="connsiteX7" fmla="*/ 3044825 w 3322638"/>
              <a:gd name="connsiteY7" fmla="*/ 3025775 h 3025775"/>
              <a:gd name="connsiteX8" fmla="*/ 0 w 3322638"/>
              <a:gd name="connsiteY8" fmla="*/ 3025775 h 302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638" h="3025775">
                <a:moveTo>
                  <a:pt x="0" y="0"/>
                </a:moveTo>
                <a:lnTo>
                  <a:pt x="3044825" y="0"/>
                </a:lnTo>
                <a:lnTo>
                  <a:pt x="3044825" y="1288684"/>
                </a:lnTo>
                <a:lnTo>
                  <a:pt x="3048220" y="1285875"/>
                </a:lnTo>
                <a:lnTo>
                  <a:pt x="3322638" y="1512888"/>
                </a:lnTo>
                <a:lnTo>
                  <a:pt x="3048220" y="1739900"/>
                </a:lnTo>
                <a:lnTo>
                  <a:pt x="3044825" y="1737092"/>
                </a:lnTo>
                <a:lnTo>
                  <a:pt x="3044825" y="3025775"/>
                </a:lnTo>
                <a:lnTo>
                  <a:pt x="0" y="302577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095999" y="784225"/>
            <a:ext cx="3322638" cy="3025775"/>
          </a:xfrm>
          <a:custGeom>
            <a:avLst/>
            <a:gdLst>
              <a:gd name="connsiteX0" fmla="*/ 0 w 3322638"/>
              <a:gd name="connsiteY0" fmla="*/ 0 h 3025775"/>
              <a:gd name="connsiteX1" fmla="*/ 3044825 w 3322638"/>
              <a:gd name="connsiteY1" fmla="*/ 0 h 3025775"/>
              <a:gd name="connsiteX2" fmla="*/ 3044825 w 3322638"/>
              <a:gd name="connsiteY2" fmla="*/ 1288684 h 3025775"/>
              <a:gd name="connsiteX3" fmla="*/ 3048220 w 3322638"/>
              <a:gd name="connsiteY3" fmla="*/ 1285875 h 3025775"/>
              <a:gd name="connsiteX4" fmla="*/ 3322638 w 3322638"/>
              <a:gd name="connsiteY4" fmla="*/ 1512888 h 3025775"/>
              <a:gd name="connsiteX5" fmla="*/ 3048220 w 3322638"/>
              <a:gd name="connsiteY5" fmla="*/ 1739900 h 3025775"/>
              <a:gd name="connsiteX6" fmla="*/ 3044825 w 3322638"/>
              <a:gd name="connsiteY6" fmla="*/ 1737092 h 3025775"/>
              <a:gd name="connsiteX7" fmla="*/ 3044825 w 3322638"/>
              <a:gd name="connsiteY7" fmla="*/ 3025775 h 3025775"/>
              <a:gd name="connsiteX8" fmla="*/ 0 w 3322638"/>
              <a:gd name="connsiteY8" fmla="*/ 3025775 h 302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2638" h="3025775">
                <a:moveTo>
                  <a:pt x="0" y="0"/>
                </a:moveTo>
                <a:lnTo>
                  <a:pt x="3044825" y="0"/>
                </a:lnTo>
                <a:lnTo>
                  <a:pt x="3044825" y="1288684"/>
                </a:lnTo>
                <a:lnTo>
                  <a:pt x="3048220" y="1285875"/>
                </a:lnTo>
                <a:lnTo>
                  <a:pt x="3322638" y="1512888"/>
                </a:lnTo>
                <a:lnTo>
                  <a:pt x="3048220" y="1739900"/>
                </a:lnTo>
                <a:lnTo>
                  <a:pt x="3044825" y="1737092"/>
                </a:lnTo>
                <a:lnTo>
                  <a:pt x="3044825" y="3025775"/>
                </a:lnTo>
                <a:lnTo>
                  <a:pt x="0" y="3025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74543" y="3621022"/>
            <a:ext cx="5905500" cy="26646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  <a:p>
            <a:endParaRPr lang="id-ID" dirty="0"/>
          </a:p>
        </p:txBody>
      </p:sp>
      <p:sp>
        <p:nvSpPr>
          <p:cNvPr id="3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711958" y="572282"/>
            <a:ext cx="5905500" cy="266469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  <a:p>
            <a:endParaRPr lang="id-ID" dirty="0"/>
          </a:p>
        </p:txBody>
      </p:sp>
      <p:sp>
        <p:nvSpPr>
          <p:cNvPr id="4" name="Freeform 3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 rot="19033787">
            <a:off x="10630217" y="5493945"/>
            <a:ext cx="2290652" cy="178379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1776002">
            <a:off x="2866082" y="-1439353"/>
            <a:ext cx="5118101" cy="4733547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30163" y="0"/>
            <a:ext cx="3517901" cy="554818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994129">
            <a:off x="-1276850" y="5200778"/>
            <a:ext cx="3038031" cy="331444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032158" h="4668321">
                <a:moveTo>
                  <a:pt x="2483413" y="44033"/>
                </a:moveTo>
                <a:cubicBezTo>
                  <a:pt x="3002491" y="170105"/>
                  <a:pt x="3096978" y="918900"/>
                  <a:pt x="3373164" y="1327761"/>
                </a:cubicBezTo>
                <a:cubicBezTo>
                  <a:pt x="3649350" y="1736622"/>
                  <a:pt x="4126731" y="2064426"/>
                  <a:pt x="4015713" y="2787643"/>
                </a:cubicBezTo>
                <a:cubicBezTo>
                  <a:pt x="3836643" y="3954180"/>
                  <a:pt x="2266110" y="3474947"/>
                  <a:pt x="1792507" y="3815091"/>
                </a:cubicBezTo>
                <a:cubicBezTo>
                  <a:pt x="1318904" y="4155236"/>
                  <a:pt x="1283640" y="4765591"/>
                  <a:pt x="1006403" y="4655144"/>
                </a:cubicBezTo>
                <a:cubicBezTo>
                  <a:pt x="729166" y="4544698"/>
                  <a:pt x="253702" y="3833047"/>
                  <a:pt x="129084" y="3152412"/>
                </a:cubicBezTo>
                <a:cubicBezTo>
                  <a:pt x="4466" y="2471777"/>
                  <a:pt x="-133691" y="1089394"/>
                  <a:pt x="258697" y="571331"/>
                </a:cubicBezTo>
                <a:cubicBezTo>
                  <a:pt x="651085" y="53268"/>
                  <a:pt x="1964335" y="-82039"/>
                  <a:pt x="2483413" y="44033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487738" y="0"/>
            <a:ext cx="3463732" cy="2609448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674099" y="1304724"/>
            <a:ext cx="3517901" cy="55532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0367" y="4262108"/>
            <a:ext cx="3463732" cy="25908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 rot="8550163">
            <a:off x="11174743" y="-968593"/>
            <a:ext cx="3127755" cy="272246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034500" y="0"/>
            <a:ext cx="2725738" cy="339248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341800" y="-2"/>
            <a:ext cx="2725738" cy="2065869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Freeform 28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/>
          <p:cNvSpPr/>
          <p:nvPr userDrawn="1"/>
        </p:nvSpPr>
        <p:spPr>
          <a:xfrm rot="6058497">
            <a:off x="211731" y="-1328304"/>
            <a:ext cx="3623712" cy="3368093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27200" y="0"/>
            <a:ext cx="2725738" cy="4706938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2640403" y="613897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CAA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>
            <a:off x="8739727" y="-2040911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7993" y="0"/>
            <a:ext cx="3599913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14655" y="0"/>
            <a:ext cx="3450146" cy="3392487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02768" y="14036"/>
            <a:ext cx="8444459" cy="300619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42160" y="28132"/>
            <a:ext cx="2725738" cy="652257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460" y="5062642"/>
            <a:ext cx="2565727" cy="1488060"/>
          </a:xfrm>
          <a:prstGeom prst="rect">
            <a:avLst/>
          </a:pr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387778" y="3330990"/>
            <a:ext cx="2585802" cy="3219712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459" y="3330991"/>
            <a:ext cx="2565727" cy="1420892"/>
          </a:xfrm>
          <a:prstGeom prst="rect">
            <a:avLst/>
          </a:pr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 userDrawn="1"/>
        </p:nvSpPr>
        <p:spPr>
          <a:xfrm rot="7200414">
            <a:off x="2166387" y="-1344869"/>
            <a:ext cx="3144564" cy="36283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913622" h="4500800">
                <a:moveTo>
                  <a:pt x="3204084" y="5326"/>
                </a:moveTo>
                <a:cubicBezTo>
                  <a:pt x="4738951" y="-111019"/>
                  <a:pt x="5058615" y="1709482"/>
                  <a:pt x="4861198" y="2458487"/>
                </a:cubicBezTo>
                <a:cubicBezTo>
                  <a:pt x="4663781" y="3207492"/>
                  <a:pt x="2824656" y="4404786"/>
                  <a:pt x="2019580" y="4499354"/>
                </a:cubicBezTo>
                <a:cubicBezTo>
                  <a:pt x="1087187" y="4540706"/>
                  <a:pt x="204107" y="3687015"/>
                  <a:pt x="30738" y="3025893"/>
                </a:cubicBezTo>
                <a:cubicBezTo>
                  <a:pt x="-142631" y="2364771"/>
                  <a:pt x="450477" y="1036052"/>
                  <a:pt x="979368" y="532624"/>
                </a:cubicBezTo>
                <a:cubicBezTo>
                  <a:pt x="1508259" y="29196"/>
                  <a:pt x="1669217" y="121671"/>
                  <a:pt x="3204084" y="5326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141114" y="2433483"/>
            <a:ext cx="3050458" cy="4424517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95598" y="0"/>
            <a:ext cx="3340428" cy="365759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95731" y="4020206"/>
            <a:ext cx="3340428" cy="2837793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Freeform 16"/>
          <p:cNvSpPr/>
          <p:nvPr userDrawn="1"/>
        </p:nvSpPr>
        <p:spPr>
          <a:xfrm rot="17822196">
            <a:off x="11043735" y="-574124"/>
            <a:ext cx="2125265" cy="202616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7200414">
            <a:off x="-748471" y="4232307"/>
            <a:ext cx="3144564" cy="36283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913622" h="4500800">
                <a:moveTo>
                  <a:pt x="3204084" y="5326"/>
                </a:moveTo>
                <a:cubicBezTo>
                  <a:pt x="4738951" y="-111019"/>
                  <a:pt x="5058615" y="1709482"/>
                  <a:pt x="4861198" y="2458487"/>
                </a:cubicBezTo>
                <a:cubicBezTo>
                  <a:pt x="4663781" y="3207492"/>
                  <a:pt x="2824656" y="4404786"/>
                  <a:pt x="2019580" y="4499354"/>
                </a:cubicBezTo>
                <a:cubicBezTo>
                  <a:pt x="1087187" y="4540706"/>
                  <a:pt x="204107" y="3687015"/>
                  <a:pt x="30738" y="3025893"/>
                </a:cubicBezTo>
                <a:cubicBezTo>
                  <a:pt x="-142631" y="2364771"/>
                  <a:pt x="450477" y="1036052"/>
                  <a:pt x="979368" y="532624"/>
                </a:cubicBezTo>
                <a:cubicBezTo>
                  <a:pt x="1508259" y="29196"/>
                  <a:pt x="1669217" y="121671"/>
                  <a:pt x="3204084" y="5326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296316" y="3048001"/>
            <a:ext cx="3360174" cy="381000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14868" y="0"/>
            <a:ext cx="4424248" cy="604649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13690" y="4301067"/>
            <a:ext cx="2654978" cy="25569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 rot="17822196">
            <a:off x="11043735" y="-574124"/>
            <a:ext cx="2125265" cy="202616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805083" y="0"/>
            <a:ext cx="8386917" cy="2472233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67898" cy="685800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483510" y="2472233"/>
            <a:ext cx="7708490" cy="24722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 rot="12010229">
            <a:off x="9738057" y="3573979"/>
            <a:ext cx="2052472" cy="2693671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CAA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824865" y="0"/>
            <a:ext cx="3492708" cy="6858001"/>
          </a:xfrm>
          <a:prstGeom prst="rect">
            <a:avLst/>
          </a:pr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317168" y="1028700"/>
            <a:ext cx="3507622" cy="58293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9714" y="2057400"/>
            <a:ext cx="3337379" cy="480060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 rot="12010229">
            <a:off x="9903489" y="4422390"/>
            <a:ext cx="2052472" cy="2147604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CAA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349646" y="0"/>
            <a:ext cx="3492708" cy="6858000"/>
          </a:xfrm>
          <a:prstGeom prst="rect">
            <a:avLst/>
          </a:pr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842354" y="695550"/>
            <a:ext cx="3507622" cy="547823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994129">
            <a:off x="-492757" y="-366848"/>
            <a:ext cx="2038933" cy="2865534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AA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4567" y="689882"/>
            <a:ext cx="3507622" cy="5478236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-1998133" y="-2086216"/>
            <a:ext cx="9064702" cy="713539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CAA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>
            <a:off x="7624349" y="-1899066"/>
            <a:ext cx="7073781" cy="676109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395980" y="4159970"/>
            <a:ext cx="8581043" cy="6880563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99935" y="1210769"/>
            <a:ext cx="5984875" cy="4608141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255020" y="666750"/>
            <a:ext cx="3931060" cy="550545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490881" y="666750"/>
            <a:ext cx="3931060" cy="261831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490881" y="3640667"/>
            <a:ext cx="3931060" cy="25315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>
            <a:off x="8072761" y="-2229582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 rot="12010229">
            <a:off x="9903489" y="4422390"/>
            <a:ext cx="2052472" cy="2147604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CAA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 rot="15249478">
            <a:off x="8616122" y="-393101"/>
            <a:ext cx="2106525" cy="3646164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AA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73629" y="1212105"/>
            <a:ext cx="10918371" cy="564589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906" y="3408489"/>
            <a:ext cx="3109094" cy="3449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59487" y="453"/>
            <a:ext cx="3023419" cy="33972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23419" y="3408488"/>
            <a:ext cx="3023419" cy="3449511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023419" y="-8391"/>
            <a:ext cx="1839803" cy="1114520"/>
          </a:xfrm>
          <a:prstGeom prst="rect">
            <a:avLst/>
          </a:pr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9082907" y="-8391"/>
            <a:ext cx="1839803" cy="1114520"/>
          </a:xfrm>
          <a:prstGeom prst="rect">
            <a:avLst/>
          </a:pr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83616" y="3389274"/>
            <a:ext cx="1839803" cy="1114520"/>
          </a:xfrm>
          <a:prstGeom prst="rect">
            <a:avLst/>
          </a:pr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243104" y="3389274"/>
            <a:ext cx="1839803" cy="1114520"/>
          </a:xfrm>
          <a:prstGeom prst="rect">
            <a:avLst/>
          </a:pr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3419" cy="3397212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46838" y="2831691"/>
            <a:ext cx="6145162" cy="402631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082907" y="11276"/>
            <a:ext cx="3109094" cy="282041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23419" y="2831692"/>
            <a:ext cx="3023419" cy="4026308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46838" cy="283169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10662557" y="4992273"/>
            <a:ext cx="3058886" cy="309327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 userDrawn="1"/>
        </p:nvSpPr>
        <p:spPr>
          <a:xfrm>
            <a:off x="9630047" y="-1817900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944762" y="2351313"/>
            <a:ext cx="3023419" cy="1493977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59543" y="4004104"/>
            <a:ext cx="5208638" cy="25348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906" y="296883"/>
            <a:ext cx="2221731" cy="190005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96000" y="2351313"/>
            <a:ext cx="4484914" cy="22325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6000" y="296883"/>
            <a:ext cx="2834244" cy="1900052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6000" y="4738253"/>
            <a:ext cx="2986906" cy="1800658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757469" y="2590800"/>
            <a:ext cx="3023419" cy="390525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403440" y="0"/>
            <a:ext cx="3023419" cy="4026308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403439" y="4440237"/>
            <a:ext cx="3023419" cy="24177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57469" y="-1"/>
            <a:ext cx="3023419" cy="222885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993523" y="0"/>
            <a:ext cx="3023419" cy="241776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>
            <a:off x="8739727" y="-2040911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98090" y="666750"/>
            <a:ext cx="3473860" cy="550545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679540" y="666750"/>
            <a:ext cx="3473860" cy="550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156803" y="6413500"/>
            <a:ext cx="2627090" cy="1263650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CAA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7848600" y="-1771651"/>
            <a:ext cx="3505200" cy="2434859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857250"/>
            <a:ext cx="3086100" cy="2381250"/>
          </a:xfrm>
          <a:prstGeom prst="rect">
            <a:avLst/>
          </a:pr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4850" y="3635375"/>
            <a:ext cx="2381250" cy="238125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05200" y="857250"/>
            <a:ext cx="2381250" cy="238125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05200" y="3635375"/>
            <a:ext cx="2381250" cy="23812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24600" y="857250"/>
            <a:ext cx="2381250" cy="23812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24950" y="857250"/>
            <a:ext cx="2381250" cy="238125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24950" y="3635375"/>
            <a:ext cx="2381250" cy="23812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324600" y="3635375"/>
            <a:ext cx="2381250" cy="3222625"/>
          </a:xfrm>
          <a:prstGeom prst="rect">
            <a:avLst/>
          </a:pr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581400" y="723900"/>
            <a:ext cx="5423722" cy="27543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581400" y="4152900"/>
            <a:ext cx="2388011" cy="2203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617111" y="4152900"/>
            <a:ext cx="2388011" cy="220345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723900"/>
            <a:ext cx="2933700" cy="61341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>
            <a:off x="8739727" y="-2040911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BD01-06AB-4104-A0D5-2BAA1CD2C249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CAD9-DF7F-4C39-B037-8A980D45BED4}" type="slidenum">
              <a:rPr lang="id-ID" smtClean="0"/>
            </a:fld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984778" y="1158480"/>
            <a:ext cx="3252079" cy="5837585"/>
            <a:chOff x="8248650" y="676275"/>
            <a:chExt cx="3067050" cy="5505450"/>
          </a:xfrm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6"/>
            <p:cNvGrpSpPr/>
            <p:nvPr/>
          </p:nvGrpSpPr>
          <p:grpSpPr>
            <a:xfrm>
              <a:off x="8248650" y="676275"/>
              <a:ext cx="3067050" cy="5505450"/>
              <a:chOff x="8248650" y="676275"/>
              <a:chExt cx="3067050" cy="550545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8248650" y="676275"/>
                <a:ext cx="3067050" cy="5505450"/>
              </a:xfrm>
              <a:prstGeom prst="roundRect">
                <a:avLst>
                  <a:gd name="adj" fmla="val 11015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8423910" y="1262743"/>
                <a:ext cx="2720340" cy="417285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9601200" y="5626100"/>
              <a:ext cx="393700" cy="3937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192078" y="956127"/>
              <a:ext cx="1186362" cy="142424"/>
              <a:chOff x="9261928" y="956127"/>
              <a:chExt cx="1186362" cy="14242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9261928" y="956127"/>
                <a:ext cx="142424" cy="1424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535160" y="998219"/>
                <a:ext cx="913130" cy="533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32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5148107" y="1780532"/>
            <a:ext cx="2906957" cy="4424397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endParaRPr lang="id-ID" dirty="0"/>
          </a:p>
        </p:txBody>
      </p:sp>
      <p:sp>
        <p:nvSpPr>
          <p:cNvPr id="16" name="Freeform 15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 userDrawn="1"/>
        </p:nvSpPr>
        <p:spPr>
          <a:xfrm>
            <a:off x="8083218" y="-2040911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BD01-06AB-4104-A0D5-2BAA1CD2C249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CAD9-DF7F-4C39-B037-8A980D45BED4}" type="slidenum">
              <a:rPr lang="id-ID" smtClean="0"/>
            </a:fld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574868" y="2152650"/>
            <a:ext cx="7822142" cy="4705350"/>
            <a:chOff x="5408613" y="762000"/>
            <a:chExt cx="7822142" cy="4705350"/>
          </a:xfrm>
        </p:grpSpPr>
        <p:sp>
          <p:nvSpPr>
            <p:cNvPr id="7" name="Rounded Rectangle 6"/>
            <p:cNvSpPr/>
            <p:nvPr/>
          </p:nvSpPr>
          <p:spPr>
            <a:xfrm>
              <a:off x="5916348" y="762000"/>
              <a:ext cx="6816725" cy="4262967"/>
            </a:xfrm>
            <a:prstGeom prst="roundRect">
              <a:avLst>
                <a:gd name="adj" fmla="val 53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117431" y="1023408"/>
              <a:ext cx="6404504" cy="374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08613" y="4964642"/>
              <a:ext cx="7822142" cy="321733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77000">
                  <a:schemeClr val="bg1">
                    <a:lumMod val="6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5408613" y="5286375"/>
              <a:ext cx="7822142" cy="180975"/>
            </a:xfrm>
            <a:custGeom>
              <a:avLst/>
              <a:gdLst>
                <a:gd name="connsiteX0" fmla="*/ 0 w 7410450"/>
                <a:gd name="connsiteY0" fmla="*/ 0 h 158750"/>
                <a:gd name="connsiteX1" fmla="*/ 7410450 w 7410450"/>
                <a:gd name="connsiteY1" fmla="*/ 0 h 158750"/>
                <a:gd name="connsiteX2" fmla="*/ 7410450 w 7410450"/>
                <a:gd name="connsiteY2" fmla="*/ 158750 h 158750"/>
                <a:gd name="connsiteX3" fmla="*/ 0 w 7410450"/>
                <a:gd name="connsiteY3" fmla="*/ 158750 h 158750"/>
                <a:gd name="connsiteX4" fmla="*/ 0 w 7410450"/>
                <a:gd name="connsiteY4" fmla="*/ 0 h 158750"/>
                <a:gd name="connsiteX0-1" fmla="*/ 0 w 7410450"/>
                <a:gd name="connsiteY0-2" fmla="*/ 0 h 158750"/>
                <a:gd name="connsiteX1-3" fmla="*/ 7410450 w 7410450"/>
                <a:gd name="connsiteY1-4" fmla="*/ 0 h 158750"/>
                <a:gd name="connsiteX2-5" fmla="*/ 7105650 w 7410450"/>
                <a:gd name="connsiteY2-6" fmla="*/ 146050 h 158750"/>
                <a:gd name="connsiteX3-7" fmla="*/ 0 w 7410450"/>
                <a:gd name="connsiteY3-8" fmla="*/ 158750 h 158750"/>
                <a:gd name="connsiteX4-9" fmla="*/ 0 w 7410450"/>
                <a:gd name="connsiteY4-10" fmla="*/ 0 h 158750"/>
                <a:gd name="connsiteX0-11" fmla="*/ 0 w 7410450"/>
                <a:gd name="connsiteY0-12" fmla="*/ 0 h 171450"/>
                <a:gd name="connsiteX1-13" fmla="*/ 7410450 w 7410450"/>
                <a:gd name="connsiteY1-14" fmla="*/ 0 h 171450"/>
                <a:gd name="connsiteX2-15" fmla="*/ 7105650 w 7410450"/>
                <a:gd name="connsiteY2-16" fmla="*/ 146050 h 171450"/>
                <a:gd name="connsiteX3-17" fmla="*/ 482600 w 7410450"/>
                <a:gd name="connsiteY3-18" fmla="*/ 171450 h 171450"/>
                <a:gd name="connsiteX4-19" fmla="*/ 0 w 7410450"/>
                <a:gd name="connsiteY4-20" fmla="*/ 0 h 171450"/>
                <a:gd name="connsiteX0-21" fmla="*/ 0 w 7410450"/>
                <a:gd name="connsiteY0-22" fmla="*/ 0 h 171450"/>
                <a:gd name="connsiteX1-23" fmla="*/ 7410450 w 7410450"/>
                <a:gd name="connsiteY1-24" fmla="*/ 0 h 171450"/>
                <a:gd name="connsiteX2-25" fmla="*/ 6902450 w 7410450"/>
                <a:gd name="connsiteY2-26" fmla="*/ 158750 h 171450"/>
                <a:gd name="connsiteX3-27" fmla="*/ 482600 w 7410450"/>
                <a:gd name="connsiteY3-28" fmla="*/ 171450 h 171450"/>
                <a:gd name="connsiteX4-29" fmla="*/ 0 w 7410450"/>
                <a:gd name="connsiteY4-30" fmla="*/ 0 h 1714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410450" h="171450">
                  <a:moveTo>
                    <a:pt x="0" y="0"/>
                  </a:moveTo>
                  <a:lnTo>
                    <a:pt x="7410450" y="0"/>
                  </a:lnTo>
                  <a:lnTo>
                    <a:pt x="6902450" y="158750"/>
                  </a:lnTo>
                  <a:lnTo>
                    <a:pt x="482600" y="1714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37000">
                  <a:schemeClr val="bg1">
                    <a:lumMod val="85000"/>
                  </a:schemeClr>
                </a:gs>
                <a:gs pos="67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</p:grpSp>
      <p:sp>
        <p:nvSpPr>
          <p:cNvPr id="11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283325" y="2414483"/>
            <a:ext cx="6405563" cy="3740150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 rot="994129">
            <a:off x="-1276850" y="5200778"/>
            <a:ext cx="3038031" cy="331444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032158" h="4668321">
                <a:moveTo>
                  <a:pt x="2483413" y="44033"/>
                </a:moveTo>
                <a:cubicBezTo>
                  <a:pt x="3002491" y="170105"/>
                  <a:pt x="3096978" y="918900"/>
                  <a:pt x="3373164" y="1327761"/>
                </a:cubicBezTo>
                <a:cubicBezTo>
                  <a:pt x="3649350" y="1736622"/>
                  <a:pt x="4126731" y="2064426"/>
                  <a:pt x="4015713" y="2787643"/>
                </a:cubicBezTo>
                <a:cubicBezTo>
                  <a:pt x="3836643" y="3954180"/>
                  <a:pt x="2266110" y="3474947"/>
                  <a:pt x="1792507" y="3815091"/>
                </a:cubicBezTo>
                <a:cubicBezTo>
                  <a:pt x="1318904" y="4155236"/>
                  <a:pt x="1283640" y="4765591"/>
                  <a:pt x="1006403" y="4655144"/>
                </a:cubicBezTo>
                <a:cubicBezTo>
                  <a:pt x="729166" y="4544698"/>
                  <a:pt x="253702" y="3833047"/>
                  <a:pt x="129084" y="3152412"/>
                </a:cubicBezTo>
                <a:cubicBezTo>
                  <a:pt x="4466" y="2471777"/>
                  <a:pt x="-133691" y="1089394"/>
                  <a:pt x="258697" y="571331"/>
                </a:cubicBezTo>
                <a:cubicBezTo>
                  <a:pt x="651085" y="53268"/>
                  <a:pt x="1964335" y="-82039"/>
                  <a:pt x="2483413" y="44033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BD01-06AB-4104-A0D5-2BAA1CD2C249}" type="datetimeFigureOut">
              <a:rPr lang="id-ID" smtClean="0"/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3CAD9-DF7F-4C39-B037-8A980D45BED4}" type="slidenum">
              <a:rPr lang="id-ID" smtClean="0"/>
            </a:fld>
            <a:endParaRPr lang="id-ID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115006" y="764587"/>
            <a:ext cx="3814352" cy="5350782"/>
            <a:chOff x="6693681" y="676275"/>
            <a:chExt cx="4327822" cy="5505450"/>
          </a:xfrm>
          <a:effectLst>
            <a:outerShdw blurRad="139700" dist="38100" dir="342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6"/>
            <p:cNvGrpSpPr/>
            <p:nvPr/>
          </p:nvGrpSpPr>
          <p:grpSpPr>
            <a:xfrm>
              <a:off x="6693681" y="676275"/>
              <a:ext cx="4327822" cy="5505450"/>
              <a:chOff x="6693681" y="676275"/>
              <a:chExt cx="4327822" cy="550545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693681" y="676275"/>
                <a:ext cx="4327822" cy="5505450"/>
              </a:xfrm>
              <a:prstGeom prst="roundRect">
                <a:avLst>
                  <a:gd name="adj" fmla="val 11015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6945461" y="1183231"/>
                <a:ext cx="3860994" cy="4472309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8731810" y="5775963"/>
              <a:ext cx="277699" cy="2482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260209" y="956127"/>
              <a:ext cx="1181606" cy="129100"/>
              <a:chOff x="8330059" y="956127"/>
              <a:chExt cx="1181606" cy="1291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8330059" y="956127"/>
                <a:ext cx="137667" cy="1291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8598535" y="998219"/>
                <a:ext cx="913130" cy="5334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</p:grpSp>
      <p:sp>
        <p:nvSpPr>
          <p:cNvPr id="14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2336800" y="1257300"/>
            <a:ext cx="3403600" cy="434657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-2640403" y="613897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CAA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 userDrawn="1"/>
        </p:nvSpPr>
        <p:spPr>
          <a:xfrm>
            <a:off x="8739727" y="-2040911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13724427">
            <a:off x="10798737" y="729209"/>
            <a:ext cx="3144564" cy="36283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913622" h="4500800">
                <a:moveTo>
                  <a:pt x="3204084" y="5326"/>
                </a:moveTo>
                <a:cubicBezTo>
                  <a:pt x="4738951" y="-111019"/>
                  <a:pt x="5058615" y="1709482"/>
                  <a:pt x="4861198" y="2458487"/>
                </a:cubicBezTo>
                <a:cubicBezTo>
                  <a:pt x="4663781" y="3207492"/>
                  <a:pt x="2824656" y="4404786"/>
                  <a:pt x="2019580" y="4499354"/>
                </a:cubicBezTo>
                <a:cubicBezTo>
                  <a:pt x="1087187" y="4540706"/>
                  <a:pt x="204107" y="3687015"/>
                  <a:pt x="30738" y="3025893"/>
                </a:cubicBezTo>
                <a:cubicBezTo>
                  <a:pt x="-142631" y="2364771"/>
                  <a:pt x="450477" y="1036052"/>
                  <a:pt x="979368" y="532624"/>
                </a:cubicBezTo>
                <a:cubicBezTo>
                  <a:pt x="1508259" y="29196"/>
                  <a:pt x="1669217" y="121671"/>
                  <a:pt x="3204084" y="5326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 rot="21503650">
            <a:off x="7739501" y="-1850100"/>
            <a:ext cx="4789116" cy="3764367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8083218" y="-2040911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994129">
            <a:off x="-435187" y="-396369"/>
            <a:ext cx="1778613" cy="2499678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-2640403" y="613897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CAA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8083218" y="-2040911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B5B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 rot="13724427">
            <a:off x="2428418" y="3078491"/>
            <a:ext cx="6461512" cy="7455671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913622" h="4500800">
                <a:moveTo>
                  <a:pt x="3204084" y="5326"/>
                </a:moveTo>
                <a:cubicBezTo>
                  <a:pt x="4738951" y="-111019"/>
                  <a:pt x="5058615" y="1709482"/>
                  <a:pt x="4861198" y="2458487"/>
                </a:cubicBezTo>
                <a:cubicBezTo>
                  <a:pt x="4663781" y="3207492"/>
                  <a:pt x="2824656" y="4404786"/>
                  <a:pt x="2019580" y="4499354"/>
                </a:cubicBezTo>
                <a:cubicBezTo>
                  <a:pt x="1087187" y="4540706"/>
                  <a:pt x="204107" y="3687015"/>
                  <a:pt x="30738" y="3025893"/>
                </a:cubicBezTo>
                <a:cubicBezTo>
                  <a:pt x="-142631" y="2364771"/>
                  <a:pt x="450477" y="1036052"/>
                  <a:pt x="979368" y="532624"/>
                </a:cubicBezTo>
                <a:cubicBezTo>
                  <a:pt x="1508259" y="29196"/>
                  <a:pt x="1669217" y="121671"/>
                  <a:pt x="3204084" y="5326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 rot="5030455">
            <a:off x="6483350" y="-1929386"/>
            <a:ext cx="7084330" cy="7059235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300343" h="3187383">
                <a:moveTo>
                  <a:pt x="3141483" y="27570"/>
                </a:moveTo>
                <a:cubicBezTo>
                  <a:pt x="4163045" y="-186094"/>
                  <a:pt x="4428898" y="896430"/>
                  <a:pt x="4247499" y="1403694"/>
                </a:cubicBezTo>
                <a:cubicBezTo>
                  <a:pt x="3940109" y="2263278"/>
                  <a:pt x="3417662" y="2116130"/>
                  <a:pt x="2944059" y="2412101"/>
                </a:cubicBezTo>
                <a:cubicBezTo>
                  <a:pt x="2470456" y="2708072"/>
                  <a:pt x="1885492" y="3259644"/>
                  <a:pt x="1405881" y="3179518"/>
                </a:cubicBezTo>
                <a:cubicBezTo>
                  <a:pt x="926271" y="3099392"/>
                  <a:pt x="303271" y="2701807"/>
                  <a:pt x="66396" y="1931344"/>
                </a:cubicBezTo>
                <a:cubicBezTo>
                  <a:pt x="-170479" y="1160881"/>
                  <a:pt x="263972" y="457736"/>
                  <a:pt x="776486" y="140440"/>
                </a:cubicBezTo>
                <a:cubicBezTo>
                  <a:pt x="1289000" y="-176856"/>
                  <a:pt x="2119921" y="241234"/>
                  <a:pt x="3141483" y="27570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 rot="994129">
            <a:off x="-1664126" y="-726332"/>
            <a:ext cx="5936612" cy="7244014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  <a:gd name="connsiteX0-1167" fmla="*/ 3204084 w 4862924"/>
              <a:gd name="connsiteY0-1168" fmla="*/ 4686 h 4499014"/>
              <a:gd name="connsiteX1-1169" fmla="*/ 4861198 w 4862924"/>
              <a:gd name="connsiteY1-1170" fmla="*/ 2457847 h 4499014"/>
              <a:gd name="connsiteX2-1171" fmla="*/ 3080021 w 4862924"/>
              <a:gd name="connsiteY2-1172" fmla="*/ 2914817 h 4499014"/>
              <a:gd name="connsiteX3-1173" fmla="*/ 2019580 w 4862924"/>
              <a:gd name="connsiteY3-1174" fmla="*/ 4498714 h 4499014"/>
              <a:gd name="connsiteX4-1175" fmla="*/ 30738 w 4862924"/>
              <a:gd name="connsiteY4-1176" fmla="*/ 3025253 h 4499014"/>
              <a:gd name="connsiteX5-1177" fmla="*/ 979368 w 4862924"/>
              <a:gd name="connsiteY5-1178" fmla="*/ 531984 h 4499014"/>
              <a:gd name="connsiteX6-1179" fmla="*/ 3204084 w 4862924"/>
              <a:gd name="connsiteY6-1180" fmla="*/ 4686 h 4499014"/>
              <a:gd name="connsiteX0-1181" fmla="*/ 3198297 w 4855670"/>
              <a:gd name="connsiteY0-1182" fmla="*/ 85285 h 4579613"/>
              <a:gd name="connsiteX1-1183" fmla="*/ 4855411 w 4855670"/>
              <a:gd name="connsiteY1-1184" fmla="*/ 2538446 h 4579613"/>
              <a:gd name="connsiteX2-1185" fmla="*/ 3074234 w 4855670"/>
              <a:gd name="connsiteY2-1186" fmla="*/ 2995416 h 4579613"/>
              <a:gd name="connsiteX3-1187" fmla="*/ 2013793 w 4855670"/>
              <a:gd name="connsiteY3-1188" fmla="*/ 4579313 h 4579613"/>
              <a:gd name="connsiteX4-1189" fmla="*/ 24951 w 4855670"/>
              <a:gd name="connsiteY4-1190" fmla="*/ 3105852 h 4579613"/>
              <a:gd name="connsiteX5-1191" fmla="*/ 973581 w 4855670"/>
              <a:gd name="connsiteY5-1192" fmla="*/ 612583 h 4579613"/>
              <a:gd name="connsiteX6-1193" fmla="*/ 2108965 w 4855670"/>
              <a:gd name="connsiteY6-1194" fmla="*/ 565948 h 4579613"/>
              <a:gd name="connsiteX7-1195" fmla="*/ 3198297 w 4855670"/>
              <a:gd name="connsiteY7-1196" fmla="*/ 85285 h 4579613"/>
              <a:gd name="connsiteX0-1197" fmla="*/ 3198297 w 4867927"/>
              <a:gd name="connsiteY0-1198" fmla="*/ 26400 h 4520728"/>
              <a:gd name="connsiteX1-1199" fmla="*/ 3834749 w 4867927"/>
              <a:gd name="connsiteY1-1200" fmla="*/ 1414455 h 4520728"/>
              <a:gd name="connsiteX2-1201" fmla="*/ 4855411 w 4867927"/>
              <a:gd name="connsiteY2-1202" fmla="*/ 2479561 h 4520728"/>
              <a:gd name="connsiteX3-1203" fmla="*/ 3074234 w 4867927"/>
              <a:gd name="connsiteY3-1204" fmla="*/ 2936531 h 4520728"/>
              <a:gd name="connsiteX4-1205" fmla="*/ 2013793 w 4867927"/>
              <a:gd name="connsiteY4-1206" fmla="*/ 4520428 h 4520728"/>
              <a:gd name="connsiteX5-1207" fmla="*/ 24951 w 4867927"/>
              <a:gd name="connsiteY5-1208" fmla="*/ 3046967 h 4520728"/>
              <a:gd name="connsiteX6-1209" fmla="*/ 973581 w 4867927"/>
              <a:gd name="connsiteY6-1210" fmla="*/ 553698 h 4520728"/>
              <a:gd name="connsiteX7-1211" fmla="*/ 2108965 w 4867927"/>
              <a:gd name="connsiteY7-1212" fmla="*/ 507063 h 4520728"/>
              <a:gd name="connsiteX8-1213" fmla="*/ 3198297 w 4867927"/>
              <a:gd name="connsiteY8-1214" fmla="*/ 26400 h 4520728"/>
              <a:gd name="connsiteX0-1215" fmla="*/ 3213250 w 4882880"/>
              <a:gd name="connsiteY0-1216" fmla="*/ 26400 h 4520663"/>
              <a:gd name="connsiteX1-1217" fmla="*/ 3849702 w 4882880"/>
              <a:gd name="connsiteY1-1218" fmla="*/ 1414455 h 4520663"/>
              <a:gd name="connsiteX2-1219" fmla="*/ 4870364 w 4882880"/>
              <a:gd name="connsiteY2-1220" fmla="*/ 2479561 h 4520663"/>
              <a:gd name="connsiteX3-1221" fmla="*/ 3089187 w 4882880"/>
              <a:gd name="connsiteY3-1222" fmla="*/ 2936531 h 4520663"/>
              <a:gd name="connsiteX4-1223" fmla="*/ 2028746 w 4882880"/>
              <a:gd name="connsiteY4-1224" fmla="*/ 4520428 h 4520663"/>
              <a:gd name="connsiteX5-1225" fmla="*/ 39904 w 4882880"/>
              <a:gd name="connsiteY5-1226" fmla="*/ 3046967 h 4520663"/>
              <a:gd name="connsiteX6-1227" fmla="*/ 719888 w 4882880"/>
              <a:gd name="connsiteY6-1228" fmla="*/ 1970599 h 4520663"/>
              <a:gd name="connsiteX7-1229" fmla="*/ 988534 w 4882880"/>
              <a:gd name="connsiteY7-1230" fmla="*/ 553698 h 4520663"/>
              <a:gd name="connsiteX8-1231" fmla="*/ 2123918 w 4882880"/>
              <a:gd name="connsiteY8-1232" fmla="*/ 507063 h 4520663"/>
              <a:gd name="connsiteX9-1233" fmla="*/ 3213250 w 4882880"/>
              <a:gd name="connsiteY9-1234" fmla="*/ 26400 h 4520663"/>
              <a:gd name="connsiteX0-1235" fmla="*/ 3182803 w 4852433"/>
              <a:gd name="connsiteY0-1236" fmla="*/ 26400 h 4528186"/>
              <a:gd name="connsiteX1-1237" fmla="*/ 3819255 w 4852433"/>
              <a:gd name="connsiteY1-1238" fmla="*/ 1414455 h 4528186"/>
              <a:gd name="connsiteX2-1239" fmla="*/ 4839917 w 4852433"/>
              <a:gd name="connsiteY2-1240" fmla="*/ 2479561 h 4528186"/>
              <a:gd name="connsiteX3-1241" fmla="*/ 3058740 w 4852433"/>
              <a:gd name="connsiteY3-1242" fmla="*/ 2936531 h 4528186"/>
              <a:gd name="connsiteX4-1243" fmla="*/ 1998299 w 4852433"/>
              <a:gd name="connsiteY4-1244" fmla="*/ 4520428 h 4528186"/>
              <a:gd name="connsiteX5-1245" fmla="*/ 1245202 w 4852433"/>
              <a:gd name="connsiteY5-1246" fmla="*/ 3521949 h 4528186"/>
              <a:gd name="connsiteX6-1247" fmla="*/ 9457 w 4852433"/>
              <a:gd name="connsiteY6-1248" fmla="*/ 3046967 h 4528186"/>
              <a:gd name="connsiteX7-1249" fmla="*/ 689441 w 4852433"/>
              <a:gd name="connsiteY7-1250" fmla="*/ 1970599 h 4528186"/>
              <a:gd name="connsiteX8-1251" fmla="*/ 958087 w 4852433"/>
              <a:gd name="connsiteY8-1252" fmla="*/ 553698 h 4528186"/>
              <a:gd name="connsiteX9-1253" fmla="*/ 2093471 w 4852433"/>
              <a:gd name="connsiteY9-1254" fmla="*/ 507063 h 4528186"/>
              <a:gd name="connsiteX10-1255" fmla="*/ 3182803 w 4852433"/>
              <a:gd name="connsiteY10-1256" fmla="*/ 26400 h 4528186"/>
              <a:gd name="connsiteX0-1257" fmla="*/ 3213250 w 4882880"/>
              <a:gd name="connsiteY0-1258" fmla="*/ 26400 h 4520663"/>
              <a:gd name="connsiteX1-1259" fmla="*/ 3849702 w 4882880"/>
              <a:gd name="connsiteY1-1260" fmla="*/ 1414455 h 4520663"/>
              <a:gd name="connsiteX2-1261" fmla="*/ 4870364 w 4882880"/>
              <a:gd name="connsiteY2-1262" fmla="*/ 2479561 h 4520663"/>
              <a:gd name="connsiteX3-1263" fmla="*/ 3089187 w 4882880"/>
              <a:gd name="connsiteY3-1264" fmla="*/ 2936531 h 4520663"/>
              <a:gd name="connsiteX4-1265" fmla="*/ 2028746 w 4882880"/>
              <a:gd name="connsiteY4-1266" fmla="*/ 4520428 h 4520663"/>
              <a:gd name="connsiteX5-1267" fmla="*/ 39904 w 4882880"/>
              <a:gd name="connsiteY5-1268" fmla="*/ 3046967 h 4520663"/>
              <a:gd name="connsiteX6-1269" fmla="*/ 719888 w 4882880"/>
              <a:gd name="connsiteY6-1270" fmla="*/ 1970599 h 4520663"/>
              <a:gd name="connsiteX7-1271" fmla="*/ 988534 w 4882880"/>
              <a:gd name="connsiteY7-1272" fmla="*/ 553698 h 4520663"/>
              <a:gd name="connsiteX8-1273" fmla="*/ 2123918 w 4882880"/>
              <a:gd name="connsiteY8-1274" fmla="*/ 507063 h 4520663"/>
              <a:gd name="connsiteX9-1275" fmla="*/ 3213250 w 4882880"/>
              <a:gd name="connsiteY9-1276" fmla="*/ 26400 h 4520663"/>
              <a:gd name="connsiteX0-1277" fmla="*/ 3213250 w 4878901"/>
              <a:gd name="connsiteY0-1278" fmla="*/ 26400 h 4520602"/>
              <a:gd name="connsiteX1-1279" fmla="*/ 3849702 w 4878901"/>
              <a:gd name="connsiteY1-1280" fmla="*/ 1414455 h 4520602"/>
              <a:gd name="connsiteX2-1281" fmla="*/ 4870364 w 4878901"/>
              <a:gd name="connsiteY2-1282" fmla="*/ 2479561 h 4520602"/>
              <a:gd name="connsiteX3-1283" fmla="*/ 3235440 w 4878901"/>
              <a:gd name="connsiteY3-1284" fmla="*/ 3141426 h 4520602"/>
              <a:gd name="connsiteX4-1285" fmla="*/ 2028746 w 4878901"/>
              <a:gd name="connsiteY4-1286" fmla="*/ 4520428 h 4520602"/>
              <a:gd name="connsiteX5-1287" fmla="*/ 39904 w 4878901"/>
              <a:gd name="connsiteY5-1288" fmla="*/ 3046967 h 4520602"/>
              <a:gd name="connsiteX6-1289" fmla="*/ 719888 w 4878901"/>
              <a:gd name="connsiteY6-1290" fmla="*/ 1970599 h 4520602"/>
              <a:gd name="connsiteX7-1291" fmla="*/ 988534 w 4878901"/>
              <a:gd name="connsiteY7-1292" fmla="*/ 553698 h 4520602"/>
              <a:gd name="connsiteX8-1293" fmla="*/ 2123918 w 4878901"/>
              <a:gd name="connsiteY8-1294" fmla="*/ 507063 h 4520602"/>
              <a:gd name="connsiteX9-1295" fmla="*/ 3213250 w 4878901"/>
              <a:gd name="connsiteY9-1296" fmla="*/ 26400 h 4520602"/>
              <a:gd name="connsiteX0-1297" fmla="*/ 3199868 w 4865518"/>
              <a:gd name="connsiteY0-1298" fmla="*/ 26400 h 4637668"/>
              <a:gd name="connsiteX1-1299" fmla="*/ 3836320 w 4865518"/>
              <a:gd name="connsiteY1-1300" fmla="*/ 1414455 h 4637668"/>
              <a:gd name="connsiteX2-1301" fmla="*/ 4856982 w 4865518"/>
              <a:gd name="connsiteY2-1302" fmla="*/ 2479561 h 4637668"/>
              <a:gd name="connsiteX3-1303" fmla="*/ 3222058 w 4865518"/>
              <a:gd name="connsiteY3-1304" fmla="*/ 3141426 h 4637668"/>
              <a:gd name="connsiteX4-1305" fmla="*/ 1722858 w 4865518"/>
              <a:gd name="connsiteY4-1306" fmla="*/ 4637511 h 4637668"/>
              <a:gd name="connsiteX5-1307" fmla="*/ 26522 w 4865518"/>
              <a:gd name="connsiteY5-1308" fmla="*/ 3046967 h 4637668"/>
              <a:gd name="connsiteX6-1309" fmla="*/ 706506 w 4865518"/>
              <a:gd name="connsiteY6-1310" fmla="*/ 1970599 h 4637668"/>
              <a:gd name="connsiteX7-1311" fmla="*/ 975152 w 4865518"/>
              <a:gd name="connsiteY7-1312" fmla="*/ 553698 h 4637668"/>
              <a:gd name="connsiteX8-1313" fmla="*/ 2110536 w 4865518"/>
              <a:gd name="connsiteY8-1314" fmla="*/ 507063 h 4637668"/>
              <a:gd name="connsiteX9-1315" fmla="*/ 3199868 w 4865518"/>
              <a:gd name="connsiteY9-1316" fmla="*/ 26400 h 4637668"/>
              <a:gd name="connsiteX0-1317" fmla="*/ 2565332 w 4230982"/>
              <a:gd name="connsiteY0-1318" fmla="*/ 26400 h 4637511"/>
              <a:gd name="connsiteX1-1319" fmla="*/ 3201784 w 4230982"/>
              <a:gd name="connsiteY1-1320" fmla="*/ 1414455 h 4637511"/>
              <a:gd name="connsiteX2-1321" fmla="*/ 4222446 w 4230982"/>
              <a:gd name="connsiteY2-1322" fmla="*/ 2479561 h 4637511"/>
              <a:gd name="connsiteX3-1323" fmla="*/ 2587522 w 4230982"/>
              <a:gd name="connsiteY3-1324" fmla="*/ 3141426 h 4637511"/>
              <a:gd name="connsiteX4-1325" fmla="*/ 1088322 w 4230982"/>
              <a:gd name="connsiteY4-1326" fmla="*/ 4637511 h 4637511"/>
              <a:gd name="connsiteX5-1327" fmla="*/ 211003 w 4230982"/>
              <a:gd name="connsiteY5-1328" fmla="*/ 3134779 h 4637511"/>
              <a:gd name="connsiteX6-1329" fmla="*/ 71970 w 4230982"/>
              <a:gd name="connsiteY6-1330" fmla="*/ 1970599 h 4637511"/>
              <a:gd name="connsiteX7-1331" fmla="*/ 340616 w 4230982"/>
              <a:gd name="connsiteY7-1332" fmla="*/ 553698 h 4637511"/>
              <a:gd name="connsiteX8-1333" fmla="*/ 1476000 w 4230982"/>
              <a:gd name="connsiteY8-1334" fmla="*/ 507063 h 4637511"/>
              <a:gd name="connsiteX9-1335" fmla="*/ 2565332 w 4230982"/>
              <a:gd name="connsiteY9-1336" fmla="*/ 26400 h 4637511"/>
              <a:gd name="connsiteX0-1337" fmla="*/ 2906861 w 4572511"/>
              <a:gd name="connsiteY0-1338" fmla="*/ 26400 h 4637511"/>
              <a:gd name="connsiteX1-1339" fmla="*/ 3543313 w 4572511"/>
              <a:gd name="connsiteY1-1340" fmla="*/ 1414455 h 4637511"/>
              <a:gd name="connsiteX2-1341" fmla="*/ 4563975 w 4572511"/>
              <a:gd name="connsiteY2-1342" fmla="*/ 2479561 h 4637511"/>
              <a:gd name="connsiteX3-1343" fmla="*/ 2929051 w 4572511"/>
              <a:gd name="connsiteY3-1344" fmla="*/ 3141426 h 4637511"/>
              <a:gd name="connsiteX4-1345" fmla="*/ 1429851 w 4572511"/>
              <a:gd name="connsiteY4-1346" fmla="*/ 4637511 h 4637511"/>
              <a:gd name="connsiteX5-1347" fmla="*/ 552532 w 4572511"/>
              <a:gd name="connsiteY5-1348" fmla="*/ 3134779 h 4637511"/>
              <a:gd name="connsiteX6-1349" fmla="*/ 33241 w 4572511"/>
              <a:gd name="connsiteY6-1350" fmla="*/ 1794975 h 4637511"/>
              <a:gd name="connsiteX7-1351" fmla="*/ 682145 w 4572511"/>
              <a:gd name="connsiteY7-1352" fmla="*/ 553698 h 4637511"/>
              <a:gd name="connsiteX8-1353" fmla="*/ 1817529 w 4572511"/>
              <a:gd name="connsiteY8-1354" fmla="*/ 507063 h 4637511"/>
              <a:gd name="connsiteX9-1355" fmla="*/ 2906861 w 4572511"/>
              <a:gd name="connsiteY9-1356" fmla="*/ 26400 h 4637511"/>
              <a:gd name="connsiteX0-1357" fmla="*/ 2906861 w 4572511"/>
              <a:gd name="connsiteY0-1358" fmla="*/ 31522 h 4642633"/>
              <a:gd name="connsiteX1-1359" fmla="*/ 3543313 w 4572511"/>
              <a:gd name="connsiteY1-1360" fmla="*/ 1419577 h 4642633"/>
              <a:gd name="connsiteX2-1361" fmla="*/ 4563975 w 4572511"/>
              <a:gd name="connsiteY2-1362" fmla="*/ 2484683 h 4642633"/>
              <a:gd name="connsiteX3-1363" fmla="*/ 2929051 w 4572511"/>
              <a:gd name="connsiteY3-1364" fmla="*/ 3146548 h 4642633"/>
              <a:gd name="connsiteX4-1365" fmla="*/ 1429851 w 4572511"/>
              <a:gd name="connsiteY4-1366" fmla="*/ 4642633 h 4642633"/>
              <a:gd name="connsiteX5-1367" fmla="*/ 552532 w 4572511"/>
              <a:gd name="connsiteY5-1368" fmla="*/ 3139901 h 4642633"/>
              <a:gd name="connsiteX6-1369" fmla="*/ 33241 w 4572511"/>
              <a:gd name="connsiteY6-1370" fmla="*/ 1800097 h 4642633"/>
              <a:gd name="connsiteX7-1371" fmla="*/ 682145 w 4572511"/>
              <a:gd name="connsiteY7-1372" fmla="*/ 558820 h 4642633"/>
              <a:gd name="connsiteX8-1373" fmla="*/ 2906861 w 4572511"/>
              <a:gd name="connsiteY8-1374" fmla="*/ 31522 h 4642633"/>
              <a:gd name="connsiteX0-1375" fmla="*/ 2906861 w 4574032"/>
              <a:gd name="connsiteY0-1376" fmla="*/ 31522 h 4644598"/>
              <a:gd name="connsiteX1-1377" fmla="*/ 3543313 w 4574032"/>
              <a:gd name="connsiteY1-1378" fmla="*/ 1419577 h 4644598"/>
              <a:gd name="connsiteX2-1379" fmla="*/ 4563975 w 4574032"/>
              <a:gd name="connsiteY2-1380" fmla="*/ 2484683 h 4644598"/>
              <a:gd name="connsiteX3-1381" fmla="*/ 2870551 w 4574032"/>
              <a:gd name="connsiteY3-1382" fmla="*/ 3439255 h 4644598"/>
              <a:gd name="connsiteX4-1383" fmla="*/ 1429851 w 4574032"/>
              <a:gd name="connsiteY4-1384" fmla="*/ 4642633 h 4644598"/>
              <a:gd name="connsiteX5-1385" fmla="*/ 552532 w 4574032"/>
              <a:gd name="connsiteY5-1386" fmla="*/ 3139901 h 4644598"/>
              <a:gd name="connsiteX6-1387" fmla="*/ 33241 w 4574032"/>
              <a:gd name="connsiteY6-1388" fmla="*/ 1800097 h 4644598"/>
              <a:gd name="connsiteX7-1389" fmla="*/ 682145 w 4574032"/>
              <a:gd name="connsiteY7-1390" fmla="*/ 558820 h 4644598"/>
              <a:gd name="connsiteX8-1391" fmla="*/ 2906861 w 4574032"/>
              <a:gd name="connsiteY8-1392" fmla="*/ 31522 h 4644598"/>
              <a:gd name="connsiteX0-1393" fmla="*/ 2906861 w 4608274"/>
              <a:gd name="connsiteY0-1394" fmla="*/ 33126 h 4646204"/>
              <a:gd name="connsiteX1-1395" fmla="*/ 4011323 w 4608274"/>
              <a:gd name="connsiteY1-1396" fmla="*/ 1450452 h 4646204"/>
              <a:gd name="connsiteX2-1397" fmla="*/ 4563975 w 4608274"/>
              <a:gd name="connsiteY2-1398" fmla="*/ 2486287 h 4646204"/>
              <a:gd name="connsiteX3-1399" fmla="*/ 2870551 w 4608274"/>
              <a:gd name="connsiteY3-1400" fmla="*/ 3440859 h 4646204"/>
              <a:gd name="connsiteX4-1401" fmla="*/ 1429851 w 4608274"/>
              <a:gd name="connsiteY4-1402" fmla="*/ 4644237 h 4646204"/>
              <a:gd name="connsiteX5-1403" fmla="*/ 552532 w 4608274"/>
              <a:gd name="connsiteY5-1404" fmla="*/ 3141505 h 4646204"/>
              <a:gd name="connsiteX6-1405" fmla="*/ 33241 w 4608274"/>
              <a:gd name="connsiteY6-1406" fmla="*/ 1801701 h 4646204"/>
              <a:gd name="connsiteX7-1407" fmla="*/ 682145 w 4608274"/>
              <a:gd name="connsiteY7-1408" fmla="*/ 560424 h 4646204"/>
              <a:gd name="connsiteX8-1409" fmla="*/ 2906861 w 4608274"/>
              <a:gd name="connsiteY8-1410" fmla="*/ 33126 h 4646204"/>
              <a:gd name="connsiteX0-1411" fmla="*/ 2906861 w 4608274"/>
              <a:gd name="connsiteY0-1412" fmla="*/ 23792 h 4636868"/>
              <a:gd name="connsiteX1-1413" fmla="*/ 4011323 w 4608274"/>
              <a:gd name="connsiteY1-1414" fmla="*/ 1441118 h 4636868"/>
              <a:gd name="connsiteX2-1415" fmla="*/ 4563975 w 4608274"/>
              <a:gd name="connsiteY2-1416" fmla="*/ 2476953 h 4636868"/>
              <a:gd name="connsiteX3-1417" fmla="*/ 2870551 w 4608274"/>
              <a:gd name="connsiteY3-1418" fmla="*/ 3431525 h 4636868"/>
              <a:gd name="connsiteX4-1419" fmla="*/ 1429851 w 4608274"/>
              <a:gd name="connsiteY4-1420" fmla="*/ 4634903 h 4636868"/>
              <a:gd name="connsiteX5-1421" fmla="*/ 552532 w 4608274"/>
              <a:gd name="connsiteY5-1422" fmla="*/ 3132171 h 4636868"/>
              <a:gd name="connsiteX6-1423" fmla="*/ 33241 w 4608274"/>
              <a:gd name="connsiteY6-1424" fmla="*/ 1792367 h 4636868"/>
              <a:gd name="connsiteX7-1425" fmla="*/ 682145 w 4608274"/>
              <a:gd name="connsiteY7-1426" fmla="*/ 551090 h 4636868"/>
              <a:gd name="connsiteX8-1427" fmla="*/ 2906861 w 4608274"/>
              <a:gd name="connsiteY8-1428" fmla="*/ 23792 h 4636868"/>
              <a:gd name="connsiteX0-1429" fmla="*/ 3361359 w 5062772"/>
              <a:gd name="connsiteY0-1430" fmla="*/ 25293 h 4638370"/>
              <a:gd name="connsiteX1-1431" fmla="*/ 4465821 w 5062772"/>
              <a:gd name="connsiteY1-1432" fmla="*/ 1442619 h 4638370"/>
              <a:gd name="connsiteX2-1433" fmla="*/ 5018473 w 5062772"/>
              <a:gd name="connsiteY2-1434" fmla="*/ 2478454 h 4638370"/>
              <a:gd name="connsiteX3-1435" fmla="*/ 3325049 w 5062772"/>
              <a:gd name="connsiteY3-1436" fmla="*/ 3433026 h 4638370"/>
              <a:gd name="connsiteX4-1437" fmla="*/ 1884349 w 5062772"/>
              <a:gd name="connsiteY4-1438" fmla="*/ 4636404 h 4638370"/>
              <a:gd name="connsiteX5-1439" fmla="*/ 1007030 w 5062772"/>
              <a:gd name="connsiteY5-1440" fmla="*/ 3133672 h 4638370"/>
              <a:gd name="connsiteX6-1441" fmla="*/ 19730 w 5062772"/>
              <a:gd name="connsiteY6-1442" fmla="*/ 1969492 h 4638370"/>
              <a:gd name="connsiteX7-1443" fmla="*/ 1136643 w 5062772"/>
              <a:gd name="connsiteY7-1444" fmla="*/ 552591 h 4638370"/>
              <a:gd name="connsiteX8-1445" fmla="*/ 3361359 w 5062772"/>
              <a:gd name="connsiteY8-1446" fmla="*/ 25293 h 4638370"/>
              <a:gd name="connsiteX0-1447" fmla="*/ 2483413 w 4184826"/>
              <a:gd name="connsiteY0-1448" fmla="*/ 41179 h 4654256"/>
              <a:gd name="connsiteX1-1449" fmla="*/ 3587875 w 4184826"/>
              <a:gd name="connsiteY1-1450" fmla="*/ 1458505 h 4654256"/>
              <a:gd name="connsiteX2-1451" fmla="*/ 4140527 w 4184826"/>
              <a:gd name="connsiteY2-1452" fmla="*/ 2494340 h 4654256"/>
              <a:gd name="connsiteX3-1453" fmla="*/ 2447103 w 4184826"/>
              <a:gd name="connsiteY3-1454" fmla="*/ 3448912 h 4654256"/>
              <a:gd name="connsiteX4-1455" fmla="*/ 1006403 w 4184826"/>
              <a:gd name="connsiteY4-1456" fmla="*/ 4652290 h 4654256"/>
              <a:gd name="connsiteX5-1457" fmla="*/ 129084 w 4184826"/>
              <a:gd name="connsiteY5-1458" fmla="*/ 3149558 h 4654256"/>
              <a:gd name="connsiteX6-1459" fmla="*/ 258697 w 4184826"/>
              <a:gd name="connsiteY6-1460" fmla="*/ 568477 h 4654256"/>
              <a:gd name="connsiteX7-1461" fmla="*/ 2483413 w 4184826"/>
              <a:gd name="connsiteY7-1462" fmla="*/ 41179 h 4654256"/>
              <a:gd name="connsiteX0-1463" fmla="*/ 2483413 w 4170376"/>
              <a:gd name="connsiteY0-1464" fmla="*/ 41179 h 4654256"/>
              <a:gd name="connsiteX1-1465" fmla="*/ 3587875 w 4170376"/>
              <a:gd name="connsiteY1-1466" fmla="*/ 1458505 h 4654256"/>
              <a:gd name="connsiteX2-1467" fmla="*/ 4140527 w 4170376"/>
              <a:gd name="connsiteY2-1468" fmla="*/ 2494340 h 4654256"/>
              <a:gd name="connsiteX3-1469" fmla="*/ 2447103 w 4170376"/>
              <a:gd name="connsiteY3-1470" fmla="*/ 3448912 h 4654256"/>
              <a:gd name="connsiteX4-1471" fmla="*/ 1006403 w 4170376"/>
              <a:gd name="connsiteY4-1472" fmla="*/ 4652290 h 4654256"/>
              <a:gd name="connsiteX5-1473" fmla="*/ 129084 w 4170376"/>
              <a:gd name="connsiteY5-1474" fmla="*/ 3149558 h 4654256"/>
              <a:gd name="connsiteX6-1475" fmla="*/ 258697 w 4170376"/>
              <a:gd name="connsiteY6-1476" fmla="*/ 568477 h 4654256"/>
              <a:gd name="connsiteX7-1477" fmla="*/ 2483413 w 4170376"/>
              <a:gd name="connsiteY7-1478" fmla="*/ 41179 h 4654256"/>
              <a:gd name="connsiteX0-1479" fmla="*/ 2483413 w 4224484"/>
              <a:gd name="connsiteY0-1480" fmla="*/ 41179 h 4665467"/>
              <a:gd name="connsiteX1-1481" fmla="*/ 3587875 w 4224484"/>
              <a:gd name="connsiteY1-1482" fmla="*/ 1458505 h 4665467"/>
              <a:gd name="connsiteX2-1483" fmla="*/ 4140527 w 4224484"/>
              <a:gd name="connsiteY2-1484" fmla="*/ 2494340 h 4665467"/>
              <a:gd name="connsiteX3-1485" fmla="*/ 1792507 w 4224484"/>
              <a:gd name="connsiteY3-1486" fmla="*/ 3812237 h 4665467"/>
              <a:gd name="connsiteX4-1487" fmla="*/ 1006403 w 4224484"/>
              <a:gd name="connsiteY4-1488" fmla="*/ 4652290 h 4665467"/>
              <a:gd name="connsiteX5-1489" fmla="*/ 129084 w 4224484"/>
              <a:gd name="connsiteY5-1490" fmla="*/ 3149558 h 4665467"/>
              <a:gd name="connsiteX6-1491" fmla="*/ 258697 w 4224484"/>
              <a:gd name="connsiteY6-1492" fmla="*/ 568477 h 4665467"/>
              <a:gd name="connsiteX7-1493" fmla="*/ 2483413 w 4224484"/>
              <a:gd name="connsiteY7-1494" fmla="*/ 41179 h 4665467"/>
              <a:gd name="connsiteX0-1495" fmla="*/ 2483413 w 4195472"/>
              <a:gd name="connsiteY0-1496" fmla="*/ 44033 h 4668321"/>
              <a:gd name="connsiteX1-1497" fmla="*/ 3373164 w 4195472"/>
              <a:gd name="connsiteY1-1498" fmla="*/ 1327761 h 4668321"/>
              <a:gd name="connsiteX2-1499" fmla="*/ 4140527 w 4195472"/>
              <a:gd name="connsiteY2-1500" fmla="*/ 2497194 h 4668321"/>
              <a:gd name="connsiteX3-1501" fmla="*/ 1792507 w 4195472"/>
              <a:gd name="connsiteY3-1502" fmla="*/ 3815091 h 4668321"/>
              <a:gd name="connsiteX4-1503" fmla="*/ 1006403 w 4195472"/>
              <a:gd name="connsiteY4-1504" fmla="*/ 4655144 h 4668321"/>
              <a:gd name="connsiteX5-1505" fmla="*/ 129084 w 4195472"/>
              <a:gd name="connsiteY5-1506" fmla="*/ 3152412 h 4668321"/>
              <a:gd name="connsiteX6-1507" fmla="*/ 258697 w 4195472"/>
              <a:gd name="connsiteY6-1508" fmla="*/ 571331 h 4668321"/>
              <a:gd name="connsiteX7-1509" fmla="*/ 2483413 w 4195472"/>
              <a:gd name="connsiteY7-1510" fmla="*/ 44033 h 4668321"/>
              <a:gd name="connsiteX0-1511" fmla="*/ 2483413 w 4148085"/>
              <a:gd name="connsiteY0-1512" fmla="*/ 44033 h 4668321"/>
              <a:gd name="connsiteX1-1513" fmla="*/ 3373164 w 4148085"/>
              <a:gd name="connsiteY1-1514" fmla="*/ 1327761 h 4668321"/>
              <a:gd name="connsiteX2-1515" fmla="*/ 4140527 w 4148085"/>
              <a:gd name="connsiteY2-1516" fmla="*/ 2497194 h 4668321"/>
              <a:gd name="connsiteX3-1517" fmla="*/ 1792507 w 4148085"/>
              <a:gd name="connsiteY3-1518" fmla="*/ 3815091 h 4668321"/>
              <a:gd name="connsiteX4-1519" fmla="*/ 1006403 w 4148085"/>
              <a:gd name="connsiteY4-1520" fmla="*/ 4655144 h 4668321"/>
              <a:gd name="connsiteX5-1521" fmla="*/ 129084 w 4148085"/>
              <a:gd name="connsiteY5-1522" fmla="*/ 3152412 h 4668321"/>
              <a:gd name="connsiteX6-1523" fmla="*/ 258697 w 4148085"/>
              <a:gd name="connsiteY6-1524" fmla="*/ 571331 h 4668321"/>
              <a:gd name="connsiteX7-1525" fmla="*/ 2483413 w 4148085"/>
              <a:gd name="connsiteY7-1526" fmla="*/ 44033 h 4668321"/>
              <a:gd name="connsiteX0-1527" fmla="*/ 2483413 w 4025105"/>
              <a:gd name="connsiteY0-1528" fmla="*/ 44033 h 4668321"/>
              <a:gd name="connsiteX1-1529" fmla="*/ 3373164 w 4025105"/>
              <a:gd name="connsiteY1-1530" fmla="*/ 1327761 h 4668321"/>
              <a:gd name="connsiteX2-1531" fmla="*/ 4015713 w 4025105"/>
              <a:gd name="connsiteY2-1532" fmla="*/ 2787643 h 4668321"/>
              <a:gd name="connsiteX3-1533" fmla="*/ 1792507 w 4025105"/>
              <a:gd name="connsiteY3-1534" fmla="*/ 3815091 h 4668321"/>
              <a:gd name="connsiteX4-1535" fmla="*/ 1006403 w 4025105"/>
              <a:gd name="connsiteY4-1536" fmla="*/ 4655144 h 4668321"/>
              <a:gd name="connsiteX5-1537" fmla="*/ 129084 w 4025105"/>
              <a:gd name="connsiteY5-1538" fmla="*/ 3152412 h 4668321"/>
              <a:gd name="connsiteX6-1539" fmla="*/ 258697 w 4025105"/>
              <a:gd name="connsiteY6-1540" fmla="*/ 571331 h 4668321"/>
              <a:gd name="connsiteX7-1541" fmla="*/ 2483413 w 4025105"/>
              <a:gd name="connsiteY7-1542" fmla="*/ 44033 h 4668321"/>
              <a:gd name="connsiteX0-1543" fmla="*/ 2483413 w 4032158"/>
              <a:gd name="connsiteY0-1544" fmla="*/ 44033 h 4668321"/>
              <a:gd name="connsiteX1-1545" fmla="*/ 3373164 w 4032158"/>
              <a:gd name="connsiteY1-1546" fmla="*/ 1327761 h 4668321"/>
              <a:gd name="connsiteX2-1547" fmla="*/ 4015713 w 4032158"/>
              <a:gd name="connsiteY2-1548" fmla="*/ 2787643 h 4668321"/>
              <a:gd name="connsiteX3-1549" fmla="*/ 1792507 w 4032158"/>
              <a:gd name="connsiteY3-1550" fmla="*/ 3815091 h 4668321"/>
              <a:gd name="connsiteX4-1551" fmla="*/ 1006403 w 4032158"/>
              <a:gd name="connsiteY4-1552" fmla="*/ 4655144 h 4668321"/>
              <a:gd name="connsiteX5-1553" fmla="*/ 129084 w 4032158"/>
              <a:gd name="connsiteY5-1554" fmla="*/ 3152412 h 4668321"/>
              <a:gd name="connsiteX6-1555" fmla="*/ 258697 w 4032158"/>
              <a:gd name="connsiteY6-1556" fmla="*/ 571331 h 4668321"/>
              <a:gd name="connsiteX7-1557" fmla="*/ 2483413 w 4032158"/>
              <a:gd name="connsiteY7-1558" fmla="*/ 44033 h 4668321"/>
              <a:gd name="connsiteX0-1559" fmla="*/ 2483413 w 4032158"/>
              <a:gd name="connsiteY0-1560" fmla="*/ 44033 h 4668321"/>
              <a:gd name="connsiteX1-1561" fmla="*/ 3373164 w 4032158"/>
              <a:gd name="connsiteY1-1562" fmla="*/ 1327761 h 4668321"/>
              <a:gd name="connsiteX2-1563" fmla="*/ 4015713 w 4032158"/>
              <a:gd name="connsiteY2-1564" fmla="*/ 2787643 h 4668321"/>
              <a:gd name="connsiteX3-1565" fmla="*/ 1792507 w 4032158"/>
              <a:gd name="connsiteY3-1566" fmla="*/ 3815091 h 4668321"/>
              <a:gd name="connsiteX4-1567" fmla="*/ 1006403 w 4032158"/>
              <a:gd name="connsiteY4-1568" fmla="*/ 4655144 h 4668321"/>
              <a:gd name="connsiteX5-1569" fmla="*/ 129084 w 4032158"/>
              <a:gd name="connsiteY5-1570" fmla="*/ 3152412 h 4668321"/>
              <a:gd name="connsiteX6-1571" fmla="*/ 258697 w 4032158"/>
              <a:gd name="connsiteY6-1572" fmla="*/ 571331 h 4668321"/>
              <a:gd name="connsiteX7-1573" fmla="*/ 2483413 w 4032158"/>
              <a:gd name="connsiteY7-1574" fmla="*/ 44033 h 4668321"/>
              <a:gd name="connsiteX0-1575" fmla="*/ 2483413 w 3798911"/>
              <a:gd name="connsiteY0-1576" fmla="*/ 44033 h 4667943"/>
              <a:gd name="connsiteX1-1577" fmla="*/ 3373164 w 3798911"/>
              <a:gd name="connsiteY1-1578" fmla="*/ 1327761 h 4667943"/>
              <a:gd name="connsiteX2-1579" fmla="*/ 3774869 w 3798911"/>
              <a:gd name="connsiteY2-1580" fmla="*/ 2742590 h 4667943"/>
              <a:gd name="connsiteX3-1581" fmla="*/ 1792507 w 3798911"/>
              <a:gd name="connsiteY3-1582" fmla="*/ 3815091 h 4667943"/>
              <a:gd name="connsiteX4-1583" fmla="*/ 1006403 w 3798911"/>
              <a:gd name="connsiteY4-1584" fmla="*/ 4655144 h 4667943"/>
              <a:gd name="connsiteX5-1585" fmla="*/ 129084 w 3798911"/>
              <a:gd name="connsiteY5-1586" fmla="*/ 3152412 h 4667943"/>
              <a:gd name="connsiteX6-1587" fmla="*/ 258697 w 3798911"/>
              <a:gd name="connsiteY6-1588" fmla="*/ 571331 h 4667943"/>
              <a:gd name="connsiteX7-1589" fmla="*/ 2483413 w 3798911"/>
              <a:gd name="connsiteY7-1590" fmla="*/ 44033 h 4667943"/>
              <a:gd name="connsiteX0-1591" fmla="*/ 2483413 w 3842454"/>
              <a:gd name="connsiteY0-1592" fmla="*/ 44033 h 4668942"/>
              <a:gd name="connsiteX1-1593" fmla="*/ 3373164 w 3842454"/>
              <a:gd name="connsiteY1-1594" fmla="*/ 1327761 h 4668942"/>
              <a:gd name="connsiteX2-1595" fmla="*/ 3774869 w 3842454"/>
              <a:gd name="connsiteY2-1596" fmla="*/ 2742590 h 4668942"/>
              <a:gd name="connsiteX3-1597" fmla="*/ 1988012 w 3842454"/>
              <a:gd name="connsiteY3-1598" fmla="*/ 3834092 h 4668942"/>
              <a:gd name="connsiteX4-1599" fmla="*/ 1006403 w 3842454"/>
              <a:gd name="connsiteY4-1600" fmla="*/ 4655144 h 4668942"/>
              <a:gd name="connsiteX5-1601" fmla="*/ 129084 w 3842454"/>
              <a:gd name="connsiteY5-1602" fmla="*/ 3152412 h 4668942"/>
              <a:gd name="connsiteX6-1603" fmla="*/ 258697 w 3842454"/>
              <a:gd name="connsiteY6-1604" fmla="*/ 571331 h 4668942"/>
              <a:gd name="connsiteX7-1605" fmla="*/ 2483413 w 3842454"/>
              <a:gd name="connsiteY7-1606" fmla="*/ 44033 h 4668942"/>
              <a:gd name="connsiteX0-1607" fmla="*/ 2483413 w 3382934"/>
              <a:gd name="connsiteY0-1608" fmla="*/ 44033 h 4675269"/>
              <a:gd name="connsiteX1-1609" fmla="*/ 3373164 w 3382934"/>
              <a:gd name="connsiteY1-1610" fmla="*/ 1327761 h 4675269"/>
              <a:gd name="connsiteX2-1611" fmla="*/ 1988012 w 3382934"/>
              <a:gd name="connsiteY2-1612" fmla="*/ 3834092 h 4675269"/>
              <a:gd name="connsiteX3-1613" fmla="*/ 1006403 w 3382934"/>
              <a:gd name="connsiteY3-1614" fmla="*/ 4655144 h 4675269"/>
              <a:gd name="connsiteX4-1615" fmla="*/ 129084 w 3382934"/>
              <a:gd name="connsiteY4-1616" fmla="*/ 3152412 h 4675269"/>
              <a:gd name="connsiteX5-1617" fmla="*/ 258697 w 3382934"/>
              <a:gd name="connsiteY5-1618" fmla="*/ 571331 h 4675269"/>
              <a:gd name="connsiteX6-1619" fmla="*/ 2483413 w 3382934"/>
              <a:gd name="connsiteY6-1620" fmla="*/ 44033 h 4675269"/>
              <a:gd name="connsiteX0-1621" fmla="*/ 2483413 w 3622094"/>
              <a:gd name="connsiteY0-1622" fmla="*/ 104650 h 4731525"/>
              <a:gd name="connsiteX1-1623" fmla="*/ 3615007 w 3622094"/>
              <a:gd name="connsiteY1-1624" fmla="*/ 2251011 h 4731525"/>
              <a:gd name="connsiteX2-1625" fmla="*/ 1988012 w 3622094"/>
              <a:gd name="connsiteY2-1626" fmla="*/ 3894709 h 4731525"/>
              <a:gd name="connsiteX3-1627" fmla="*/ 1006403 w 3622094"/>
              <a:gd name="connsiteY3-1628" fmla="*/ 4715761 h 4731525"/>
              <a:gd name="connsiteX4-1629" fmla="*/ 129084 w 3622094"/>
              <a:gd name="connsiteY4-1630" fmla="*/ 3213029 h 4731525"/>
              <a:gd name="connsiteX5-1631" fmla="*/ 258697 w 3622094"/>
              <a:gd name="connsiteY5-1632" fmla="*/ 631948 h 4731525"/>
              <a:gd name="connsiteX6-1633" fmla="*/ 2483413 w 3622094"/>
              <a:gd name="connsiteY6-1634" fmla="*/ 104650 h 4731525"/>
              <a:gd name="connsiteX0-1635" fmla="*/ 2483413 w 3619532"/>
              <a:gd name="connsiteY0-1636" fmla="*/ 86669 h 4714625"/>
              <a:gd name="connsiteX1-1637" fmla="*/ 3612425 w 3619532"/>
              <a:gd name="connsiteY1-1638" fmla="*/ 1981042 h 4714625"/>
              <a:gd name="connsiteX2-1639" fmla="*/ 1988012 w 3619532"/>
              <a:gd name="connsiteY2-1640" fmla="*/ 3876728 h 4714625"/>
              <a:gd name="connsiteX3-1641" fmla="*/ 1006403 w 3619532"/>
              <a:gd name="connsiteY3-1642" fmla="*/ 4697780 h 4714625"/>
              <a:gd name="connsiteX4-1643" fmla="*/ 129084 w 3619532"/>
              <a:gd name="connsiteY4-1644" fmla="*/ 3195048 h 4714625"/>
              <a:gd name="connsiteX5-1645" fmla="*/ 258697 w 3619532"/>
              <a:gd name="connsiteY5-1646" fmla="*/ 613967 h 4714625"/>
              <a:gd name="connsiteX6-1647" fmla="*/ 2483413 w 3619532"/>
              <a:gd name="connsiteY6-1648" fmla="*/ 86669 h 4714625"/>
              <a:gd name="connsiteX0-1649" fmla="*/ 2483413 w 3616476"/>
              <a:gd name="connsiteY0-1650" fmla="*/ 86669 h 4702746"/>
              <a:gd name="connsiteX1-1651" fmla="*/ 3612425 w 3616476"/>
              <a:gd name="connsiteY1-1652" fmla="*/ 1981042 h 4702746"/>
              <a:gd name="connsiteX2-1653" fmla="*/ 2119787 w 3616476"/>
              <a:gd name="connsiteY2-1654" fmla="*/ 3618432 h 4702746"/>
              <a:gd name="connsiteX3-1655" fmla="*/ 1006403 w 3616476"/>
              <a:gd name="connsiteY3-1656" fmla="*/ 4697780 h 4702746"/>
              <a:gd name="connsiteX4-1657" fmla="*/ 129084 w 3616476"/>
              <a:gd name="connsiteY4-1658" fmla="*/ 3195048 h 4702746"/>
              <a:gd name="connsiteX5-1659" fmla="*/ 258697 w 3616476"/>
              <a:gd name="connsiteY5-1660" fmla="*/ 613967 h 4702746"/>
              <a:gd name="connsiteX6-1661" fmla="*/ 2483413 w 3616476"/>
              <a:gd name="connsiteY6-1662" fmla="*/ 86669 h 4702746"/>
              <a:gd name="connsiteX0-1663" fmla="*/ 2483413 w 3616476"/>
              <a:gd name="connsiteY0-1664" fmla="*/ 86669 h 5393773"/>
              <a:gd name="connsiteX1-1665" fmla="*/ 3612425 w 3616476"/>
              <a:gd name="connsiteY1-1666" fmla="*/ 1981042 h 5393773"/>
              <a:gd name="connsiteX2-1667" fmla="*/ 2119787 w 3616476"/>
              <a:gd name="connsiteY2-1668" fmla="*/ 3618432 h 5393773"/>
              <a:gd name="connsiteX3-1669" fmla="*/ 1098643 w 3616476"/>
              <a:gd name="connsiteY3-1670" fmla="*/ 5390958 h 5393773"/>
              <a:gd name="connsiteX4-1671" fmla="*/ 129084 w 3616476"/>
              <a:gd name="connsiteY4-1672" fmla="*/ 3195048 h 5393773"/>
              <a:gd name="connsiteX5-1673" fmla="*/ 258697 w 3616476"/>
              <a:gd name="connsiteY5-1674" fmla="*/ 613967 h 5393773"/>
              <a:gd name="connsiteX6-1675" fmla="*/ 2483413 w 3616476"/>
              <a:gd name="connsiteY6-1676" fmla="*/ 86669 h 53937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616476" h="5393773">
                <a:moveTo>
                  <a:pt x="2483413" y="86669"/>
                </a:moveTo>
                <a:cubicBezTo>
                  <a:pt x="3042368" y="314515"/>
                  <a:pt x="3673029" y="1392415"/>
                  <a:pt x="3612425" y="1981042"/>
                </a:cubicBezTo>
                <a:cubicBezTo>
                  <a:pt x="3551821" y="2569669"/>
                  <a:pt x="2538751" y="3050113"/>
                  <a:pt x="2119787" y="3618432"/>
                </a:cubicBezTo>
                <a:cubicBezTo>
                  <a:pt x="1700823" y="4186751"/>
                  <a:pt x="1430427" y="5461522"/>
                  <a:pt x="1098643" y="5390958"/>
                </a:cubicBezTo>
                <a:cubicBezTo>
                  <a:pt x="766859" y="5320394"/>
                  <a:pt x="253702" y="3875683"/>
                  <a:pt x="129084" y="3195048"/>
                </a:cubicBezTo>
                <a:cubicBezTo>
                  <a:pt x="4466" y="2514413"/>
                  <a:pt x="-133691" y="1132030"/>
                  <a:pt x="258697" y="613967"/>
                </a:cubicBezTo>
                <a:cubicBezTo>
                  <a:pt x="651085" y="95904"/>
                  <a:pt x="1924458" y="-141177"/>
                  <a:pt x="2483413" y="86669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3E03-D031-014B-8D3B-F7237B9A9FAE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892550" y="0"/>
            <a:ext cx="8299450" cy="3606800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640403" y="613897"/>
            <a:ext cx="3349180" cy="2712182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153599 w 4880464"/>
              <a:gd name="connsiteY0-1142" fmla="*/ 560005 h 3474726"/>
              <a:gd name="connsiteX1-1143" fmla="*/ 4869215 w 4880464"/>
              <a:gd name="connsiteY1-1144" fmla="*/ 1432547 h 3474726"/>
              <a:gd name="connsiteX2-1145" fmla="*/ 3804314 w 4880464"/>
              <a:gd name="connsiteY2-1146" fmla="*/ 2387945 h 3474726"/>
              <a:gd name="connsiteX3-1147" fmla="*/ 2027597 w 4880464"/>
              <a:gd name="connsiteY3-1148" fmla="*/ 3473414 h 3474726"/>
              <a:gd name="connsiteX4-1149" fmla="*/ 38755 w 4880464"/>
              <a:gd name="connsiteY4-1150" fmla="*/ 1999953 h 3474726"/>
              <a:gd name="connsiteX5-1151" fmla="*/ 899634 w 4880464"/>
              <a:gd name="connsiteY5-1152" fmla="*/ 62828 h 3474726"/>
              <a:gd name="connsiteX6-1153" fmla="*/ 3153599 w 4880464"/>
              <a:gd name="connsiteY6-1154" fmla="*/ 560005 h 3474726"/>
              <a:gd name="connsiteX0-1155" fmla="*/ 3153599 w 4285454"/>
              <a:gd name="connsiteY0-1156" fmla="*/ 558051 h 3472771"/>
              <a:gd name="connsiteX1-1157" fmla="*/ 4254953 w 4285454"/>
              <a:gd name="connsiteY1-1158" fmla="*/ 1284240 h 3472771"/>
              <a:gd name="connsiteX2-1159" fmla="*/ 3804314 w 4285454"/>
              <a:gd name="connsiteY2-1160" fmla="*/ 2385991 h 3472771"/>
              <a:gd name="connsiteX3-1161" fmla="*/ 2027597 w 4285454"/>
              <a:gd name="connsiteY3-1162" fmla="*/ 3471460 h 3472771"/>
              <a:gd name="connsiteX4-1163" fmla="*/ 38755 w 4285454"/>
              <a:gd name="connsiteY4-1164" fmla="*/ 1997999 h 3472771"/>
              <a:gd name="connsiteX5-1165" fmla="*/ 899634 w 4285454"/>
              <a:gd name="connsiteY5-1166" fmla="*/ 60874 h 3472771"/>
              <a:gd name="connsiteX6-1167" fmla="*/ 3153599 w 4285454"/>
              <a:gd name="connsiteY6-1168" fmla="*/ 558051 h 3472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85454" h="3472771">
                <a:moveTo>
                  <a:pt x="3153599" y="558051"/>
                </a:moveTo>
                <a:cubicBezTo>
                  <a:pt x="3712819" y="761945"/>
                  <a:pt x="4146501" y="979583"/>
                  <a:pt x="4254953" y="1284240"/>
                </a:cubicBezTo>
                <a:cubicBezTo>
                  <a:pt x="4363405" y="1588897"/>
                  <a:pt x="4175540" y="2021454"/>
                  <a:pt x="3804314" y="2385991"/>
                </a:cubicBezTo>
                <a:cubicBezTo>
                  <a:pt x="3433088" y="2750528"/>
                  <a:pt x="2959990" y="3430108"/>
                  <a:pt x="2027597" y="3471460"/>
                </a:cubicBezTo>
                <a:cubicBezTo>
                  <a:pt x="1095204" y="3512812"/>
                  <a:pt x="226749" y="2566430"/>
                  <a:pt x="38755" y="1997999"/>
                </a:cubicBezTo>
                <a:cubicBezTo>
                  <a:pt x="-149239" y="1429568"/>
                  <a:pt x="380493" y="300865"/>
                  <a:pt x="899634" y="60874"/>
                </a:cubicBezTo>
                <a:cubicBezTo>
                  <a:pt x="1418775" y="-179117"/>
                  <a:pt x="2594379" y="354157"/>
                  <a:pt x="3153599" y="558051"/>
                </a:cubicBezTo>
                <a:close/>
              </a:path>
            </a:pathLst>
          </a:custGeom>
          <a:solidFill>
            <a:srgbClr val="CAA9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11025684" y="4103217"/>
            <a:ext cx="3868823" cy="3786176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66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3" Type="http://schemas.openxmlformats.org/officeDocument/2006/relationships/theme" Target="../theme/theme1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FEA9A-4B4C-2D45-9D2A-B05835C8C59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3E03-D031-014B-8D3B-F7237B9A9F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CB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0795"/>
            <a:ext cx="12192000" cy="6877018"/>
          </a:xfrm>
          <a:prstGeom prst="rect">
            <a:avLst/>
          </a:prstGeom>
        </p:spPr>
      </p:pic>
      <p:sp>
        <p:nvSpPr>
          <p:cNvPr id="13" name="Freeform 8"/>
          <p:cNvSpPr/>
          <p:nvPr/>
        </p:nvSpPr>
        <p:spPr>
          <a:xfrm rot="7054945">
            <a:off x="2801903" y="2593939"/>
            <a:ext cx="2799518" cy="2589173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038406 w 4246854"/>
              <a:gd name="connsiteY0-1030" fmla="*/ 17232 h 3946793"/>
              <a:gd name="connsiteX1-1031" fmla="*/ 4246004 w 4246854"/>
              <a:gd name="connsiteY1-1032" fmla="*/ 2163104 h 3946793"/>
              <a:gd name="connsiteX2-1033" fmla="*/ 2942564 w 4246854"/>
              <a:gd name="connsiteY2-1034" fmla="*/ 3171511 h 3946793"/>
              <a:gd name="connsiteX3-1035" fmla="*/ 1404386 w 4246854"/>
              <a:gd name="connsiteY3-1036" fmla="*/ 3938928 h 3946793"/>
              <a:gd name="connsiteX4-1037" fmla="*/ 64901 w 4246854"/>
              <a:gd name="connsiteY4-1038" fmla="*/ 2690754 h 3946793"/>
              <a:gd name="connsiteX5-1039" fmla="*/ 774991 w 4246854"/>
              <a:gd name="connsiteY5-1040" fmla="*/ 899850 h 3946793"/>
              <a:gd name="connsiteX6-1041" fmla="*/ 3038406 w 4246854"/>
              <a:gd name="connsiteY6-1042" fmla="*/ 17232 h 3946793"/>
              <a:gd name="connsiteX0-1043" fmla="*/ 3038406 w 4297969"/>
              <a:gd name="connsiteY0-1044" fmla="*/ 19263 h 4553185"/>
              <a:gd name="connsiteX1-1045" fmla="*/ 4246004 w 4297969"/>
              <a:gd name="connsiteY1-1046" fmla="*/ 2165135 h 4553185"/>
              <a:gd name="connsiteX2-1047" fmla="*/ 3806019 w 4297969"/>
              <a:gd name="connsiteY2-1048" fmla="*/ 4465620 h 4553185"/>
              <a:gd name="connsiteX3-1049" fmla="*/ 1404386 w 4297969"/>
              <a:gd name="connsiteY3-1050" fmla="*/ 3940959 h 4553185"/>
              <a:gd name="connsiteX4-1051" fmla="*/ 64901 w 4297969"/>
              <a:gd name="connsiteY4-1052" fmla="*/ 2692785 h 4553185"/>
              <a:gd name="connsiteX5-1053" fmla="*/ 774991 w 4297969"/>
              <a:gd name="connsiteY5-1054" fmla="*/ 901881 h 4553185"/>
              <a:gd name="connsiteX6-1055" fmla="*/ 3038406 w 4297969"/>
              <a:gd name="connsiteY6-1056" fmla="*/ 19263 h 45531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297969" h="4553185">
                <a:moveTo>
                  <a:pt x="3038406" y="19263"/>
                </a:moveTo>
                <a:cubicBezTo>
                  <a:pt x="4059968" y="-194401"/>
                  <a:pt x="4118069" y="1424076"/>
                  <a:pt x="4246004" y="2165135"/>
                </a:cubicBezTo>
                <a:cubicBezTo>
                  <a:pt x="4373940" y="2906195"/>
                  <a:pt x="4279622" y="4169649"/>
                  <a:pt x="3806019" y="4465620"/>
                </a:cubicBezTo>
                <a:cubicBezTo>
                  <a:pt x="3332416" y="4761591"/>
                  <a:pt x="2027906" y="4236431"/>
                  <a:pt x="1404386" y="3940959"/>
                </a:cubicBezTo>
                <a:cubicBezTo>
                  <a:pt x="780866" y="3645487"/>
                  <a:pt x="301776" y="3463248"/>
                  <a:pt x="64901" y="2692785"/>
                </a:cubicBezTo>
                <a:cubicBezTo>
                  <a:pt x="-171974" y="1922322"/>
                  <a:pt x="279407" y="1347468"/>
                  <a:pt x="774991" y="901881"/>
                </a:cubicBezTo>
                <a:cubicBezTo>
                  <a:pt x="1270575" y="456294"/>
                  <a:pt x="2016844" y="232927"/>
                  <a:pt x="3038406" y="19263"/>
                </a:cubicBezTo>
                <a:close/>
              </a:path>
            </a:pathLst>
          </a:custGeom>
          <a:solidFill>
            <a:srgbClr val="D8C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4" name="Freeform 1"/>
          <p:cNvSpPr/>
          <p:nvPr/>
        </p:nvSpPr>
        <p:spPr>
          <a:xfrm rot="2309189">
            <a:off x="2076532" y="2048063"/>
            <a:ext cx="3269838" cy="3017423"/>
          </a:xfrm>
          <a:custGeom>
            <a:avLst/>
            <a:gdLst>
              <a:gd name="connsiteX0" fmla="*/ 3188208 w 4511040"/>
              <a:gd name="connsiteY0" fmla="*/ 0 h 3980688"/>
              <a:gd name="connsiteX1" fmla="*/ 4511040 w 4511040"/>
              <a:gd name="connsiteY1" fmla="*/ 1225296 h 3980688"/>
              <a:gd name="connsiteX2" fmla="*/ 3703114 w 4511040"/>
              <a:gd name="connsiteY2" fmla="*/ 2354302 h 3980688"/>
              <a:gd name="connsiteX3" fmla="*/ 3662244 w 4511040"/>
              <a:gd name="connsiteY3" fmla="*/ 2368158 h 3980688"/>
              <a:gd name="connsiteX4" fmla="*/ 3671280 w 4511040"/>
              <a:gd name="connsiteY4" fmla="*/ 2391027 h 3980688"/>
              <a:gd name="connsiteX5" fmla="*/ 3730752 w 4511040"/>
              <a:gd name="connsiteY5" fmla="*/ 2755392 h 3980688"/>
              <a:gd name="connsiteX6" fmla="*/ 2407920 w 4511040"/>
              <a:gd name="connsiteY6" fmla="*/ 3980688 h 3980688"/>
              <a:gd name="connsiteX7" fmla="*/ 1091918 w 4511040"/>
              <a:gd name="connsiteY7" fmla="*/ 2880671 h 3980688"/>
              <a:gd name="connsiteX8" fmla="*/ 1089973 w 4511040"/>
              <a:gd name="connsiteY8" fmla="*/ 2844996 h 3980688"/>
              <a:gd name="connsiteX9" fmla="*/ 1056235 w 4511040"/>
              <a:gd name="connsiteY9" fmla="*/ 2840226 h 3980688"/>
              <a:gd name="connsiteX10" fmla="*/ 0 w 4511040"/>
              <a:gd name="connsiteY10" fmla="*/ 1639824 h 3980688"/>
              <a:gd name="connsiteX11" fmla="*/ 1322832 w 4511040"/>
              <a:gd name="connsiteY11" fmla="*/ 414528 h 3980688"/>
              <a:gd name="connsiteX12" fmla="*/ 1953373 w 4511040"/>
              <a:gd name="connsiteY12" fmla="*/ 562415 h 3980688"/>
              <a:gd name="connsiteX13" fmla="*/ 2047313 w 4511040"/>
              <a:gd name="connsiteY13" fmla="*/ 615277 h 3980688"/>
              <a:gd name="connsiteX14" fmla="*/ 2091295 w 4511040"/>
              <a:gd name="connsiteY14" fmla="*/ 540222 h 3980688"/>
              <a:gd name="connsiteX15" fmla="*/ 3188208 w 4511040"/>
              <a:gd name="connsiteY15" fmla="*/ 0 h 3980688"/>
              <a:gd name="connsiteX0-1" fmla="*/ 3188208 w 4511040"/>
              <a:gd name="connsiteY0-2" fmla="*/ 0 h 3980688"/>
              <a:gd name="connsiteX1-3" fmla="*/ 4511040 w 4511040"/>
              <a:gd name="connsiteY1-4" fmla="*/ 1225296 h 3980688"/>
              <a:gd name="connsiteX2-5" fmla="*/ 3703114 w 4511040"/>
              <a:gd name="connsiteY2-6" fmla="*/ 2354302 h 3980688"/>
              <a:gd name="connsiteX3-7" fmla="*/ 3662244 w 4511040"/>
              <a:gd name="connsiteY3-8" fmla="*/ 2368158 h 3980688"/>
              <a:gd name="connsiteX4-9" fmla="*/ 3976080 w 4511040"/>
              <a:gd name="connsiteY4-10" fmla="*/ 2476088 h 3980688"/>
              <a:gd name="connsiteX5-11" fmla="*/ 3730752 w 4511040"/>
              <a:gd name="connsiteY5-12" fmla="*/ 2755392 h 3980688"/>
              <a:gd name="connsiteX6-13" fmla="*/ 2407920 w 4511040"/>
              <a:gd name="connsiteY6-14" fmla="*/ 3980688 h 3980688"/>
              <a:gd name="connsiteX7-15" fmla="*/ 1091918 w 4511040"/>
              <a:gd name="connsiteY7-16" fmla="*/ 2880671 h 3980688"/>
              <a:gd name="connsiteX8-17" fmla="*/ 1089973 w 4511040"/>
              <a:gd name="connsiteY8-18" fmla="*/ 2844996 h 3980688"/>
              <a:gd name="connsiteX9-19" fmla="*/ 1056235 w 4511040"/>
              <a:gd name="connsiteY9-20" fmla="*/ 2840226 h 3980688"/>
              <a:gd name="connsiteX10-21" fmla="*/ 0 w 4511040"/>
              <a:gd name="connsiteY10-22" fmla="*/ 1639824 h 3980688"/>
              <a:gd name="connsiteX11-23" fmla="*/ 1322832 w 4511040"/>
              <a:gd name="connsiteY11-24" fmla="*/ 414528 h 3980688"/>
              <a:gd name="connsiteX12-25" fmla="*/ 1953373 w 4511040"/>
              <a:gd name="connsiteY12-26" fmla="*/ 562415 h 3980688"/>
              <a:gd name="connsiteX13-27" fmla="*/ 2047313 w 4511040"/>
              <a:gd name="connsiteY13-28" fmla="*/ 615277 h 3980688"/>
              <a:gd name="connsiteX14-29" fmla="*/ 2091295 w 4511040"/>
              <a:gd name="connsiteY14-30" fmla="*/ 540222 h 3980688"/>
              <a:gd name="connsiteX15-31" fmla="*/ 3188208 w 4511040"/>
              <a:gd name="connsiteY15-32" fmla="*/ 0 h 3980688"/>
              <a:gd name="connsiteX0-33" fmla="*/ 3188208 w 4511040"/>
              <a:gd name="connsiteY0-34" fmla="*/ 0 h 3988910"/>
              <a:gd name="connsiteX1-35" fmla="*/ 4511040 w 4511040"/>
              <a:gd name="connsiteY1-36" fmla="*/ 1225296 h 3988910"/>
              <a:gd name="connsiteX2-37" fmla="*/ 3703114 w 4511040"/>
              <a:gd name="connsiteY2-38" fmla="*/ 2354302 h 3988910"/>
              <a:gd name="connsiteX3-39" fmla="*/ 3662244 w 4511040"/>
              <a:gd name="connsiteY3-40" fmla="*/ 2368158 h 3988910"/>
              <a:gd name="connsiteX4-41" fmla="*/ 3976080 w 4511040"/>
              <a:gd name="connsiteY4-42" fmla="*/ 2476088 h 3988910"/>
              <a:gd name="connsiteX5-43" fmla="*/ 3744928 w 4511040"/>
              <a:gd name="connsiteY5-44" fmla="*/ 3336638 h 3988910"/>
              <a:gd name="connsiteX6-45" fmla="*/ 2407920 w 4511040"/>
              <a:gd name="connsiteY6-46" fmla="*/ 3980688 h 3988910"/>
              <a:gd name="connsiteX7-47" fmla="*/ 1091918 w 4511040"/>
              <a:gd name="connsiteY7-48" fmla="*/ 2880671 h 3988910"/>
              <a:gd name="connsiteX8-49" fmla="*/ 1089973 w 4511040"/>
              <a:gd name="connsiteY8-50" fmla="*/ 2844996 h 3988910"/>
              <a:gd name="connsiteX9-51" fmla="*/ 1056235 w 4511040"/>
              <a:gd name="connsiteY9-52" fmla="*/ 2840226 h 3988910"/>
              <a:gd name="connsiteX10-53" fmla="*/ 0 w 4511040"/>
              <a:gd name="connsiteY10-54" fmla="*/ 1639824 h 3988910"/>
              <a:gd name="connsiteX11-55" fmla="*/ 1322832 w 4511040"/>
              <a:gd name="connsiteY11-56" fmla="*/ 414528 h 3988910"/>
              <a:gd name="connsiteX12-57" fmla="*/ 1953373 w 4511040"/>
              <a:gd name="connsiteY12-58" fmla="*/ 562415 h 3988910"/>
              <a:gd name="connsiteX13-59" fmla="*/ 2047313 w 4511040"/>
              <a:gd name="connsiteY13-60" fmla="*/ 615277 h 3988910"/>
              <a:gd name="connsiteX14-61" fmla="*/ 2091295 w 4511040"/>
              <a:gd name="connsiteY14-62" fmla="*/ 540222 h 3988910"/>
              <a:gd name="connsiteX15-63" fmla="*/ 3188208 w 4511040"/>
              <a:gd name="connsiteY15-64" fmla="*/ 0 h 3988910"/>
              <a:gd name="connsiteX0-65" fmla="*/ 3188208 w 4577155"/>
              <a:gd name="connsiteY0-66" fmla="*/ 0 h 3988910"/>
              <a:gd name="connsiteX1-67" fmla="*/ 4511040 w 4577155"/>
              <a:gd name="connsiteY1-68" fmla="*/ 1225296 h 3988910"/>
              <a:gd name="connsiteX2-69" fmla="*/ 4092974 w 4577155"/>
              <a:gd name="connsiteY2-70" fmla="*/ 2063679 h 3988910"/>
              <a:gd name="connsiteX3-71" fmla="*/ 3662244 w 4577155"/>
              <a:gd name="connsiteY3-72" fmla="*/ 2368158 h 3988910"/>
              <a:gd name="connsiteX4-73" fmla="*/ 3976080 w 4577155"/>
              <a:gd name="connsiteY4-74" fmla="*/ 2476088 h 3988910"/>
              <a:gd name="connsiteX5-75" fmla="*/ 3744928 w 4577155"/>
              <a:gd name="connsiteY5-76" fmla="*/ 3336638 h 3988910"/>
              <a:gd name="connsiteX6-77" fmla="*/ 2407920 w 4577155"/>
              <a:gd name="connsiteY6-78" fmla="*/ 3980688 h 3988910"/>
              <a:gd name="connsiteX7-79" fmla="*/ 1091918 w 4577155"/>
              <a:gd name="connsiteY7-80" fmla="*/ 2880671 h 3988910"/>
              <a:gd name="connsiteX8-81" fmla="*/ 1089973 w 4577155"/>
              <a:gd name="connsiteY8-82" fmla="*/ 2844996 h 3988910"/>
              <a:gd name="connsiteX9-83" fmla="*/ 1056235 w 4577155"/>
              <a:gd name="connsiteY9-84" fmla="*/ 2840226 h 3988910"/>
              <a:gd name="connsiteX10-85" fmla="*/ 0 w 4577155"/>
              <a:gd name="connsiteY10-86" fmla="*/ 1639824 h 3988910"/>
              <a:gd name="connsiteX11-87" fmla="*/ 1322832 w 4577155"/>
              <a:gd name="connsiteY11-88" fmla="*/ 414528 h 3988910"/>
              <a:gd name="connsiteX12-89" fmla="*/ 1953373 w 4577155"/>
              <a:gd name="connsiteY12-90" fmla="*/ 562415 h 3988910"/>
              <a:gd name="connsiteX13-91" fmla="*/ 2047313 w 4577155"/>
              <a:gd name="connsiteY13-92" fmla="*/ 615277 h 3988910"/>
              <a:gd name="connsiteX14-93" fmla="*/ 2091295 w 4577155"/>
              <a:gd name="connsiteY14-94" fmla="*/ 540222 h 3988910"/>
              <a:gd name="connsiteX15-95" fmla="*/ 3188208 w 4577155"/>
              <a:gd name="connsiteY15-96" fmla="*/ 0 h 3988910"/>
              <a:gd name="connsiteX0-97" fmla="*/ 3188208 w 4577155"/>
              <a:gd name="connsiteY0-98" fmla="*/ 0 h 3988910"/>
              <a:gd name="connsiteX1-99" fmla="*/ 4511040 w 4577155"/>
              <a:gd name="connsiteY1-100" fmla="*/ 1225296 h 3988910"/>
              <a:gd name="connsiteX2-101" fmla="*/ 4092974 w 4577155"/>
              <a:gd name="connsiteY2-102" fmla="*/ 2063679 h 3988910"/>
              <a:gd name="connsiteX3-103" fmla="*/ 4342728 w 4577155"/>
              <a:gd name="connsiteY3-104" fmla="*/ 2353981 h 3988910"/>
              <a:gd name="connsiteX4-105" fmla="*/ 3976080 w 4577155"/>
              <a:gd name="connsiteY4-106" fmla="*/ 2476088 h 3988910"/>
              <a:gd name="connsiteX5-107" fmla="*/ 3744928 w 4577155"/>
              <a:gd name="connsiteY5-108" fmla="*/ 3336638 h 3988910"/>
              <a:gd name="connsiteX6-109" fmla="*/ 2407920 w 4577155"/>
              <a:gd name="connsiteY6-110" fmla="*/ 3980688 h 3988910"/>
              <a:gd name="connsiteX7-111" fmla="*/ 1091918 w 4577155"/>
              <a:gd name="connsiteY7-112" fmla="*/ 2880671 h 3988910"/>
              <a:gd name="connsiteX8-113" fmla="*/ 1089973 w 4577155"/>
              <a:gd name="connsiteY8-114" fmla="*/ 2844996 h 3988910"/>
              <a:gd name="connsiteX9-115" fmla="*/ 1056235 w 4577155"/>
              <a:gd name="connsiteY9-116" fmla="*/ 2840226 h 3988910"/>
              <a:gd name="connsiteX10-117" fmla="*/ 0 w 4577155"/>
              <a:gd name="connsiteY10-118" fmla="*/ 1639824 h 3988910"/>
              <a:gd name="connsiteX11-119" fmla="*/ 1322832 w 4577155"/>
              <a:gd name="connsiteY11-120" fmla="*/ 414528 h 3988910"/>
              <a:gd name="connsiteX12-121" fmla="*/ 1953373 w 4577155"/>
              <a:gd name="connsiteY12-122" fmla="*/ 562415 h 3988910"/>
              <a:gd name="connsiteX13-123" fmla="*/ 2047313 w 4577155"/>
              <a:gd name="connsiteY13-124" fmla="*/ 615277 h 3988910"/>
              <a:gd name="connsiteX14-125" fmla="*/ 2091295 w 4577155"/>
              <a:gd name="connsiteY14-126" fmla="*/ 540222 h 3988910"/>
              <a:gd name="connsiteX15-127" fmla="*/ 3188208 w 4577155"/>
              <a:gd name="connsiteY15-128" fmla="*/ 0 h 3988910"/>
              <a:gd name="connsiteX0-129" fmla="*/ 3188208 w 4577155"/>
              <a:gd name="connsiteY0-130" fmla="*/ 0 h 3988363"/>
              <a:gd name="connsiteX1-131" fmla="*/ 4511040 w 4577155"/>
              <a:gd name="connsiteY1-132" fmla="*/ 1225296 h 3988363"/>
              <a:gd name="connsiteX2-133" fmla="*/ 4092974 w 4577155"/>
              <a:gd name="connsiteY2-134" fmla="*/ 2063679 h 3988363"/>
              <a:gd name="connsiteX3-135" fmla="*/ 4342728 w 4577155"/>
              <a:gd name="connsiteY3-136" fmla="*/ 2353981 h 3988363"/>
              <a:gd name="connsiteX4-137" fmla="*/ 4139113 w 4577155"/>
              <a:gd name="connsiteY4-138" fmla="*/ 2710004 h 3988363"/>
              <a:gd name="connsiteX5-139" fmla="*/ 3744928 w 4577155"/>
              <a:gd name="connsiteY5-140" fmla="*/ 3336638 h 3988363"/>
              <a:gd name="connsiteX6-141" fmla="*/ 2407920 w 4577155"/>
              <a:gd name="connsiteY6-142" fmla="*/ 3980688 h 3988363"/>
              <a:gd name="connsiteX7-143" fmla="*/ 1091918 w 4577155"/>
              <a:gd name="connsiteY7-144" fmla="*/ 2880671 h 3988363"/>
              <a:gd name="connsiteX8-145" fmla="*/ 1089973 w 4577155"/>
              <a:gd name="connsiteY8-146" fmla="*/ 2844996 h 3988363"/>
              <a:gd name="connsiteX9-147" fmla="*/ 1056235 w 4577155"/>
              <a:gd name="connsiteY9-148" fmla="*/ 2840226 h 3988363"/>
              <a:gd name="connsiteX10-149" fmla="*/ 0 w 4577155"/>
              <a:gd name="connsiteY10-150" fmla="*/ 1639824 h 3988363"/>
              <a:gd name="connsiteX11-151" fmla="*/ 1322832 w 4577155"/>
              <a:gd name="connsiteY11-152" fmla="*/ 414528 h 3988363"/>
              <a:gd name="connsiteX12-153" fmla="*/ 1953373 w 4577155"/>
              <a:gd name="connsiteY12-154" fmla="*/ 562415 h 3988363"/>
              <a:gd name="connsiteX13-155" fmla="*/ 2047313 w 4577155"/>
              <a:gd name="connsiteY13-156" fmla="*/ 615277 h 3988363"/>
              <a:gd name="connsiteX14-157" fmla="*/ 2091295 w 4577155"/>
              <a:gd name="connsiteY14-158" fmla="*/ 540222 h 3988363"/>
              <a:gd name="connsiteX15-159" fmla="*/ 3188208 w 4577155"/>
              <a:gd name="connsiteY15-160" fmla="*/ 0 h 3988363"/>
              <a:gd name="connsiteX0-161" fmla="*/ 3188208 w 4577155"/>
              <a:gd name="connsiteY0-162" fmla="*/ 0 h 3988363"/>
              <a:gd name="connsiteX1-163" fmla="*/ 4511040 w 4577155"/>
              <a:gd name="connsiteY1-164" fmla="*/ 1225296 h 3988363"/>
              <a:gd name="connsiteX2-165" fmla="*/ 4092974 w 4577155"/>
              <a:gd name="connsiteY2-166" fmla="*/ 2063679 h 3988363"/>
              <a:gd name="connsiteX3-167" fmla="*/ 4342728 w 4577155"/>
              <a:gd name="connsiteY3-168" fmla="*/ 2353981 h 3988363"/>
              <a:gd name="connsiteX4-169" fmla="*/ 4354529 w 4577155"/>
              <a:gd name="connsiteY4-170" fmla="*/ 2598031 h 3988363"/>
              <a:gd name="connsiteX5-171" fmla="*/ 4139113 w 4577155"/>
              <a:gd name="connsiteY5-172" fmla="*/ 2710004 h 3988363"/>
              <a:gd name="connsiteX6-173" fmla="*/ 3744928 w 4577155"/>
              <a:gd name="connsiteY6-174" fmla="*/ 3336638 h 3988363"/>
              <a:gd name="connsiteX7-175" fmla="*/ 2407920 w 4577155"/>
              <a:gd name="connsiteY7-176" fmla="*/ 3980688 h 3988363"/>
              <a:gd name="connsiteX8-177" fmla="*/ 1091918 w 4577155"/>
              <a:gd name="connsiteY8-178" fmla="*/ 2880671 h 3988363"/>
              <a:gd name="connsiteX9-179" fmla="*/ 1089973 w 4577155"/>
              <a:gd name="connsiteY9-180" fmla="*/ 2844996 h 3988363"/>
              <a:gd name="connsiteX10-181" fmla="*/ 1056235 w 4577155"/>
              <a:gd name="connsiteY10-182" fmla="*/ 2840226 h 3988363"/>
              <a:gd name="connsiteX11-183" fmla="*/ 0 w 4577155"/>
              <a:gd name="connsiteY11-184" fmla="*/ 1639824 h 3988363"/>
              <a:gd name="connsiteX12-185" fmla="*/ 1322832 w 4577155"/>
              <a:gd name="connsiteY12-186" fmla="*/ 414528 h 3988363"/>
              <a:gd name="connsiteX13-187" fmla="*/ 1953373 w 4577155"/>
              <a:gd name="connsiteY13-188" fmla="*/ 562415 h 3988363"/>
              <a:gd name="connsiteX14-189" fmla="*/ 2047313 w 4577155"/>
              <a:gd name="connsiteY14-190" fmla="*/ 615277 h 3988363"/>
              <a:gd name="connsiteX15-191" fmla="*/ 2091295 w 4577155"/>
              <a:gd name="connsiteY15-192" fmla="*/ 540222 h 3988363"/>
              <a:gd name="connsiteX16" fmla="*/ 3188208 w 4577155"/>
              <a:gd name="connsiteY16" fmla="*/ 0 h 3988363"/>
              <a:gd name="connsiteX0-193" fmla="*/ 3188208 w 4538313"/>
              <a:gd name="connsiteY0-194" fmla="*/ 0 h 3988363"/>
              <a:gd name="connsiteX1-195" fmla="*/ 4511040 w 4538313"/>
              <a:gd name="connsiteY1-196" fmla="*/ 1225296 h 3988363"/>
              <a:gd name="connsiteX2-197" fmla="*/ 4092974 w 4538313"/>
              <a:gd name="connsiteY2-198" fmla="*/ 2063679 h 3988363"/>
              <a:gd name="connsiteX3-199" fmla="*/ 4311999 w 4538313"/>
              <a:gd name="connsiteY3-200" fmla="*/ 2172729 h 3988363"/>
              <a:gd name="connsiteX4-201" fmla="*/ 4342728 w 4538313"/>
              <a:gd name="connsiteY4-202" fmla="*/ 2353981 h 3988363"/>
              <a:gd name="connsiteX5-203" fmla="*/ 4354529 w 4538313"/>
              <a:gd name="connsiteY5-204" fmla="*/ 2598031 h 3988363"/>
              <a:gd name="connsiteX6-205" fmla="*/ 4139113 w 4538313"/>
              <a:gd name="connsiteY6-206" fmla="*/ 2710004 h 3988363"/>
              <a:gd name="connsiteX7-207" fmla="*/ 3744928 w 4538313"/>
              <a:gd name="connsiteY7-208" fmla="*/ 3336638 h 3988363"/>
              <a:gd name="connsiteX8-209" fmla="*/ 2407920 w 4538313"/>
              <a:gd name="connsiteY8-210" fmla="*/ 3980688 h 3988363"/>
              <a:gd name="connsiteX9-211" fmla="*/ 1091918 w 4538313"/>
              <a:gd name="connsiteY9-212" fmla="*/ 2880671 h 3988363"/>
              <a:gd name="connsiteX10-213" fmla="*/ 1089973 w 4538313"/>
              <a:gd name="connsiteY10-214" fmla="*/ 2844996 h 3988363"/>
              <a:gd name="connsiteX11-215" fmla="*/ 1056235 w 4538313"/>
              <a:gd name="connsiteY11-216" fmla="*/ 2840226 h 3988363"/>
              <a:gd name="connsiteX12-217" fmla="*/ 0 w 4538313"/>
              <a:gd name="connsiteY12-218" fmla="*/ 1639824 h 3988363"/>
              <a:gd name="connsiteX13-219" fmla="*/ 1322832 w 4538313"/>
              <a:gd name="connsiteY13-220" fmla="*/ 414528 h 3988363"/>
              <a:gd name="connsiteX14-221" fmla="*/ 1953373 w 4538313"/>
              <a:gd name="connsiteY14-222" fmla="*/ 562415 h 3988363"/>
              <a:gd name="connsiteX15-223" fmla="*/ 2047313 w 4538313"/>
              <a:gd name="connsiteY15-224" fmla="*/ 615277 h 3988363"/>
              <a:gd name="connsiteX16-225" fmla="*/ 2091295 w 4538313"/>
              <a:gd name="connsiteY16-226" fmla="*/ 540222 h 3988363"/>
              <a:gd name="connsiteX17" fmla="*/ 3188208 w 4538313"/>
              <a:gd name="connsiteY17" fmla="*/ 0 h 3988363"/>
              <a:gd name="connsiteX0-227" fmla="*/ 3188208 w 4559856"/>
              <a:gd name="connsiteY0-228" fmla="*/ 0 h 3988363"/>
              <a:gd name="connsiteX1-229" fmla="*/ 4511040 w 4559856"/>
              <a:gd name="connsiteY1-230" fmla="*/ 1225296 h 3988363"/>
              <a:gd name="connsiteX2-231" fmla="*/ 4270183 w 4559856"/>
              <a:gd name="connsiteY2-232" fmla="*/ 1950266 h 3988363"/>
              <a:gd name="connsiteX3-233" fmla="*/ 4311999 w 4559856"/>
              <a:gd name="connsiteY3-234" fmla="*/ 2172729 h 3988363"/>
              <a:gd name="connsiteX4-235" fmla="*/ 4342728 w 4559856"/>
              <a:gd name="connsiteY4-236" fmla="*/ 2353981 h 3988363"/>
              <a:gd name="connsiteX5-237" fmla="*/ 4354529 w 4559856"/>
              <a:gd name="connsiteY5-238" fmla="*/ 2598031 h 3988363"/>
              <a:gd name="connsiteX6-239" fmla="*/ 4139113 w 4559856"/>
              <a:gd name="connsiteY6-240" fmla="*/ 2710004 h 3988363"/>
              <a:gd name="connsiteX7-241" fmla="*/ 3744928 w 4559856"/>
              <a:gd name="connsiteY7-242" fmla="*/ 3336638 h 3988363"/>
              <a:gd name="connsiteX8-243" fmla="*/ 2407920 w 4559856"/>
              <a:gd name="connsiteY8-244" fmla="*/ 3980688 h 3988363"/>
              <a:gd name="connsiteX9-245" fmla="*/ 1091918 w 4559856"/>
              <a:gd name="connsiteY9-246" fmla="*/ 2880671 h 3988363"/>
              <a:gd name="connsiteX10-247" fmla="*/ 1089973 w 4559856"/>
              <a:gd name="connsiteY10-248" fmla="*/ 2844996 h 3988363"/>
              <a:gd name="connsiteX11-249" fmla="*/ 1056235 w 4559856"/>
              <a:gd name="connsiteY11-250" fmla="*/ 2840226 h 3988363"/>
              <a:gd name="connsiteX12-251" fmla="*/ 0 w 4559856"/>
              <a:gd name="connsiteY12-252" fmla="*/ 1639824 h 3988363"/>
              <a:gd name="connsiteX13-253" fmla="*/ 1322832 w 4559856"/>
              <a:gd name="connsiteY13-254" fmla="*/ 414528 h 3988363"/>
              <a:gd name="connsiteX14-255" fmla="*/ 1953373 w 4559856"/>
              <a:gd name="connsiteY14-256" fmla="*/ 562415 h 3988363"/>
              <a:gd name="connsiteX15-257" fmla="*/ 2047313 w 4559856"/>
              <a:gd name="connsiteY15-258" fmla="*/ 615277 h 3988363"/>
              <a:gd name="connsiteX16-259" fmla="*/ 2091295 w 4559856"/>
              <a:gd name="connsiteY16-260" fmla="*/ 540222 h 3988363"/>
              <a:gd name="connsiteX17-261" fmla="*/ 3188208 w 4559856"/>
              <a:gd name="connsiteY17-262" fmla="*/ 0 h 3988363"/>
              <a:gd name="connsiteX0-263" fmla="*/ 3188208 w 4559856"/>
              <a:gd name="connsiteY0-264" fmla="*/ 0 h 3988363"/>
              <a:gd name="connsiteX1-265" fmla="*/ 4511040 w 4559856"/>
              <a:gd name="connsiteY1-266" fmla="*/ 1225296 h 3988363"/>
              <a:gd name="connsiteX2-267" fmla="*/ 4270183 w 4559856"/>
              <a:gd name="connsiteY2-268" fmla="*/ 1950266 h 3988363"/>
              <a:gd name="connsiteX3-269" fmla="*/ 4311999 w 4559856"/>
              <a:gd name="connsiteY3-270" fmla="*/ 2172729 h 3988363"/>
              <a:gd name="connsiteX4-271" fmla="*/ 4342728 w 4559856"/>
              <a:gd name="connsiteY4-272" fmla="*/ 2353981 h 3988363"/>
              <a:gd name="connsiteX5-273" fmla="*/ 4354529 w 4559856"/>
              <a:gd name="connsiteY5-274" fmla="*/ 2598031 h 3988363"/>
              <a:gd name="connsiteX6-275" fmla="*/ 4139113 w 4559856"/>
              <a:gd name="connsiteY6-276" fmla="*/ 2710004 h 3988363"/>
              <a:gd name="connsiteX7-277" fmla="*/ 3744928 w 4559856"/>
              <a:gd name="connsiteY7-278" fmla="*/ 3336638 h 3988363"/>
              <a:gd name="connsiteX8-279" fmla="*/ 2407920 w 4559856"/>
              <a:gd name="connsiteY8-280" fmla="*/ 3980688 h 3988363"/>
              <a:gd name="connsiteX9-281" fmla="*/ 1091918 w 4559856"/>
              <a:gd name="connsiteY9-282" fmla="*/ 2880671 h 3988363"/>
              <a:gd name="connsiteX10-283" fmla="*/ 1089973 w 4559856"/>
              <a:gd name="connsiteY10-284" fmla="*/ 2844996 h 3988363"/>
              <a:gd name="connsiteX11-285" fmla="*/ 1056235 w 4559856"/>
              <a:gd name="connsiteY11-286" fmla="*/ 2840226 h 3988363"/>
              <a:gd name="connsiteX12-287" fmla="*/ 0 w 4559856"/>
              <a:gd name="connsiteY12-288" fmla="*/ 1639824 h 3988363"/>
              <a:gd name="connsiteX13-289" fmla="*/ 1322832 w 4559856"/>
              <a:gd name="connsiteY13-290" fmla="*/ 414528 h 3988363"/>
              <a:gd name="connsiteX14-291" fmla="*/ 1953373 w 4559856"/>
              <a:gd name="connsiteY14-292" fmla="*/ 562415 h 3988363"/>
              <a:gd name="connsiteX15-293" fmla="*/ 1997695 w 4559856"/>
              <a:gd name="connsiteY15-294" fmla="*/ 324654 h 3988363"/>
              <a:gd name="connsiteX16-295" fmla="*/ 2091295 w 4559856"/>
              <a:gd name="connsiteY16-296" fmla="*/ 540222 h 3988363"/>
              <a:gd name="connsiteX17-297" fmla="*/ 3188208 w 4559856"/>
              <a:gd name="connsiteY17-298" fmla="*/ 0 h 3988363"/>
              <a:gd name="connsiteX0-299" fmla="*/ 3188208 w 4559856"/>
              <a:gd name="connsiteY0-300" fmla="*/ 0 h 3988363"/>
              <a:gd name="connsiteX1-301" fmla="*/ 4511040 w 4559856"/>
              <a:gd name="connsiteY1-302" fmla="*/ 1225296 h 3988363"/>
              <a:gd name="connsiteX2-303" fmla="*/ 4270183 w 4559856"/>
              <a:gd name="connsiteY2-304" fmla="*/ 1950266 h 3988363"/>
              <a:gd name="connsiteX3-305" fmla="*/ 4311999 w 4559856"/>
              <a:gd name="connsiteY3-306" fmla="*/ 2172729 h 3988363"/>
              <a:gd name="connsiteX4-307" fmla="*/ 4342728 w 4559856"/>
              <a:gd name="connsiteY4-308" fmla="*/ 2353981 h 3988363"/>
              <a:gd name="connsiteX5-309" fmla="*/ 4354529 w 4559856"/>
              <a:gd name="connsiteY5-310" fmla="*/ 2598031 h 3988363"/>
              <a:gd name="connsiteX6-311" fmla="*/ 4139113 w 4559856"/>
              <a:gd name="connsiteY6-312" fmla="*/ 2710004 h 3988363"/>
              <a:gd name="connsiteX7-313" fmla="*/ 3744928 w 4559856"/>
              <a:gd name="connsiteY7-314" fmla="*/ 3336638 h 3988363"/>
              <a:gd name="connsiteX8-315" fmla="*/ 2407920 w 4559856"/>
              <a:gd name="connsiteY8-316" fmla="*/ 3980688 h 3988363"/>
              <a:gd name="connsiteX9-317" fmla="*/ 1091918 w 4559856"/>
              <a:gd name="connsiteY9-318" fmla="*/ 2880671 h 3988363"/>
              <a:gd name="connsiteX10-319" fmla="*/ 1089973 w 4559856"/>
              <a:gd name="connsiteY10-320" fmla="*/ 2844996 h 3988363"/>
              <a:gd name="connsiteX11-321" fmla="*/ 1056235 w 4559856"/>
              <a:gd name="connsiteY11-322" fmla="*/ 2840226 h 3988363"/>
              <a:gd name="connsiteX12-323" fmla="*/ 0 w 4559856"/>
              <a:gd name="connsiteY12-324" fmla="*/ 1639824 h 3988363"/>
              <a:gd name="connsiteX13-325" fmla="*/ 1322832 w 4559856"/>
              <a:gd name="connsiteY13-326" fmla="*/ 414528 h 3988363"/>
              <a:gd name="connsiteX14-327" fmla="*/ 1953373 w 4559856"/>
              <a:gd name="connsiteY14-328" fmla="*/ 562415 h 3988363"/>
              <a:gd name="connsiteX15-329" fmla="*/ 2091295 w 4559856"/>
              <a:gd name="connsiteY15-330" fmla="*/ 540222 h 3988363"/>
              <a:gd name="connsiteX16-331" fmla="*/ 3188208 w 4559856"/>
              <a:gd name="connsiteY16-332" fmla="*/ 0 h 3988363"/>
              <a:gd name="connsiteX0-333" fmla="*/ 3188208 w 4559856"/>
              <a:gd name="connsiteY0-334" fmla="*/ 0 h 3988363"/>
              <a:gd name="connsiteX1-335" fmla="*/ 4511040 w 4559856"/>
              <a:gd name="connsiteY1-336" fmla="*/ 1225296 h 3988363"/>
              <a:gd name="connsiteX2-337" fmla="*/ 4270183 w 4559856"/>
              <a:gd name="connsiteY2-338" fmla="*/ 1950266 h 3988363"/>
              <a:gd name="connsiteX3-339" fmla="*/ 4311999 w 4559856"/>
              <a:gd name="connsiteY3-340" fmla="*/ 2172729 h 3988363"/>
              <a:gd name="connsiteX4-341" fmla="*/ 4354529 w 4559856"/>
              <a:gd name="connsiteY4-342" fmla="*/ 2598031 h 3988363"/>
              <a:gd name="connsiteX5-343" fmla="*/ 4139113 w 4559856"/>
              <a:gd name="connsiteY5-344" fmla="*/ 2710004 h 3988363"/>
              <a:gd name="connsiteX6-345" fmla="*/ 3744928 w 4559856"/>
              <a:gd name="connsiteY6-346" fmla="*/ 3336638 h 3988363"/>
              <a:gd name="connsiteX7-347" fmla="*/ 2407920 w 4559856"/>
              <a:gd name="connsiteY7-348" fmla="*/ 3980688 h 3988363"/>
              <a:gd name="connsiteX8-349" fmla="*/ 1091918 w 4559856"/>
              <a:gd name="connsiteY8-350" fmla="*/ 2880671 h 3988363"/>
              <a:gd name="connsiteX9-351" fmla="*/ 1089973 w 4559856"/>
              <a:gd name="connsiteY9-352" fmla="*/ 2844996 h 3988363"/>
              <a:gd name="connsiteX10-353" fmla="*/ 1056235 w 4559856"/>
              <a:gd name="connsiteY10-354" fmla="*/ 2840226 h 3988363"/>
              <a:gd name="connsiteX11-355" fmla="*/ 0 w 4559856"/>
              <a:gd name="connsiteY11-356" fmla="*/ 1639824 h 3988363"/>
              <a:gd name="connsiteX12-357" fmla="*/ 1322832 w 4559856"/>
              <a:gd name="connsiteY12-358" fmla="*/ 414528 h 3988363"/>
              <a:gd name="connsiteX13-359" fmla="*/ 1953373 w 4559856"/>
              <a:gd name="connsiteY13-360" fmla="*/ 562415 h 3988363"/>
              <a:gd name="connsiteX14-361" fmla="*/ 2091295 w 4559856"/>
              <a:gd name="connsiteY14-362" fmla="*/ 540222 h 3988363"/>
              <a:gd name="connsiteX15-363" fmla="*/ 3188208 w 4559856"/>
              <a:gd name="connsiteY15-364" fmla="*/ 0 h 3988363"/>
              <a:gd name="connsiteX0-365" fmla="*/ 3188208 w 4559856"/>
              <a:gd name="connsiteY0-366" fmla="*/ 0 h 3988363"/>
              <a:gd name="connsiteX1-367" fmla="*/ 4511040 w 4559856"/>
              <a:gd name="connsiteY1-368" fmla="*/ 1225296 h 3988363"/>
              <a:gd name="connsiteX2-369" fmla="*/ 4270183 w 4559856"/>
              <a:gd name="connsiteY2-370" fmla="*/ 1950266 h 3988363"/>
              <a:gd name="connsiteX3-371" fmla="*/ 4354529 w 4559856"/>
              <a:gd name="connsiteY3-372" fmla="*/ 2598031 h 3988363"/>
              <a:gd name="connsiteX4-373" fmla="*/ 4139113 w 4559856"/>
              <a:gd name="connsiteY4-374" fmla="*/ 2710004 h 3988363"/>
              <a:gd name="connsiteX5-375" fmla="*/ 3744928 w 4559856"/>
              <a:gd name="connsiteY5-376" fmla="*/ 3336638 h 3988363"/>
              <a:gd name="connsiteX6-377" fmla="*/ 2407920 w 4559856"/>
              <a:gd name="connsiteY6-378" fmla="*/ 3980688 h 3988363"/>
              <a:gd name="connsiteX7-379" fmla="*/ 1091918 w 4559856"/>
              <a:gd name="connsiteY7-380" fmla="*/ 2880671 h 3988363"/>
              <a:gd name="connsiteX8-381" fmla="*/ 1089973 w 4559856"/>
              <a:gd name="connsiteY8-382" fmla="*/ 2844996 h 3988363"/>
              <a:gd name="connsiteX9-383" fmla="*/ 1056235 w 4559856"/>
              <a:gd name="connsiteY9-384" fmla="*/ 2840226 h 3988363"/>
              <a:gd name="connsiteX10-385" fmla="*/ 0 w 4559856"/>
              <a:gd name="connsiteY10-386" fmla="*/ 1639824 h 3988363"/>
              <a:gd name="connsiteX11-387" fmla="*/ 1322832 w 4559856"/>
              <a:gd name="connsiteY11-388" fmla="*/ 414528 h 3988363"/>
              <a:gd name="connsiteX12-389" fmla="*/ 1953373 w 4559856"/>
              <a:gd name="connsiteY12-390" fmla="*/ 562415 h 3988363"/>
              <a:gd name="connsiteX13-391" fmla="*/ 2091295 w 4559856"/>
              <a:gd name="connsiteY13-392" fmla="*/ 540222 h 3988363"/>
              <a:gd name="connsiteX14-393" fmla="*/ 3188208 w 4559856"/>
              <a:gd name="connsiteY14-394" fmla="*/ 0 h 3988363"/>
              <a:gd name="connsiteX0-395" fmla="*/ 3188208 w 4559856"/>
              <a:gd name="connsiteY0-396" fmla="*/ 0 h 3988363"/>
              <a:gd name="connsiteX1-397" fmla="*/ 4511040 w 4559856"/>
              <a:gd name="connsiteY1-398" fmla="*/ 1225296 h 3988363"/>
              <a:gd name="connsiteX2-399" fmla="*/ 4270183 w 4559856"/>
              <a:gd name="connsiteY2-400" fmla="*/ 1950266 h 3988363"/>
              <a:gd name="connsiteX3-401" fmla="*/ 4139113 w 4559856"/>
              <a:gd name="connsiteY3-402" fmla="*/ 2710004 h 3988363"/>
              <a:gd name="connsiteX4-403" fmla="*/ 3744928 w 4559856"/>
              <a:gd name="connsiteY4-404" fmla="*/ 3336638 h 3988363"/>
              <a:gd name="connsiteX5-405" fmla="*/ 2407920 w 4559856"/>
              <a:gd name="connsiteY5-406" fmla="*/ 3980688 h 3988363"/>
              <a:gd name="connsiteX6-407" fmla="*/ 1091918 w 4559856"/>
              <a:gd name="connsiteY6-408" fmla="*/ 2880671 h 3988363"/>
              <a:gd name="connsiteX7-409" fmla="*/ 1089973 w 4559856"/>
              <a:gd name="connsiteY7-410" fmla="*/ 2844996 h 3988363"/>
              <a:gd name="connsiteX8-411" fmla="*/ 1056235 w 4559856"/>
              <a:gd name="connsiteY8-412" fmla="*/ 2840226 h 3988363"/>
              <a:gd name="connsiteX9-413" fmla="*/ 0 w 4559856"/>
              <a:gd name="connsiteY9-414" fmla="*/ 1639824 h 3988363"/>
              <a:gd name="connsiteX10-415" fmla="*/ 1322832 w 4559856"/>
              <a:gd name="connsiteY10-416" fmla="*/ 414528 h 3988363"/>
              <a:gd name="connsiteX11-417" fmla="*/ 1953373 w 4559856"/>
              <a:gd name="connsiteY11-418" fmla="*/ 562415 h 3988363"/>
              <a:gd name="connsiteX12-419" fmla="*/ 2091295 w 4559856"/>
              <a:gd name="connsiteY12-420" fmla="*/ 540222 h 3988363"/>
              <a:gd name="connsiteX13-421" fmla="*/ 3188208 w 4559856"/>
              <a:gd name="connsiteY13-422" fmla="*/ 0 h 3988363"/>
              <a:gd name="connsiteX0-423" fmla="*/ 3188208 w 4559856"/>
              <a:gd name="connsiteY0-424" fmla="*/ 0 h 3988363"/>
              <a:gd name="connsiteX1-425" fmla="*/ 4511040 w 4559856"/>
              <a:gd name="connsiteY1-426" fmla="*/ 1225296 h 3988363"/>
              <a:gd name="connsiteX2-427" fmla="*/ 4270183 w 4559856"/>
              <a:gd name="connsiteY2-428" fmla="*/ 1950266 h 3988363"/>
              <a:gd name="connsiteX3-429" fmla="*/ 4139113 w 4559856"/>
              <a:gd name="connsiteY3-430" fmla="*/ 2710004 h 3988363"/>
              <a:gd name="connsiteX4-431" fmla="*/ 3744928 w 4559856"/>
              <a:gd name="connsiteY4-432" fmla="*/ 3336638 h 3988363"/>
              <a:gd name="connsiteX5-433" fmla="*/ 2407920 w 4559856"/>
              <a:gd name="connsiteY5-434" fmla="*/ 3980688 h 3988363"/>
              <a:gd name="connsiteX6-435" fmla="*/ 1091918 w 4559856"/>
              <a:gd name="connsiteY6-436" fmla="*/ 2880671 h 3988363"/>
              <a:gd name="connsiteX7-437" fmla="*/ 1089973 w 4559856"/>
              <a:gd name="connsiteY7-438" fmla="*/ 2844996 h 3988363"/>
              <a:gd name="connsiteX8-439" fmla="*/ 1056235 w 4559856"/>
              <a:gd name="connsiteY8-440" fmla="*/ 2840226 h 3988363"/>
              <a:gd name="connsiteX9-441" fmla="*/ 0 w 4559856"/>
              <a:gd name="connsiteY9-442" fmla="*/ 1639824 h 3988363"/>
              <a:gd name="connsiteX10-443" fmla="*/ 1322832 w 4559856"/>
              <a:gd name="connsiteY10-444" fmla="*/ 414528 h 3988363"/>
              <a:gd name="connsiteX11-445" fmla="*/ 2091295 w 4559856"/>
              <a:gd name="connsiteY11-446" fmla="*/ 540222 h 3988363"/>
              <a:gd name="connsiteX12-447" fmla="*/ 3188208 w 4559856"/>
              <a:gd name="connsiteY12-448" fmla="*/ 0 h 3988363"/>
              <a:gd name="connsiteX0-449" fmla="*/ 3188208 w 4559856"/>
              <a:gd name="connsiteY0-450" fmla="*/ 0 h 3988363"/>
              <a:gd name="connsiteX1-451" fmla="*/ 4511040 w 4559856"/>
              <a:gd name="connsiteY1-452" fmla="*/ 1225296 h 3988363"/>
              <a:gd name="connsiteX2-453" fmla="*/ 4270183 w 4559856"/>
              <a:gd name="connsiteY2-454" fmla="*/ 1950266 h 3988363"/>
              <a:gd name="connsiteX3-455" fmla="*/ 4139113 w 4559856"/>
              <a:gd name="connsiteY3-456" fmla="*/ 2710004 h 3988363"/>
              <a:gd name="connsiteX4-457" fmla="*/ 3744928 w 4559856"/>
              <a:gd name="connsiteY4-458" fmla="*/ 3336638 h 3988363"/>
              <a:gd name="connsiteX5-459" fmla="*/ 2407920 w 4559856"/>
              <a:gd name="connsiteY5-460" fmla="*/ 3980688 h 3988363"/>
              <a:gd name="connsiteX6-461" fmla="*/ 1091918 w 4559856"/>
              <a:gd name="connsiteY6-462" fmla="*/ 2880671 h 3988363"/>
              <a:gd name="connsiteX7-463" fmla="*/ 1056235 w 4559856"/>
              <a:gd name="connsiteY7-464" fmla="*/ 2840226 h 3988363"/>
              <a:gd name="connsiteX8-465" fmla="*/ 0 w 4559856"/>
              <a:gd name="connsiteY8-466" fmla="*/ 1639824 h 3988363"/>
              <a:gd name="connsiteX9-467" fmla="*/ 1322832 w 4559856"/>
              <a:gd name="connsiteY9-468" fmla="*/ 414528 h 3988363"/>
              <a:gd name="connsiteX10-469" fmla="*/ 2091295 w 4559856"/>
              <a:gd name="connsiteY10-470" fmla="*/ 540222 h 3988363"/>
              <a:gd name="connsiteX11-471" fmla="*/ 3188208 w 4559856"/>
              <a:gd name="connsiteY11-472" fmla="*/ 0 h 3988363"/>
              <a:gd name="connsiteX0-473" fmla="*/ 3188208 w 4559856"/>
              <a:gd name="connsiteY0-474" fmla="*/ 0 h 3988363"/>
              <a:gd name="connsiteX1-475" fmla="*/ 4511040 w 4559856"/>
              <a:gd name="connsiteY1-476" fmla="*/ 1225296 h 3988363"/>
              <a:gd name="connsiteX2-477" fmla="*/ 4270183 w 4559856"/>
              <a:gd name="connsiteY2-478" fmla="*/ 1950266 h 3988363"/>
              <a:gd name="connsiteX3-479" fmla="*/ 4139113 w 4559856"/>
              <a:gd name="connsiteY3-480" fmla="*/ 2710004 h 3988363"/>
              <a:gd name="connsiteX4-481" fmla="*/ 3744928 w 4559856"/>
              <a:gd name="connsiteY4-482" fmla="*/ 3336638 h 3988363"/>
              <a:gd name="connsiteX5-483" fmla="*/ 2407920 w 4559856"/>
              <a:gd name="connsiteY5-484" fmla="*/ 3980688 h 3988363"/>
              <a:gd name="connsiteX6-485" fmla="*/ 1091918 w 4559856"/>
              <a:gd name="connsiteY6-486" fmla="*/ 2880671 h 3988363"/>
              <a:gd name="connsiteX7-487" fmla="*/ 0 w 4559856"/>
              <a:gd name="connsiteY7-488" fmla="*/ 1639824 h 3988363"/>
              <a:gd name="connsiteX8-489" fmla="*/ 1322832 w 4559856"/>
              <a:gd name="connsiteY8-490" fmla="*/ 414528 h 3988363"/>
              <a:gd name="connsiteX9-491" fmla="*/ 2091295 w 4559856"/>
              <a:gd name="connsiteY9-492" fmla="*/ 540222 h 3988363"/>
              <a:gd name="connsiteX10-493" fmla="*/ 3188208 w 4559856"/>
              <a:gd name="connsiteY10-494" fmla="*/ 0 h 3988363"/>
              <a:gd name="connsiteX0-495" fmla="*/ 3195726 w 4567374"/>
              <a:gd name="connsiteY0-496" fmla="*/ 0 h 3987337"/>
              <a:gd name="connsiteX1-497" fmla="*/ 4518558 w 4567374"/>
              <a:gd name="connsiteY1-498" fmla="*/ 1225296 h 3987337"/>
              <a:gd name="connsiteX2-499" fmla="*/ 4277701 w 4567374"/>
              <a:gd name="connsiteY2-500" fmla="*/ 1950266 h 3987337"/>
              <a:gd name="connsiteX3-501" fmla="*/ 4146631 w 4567374"/>
              <a:gd name="connsiteY3-502" fmla="*/ 2710004 h 3987337"/>
              <a:gd name="connsiteX4-503" fmla="*/ 3752446 w 4567374"/>
              <a:gd name="connsiteY4-504" fmla="*/ 3336638 h 3987337"/>
              <a:gd name="connsiteX5-505" fmla="*/ 2415438 w 4567374"/>
              <a:gd name="connsiteY5-506" fmla="*/ 3980688 h 3987337"/>
              <a:gd name="connsiteX6-507" fmla="*/ 830077 w 4567374"/>
              <a:gd name="connsiteY6-508" fmla="*/ 2916113 h 3987337"/>
              <a:gd name="connsiteX7-509" fmla="*/ 7518 w 4567374"/>
              <a:gd name="connsiteY7-510" fmla="*/ 1639824 h 3987337"/>
              <a:gd name="connsiteX8-511" fmla="*/ 1330350 w 4567374"/>
              <a:gd name="connsiteY8-512" fmla="*/ 414528 h 3987337"/>
              <a:gd name="connsiteX9-513" fmla="*/ 2098813 w 4567374"/>
              <a:gd name="connsiteY9-514" fmla="*/ 540222 h 3987337"/>
              <a:gd name="connsiteX10-515" fmla="*/ 3195726 w 4567374"/>
              <a:gd name="connsiteY10-516" fmla="*/ 0 h 3987337"/>
              <a:gd name="connsiteX0-517" fmla="*/ 3193579 w 4565227"/>
              <a:gd name="connsiteY0-518" fmla="*/ 0 h 3987337"/>
              <a:gd name="connsiteX1-519" fmla="*/ 4516411 w 4565227"/>
              <a:gd name="connsiteY1-520" fmla="*/ 1225296 h 3987337"/>
              <a:gd name="connsiteX2-521" fmla="*/ 4275554 w 4565227"/>
              <a:gd name="connsiteY2-522" fmla="*/ 1950266 h 3987337"/>
              <a:gd name="connsiteX3-523" fmla="*/ 4144484 w 4565227"/>
              <a:gd name="connsiteY3-524" fmla="*/ 2710004 h 3987337"/>
              <a:gd name="connsiteX4-525" fmla="*/ 3750299 w 4565227"/>
              <a:gd name="connsiteY4-526" fmla="*/ 3336638 h 3987337"/>
              <a:gd name="connsiteX5-527" fmla="*/ 2413291 w 4565227"/>
              <a:gd name="connsiteY5-528" fmla="*/ 3980688 h 3987337"/>
              <a:gd name="connsiteX6-529" fmla="*/ 827930 w 4565227"/>
              <a:gd name="connsiteY6-530" fmla="*/ 2916113 h 3987337"/>
              <a:gd name="connsiteX7-531" fmla="*/ 5371 w 4565227"/>
              <a:gd name="connsiteY7-532" fmla="*/ 1639824 h 3987337"/>
              <a:gd name="connsiteX8-533" fmla="*/ 1328203 w 4565227"/>
              <a:gd name="connsiteY8-534" fmla="*/ 414528 h 3987337"/>
              <a:gd name="connsiteX9-535" fmla="*/ 2096666 w 4565227"/>
              <a:gd name="connsiteY9-536" fmla="*/ 540222 h 3987337"/>
              <a:gd name="connsiteX10-537" fmla="*/ 3193579 w 4565227"/>
              <a:gd name="connsiteY10-538" fmla="*/ 0 h 3987337"/>
              <a:gd name="connsiteX0-539" fmla="*/ 3193579 w 4552807"/>
              <a:gd name="connsiteY0-540" fmla="*/ 0 h 3987337"/>
              <a:gd name="connsiteX1-541" fmla="*/ 4516411 w 4552807"/>
              <a:gd name="connsiteY1-542" fmla="*/ 1225296 h 3987337"/>
              <a:gd name="connsiteX2-543" fmla="*/ 4144484 w 4552807"/>
              <a:gd name="connsiteY2-544" fmla="*/ 2710004 h 3987337"/>
              <a:gd name="connsiteX3-545" fmla="*/ 3750299 w 4552807"/>
              <a:gd name="connsiteY3-546" fmla="*/ 3336638 h 3987337"/>
              <a:gd name="connsiteX4-547" fmla="*/ 2413291 w 4552807"/>
              <a:gd name="connsiteY4-548" fmla="*/ 3980688 h 3987337"/>
              <a:gd name="connsiteX5-549" fmla="*/ 827930 w 4552807"/>
              <a:gd name="connsiteY5-550" fmla="*/ 2916113 h 3987337"/>
              <a:gd name="connsiteX6-551" fmla="*/ 5371 w 4552807"/>
              <a:gd name="connsiteY6-552" fmla="*/ 1639824 h 3987337"/>
              <a:gd name="connsiteX7-553" fmla="*/ 1328203 w 4552807"/>
              <a:gd name="connsiteY7-554" fmla="*/ 414528 h 3987337"/>
              <a:gd name="connsiteX8-555" fmla="*/ 2096666 w 4552807"/>
              <a:gd name="connsiteY8-556" fmla="*/ 540222 h 3987337"/>
              <a:gd name="connsiteX9-557" fmla="*/ 3193579 w 4552807"/>
              <a:gd name="connsiteY9-558" fmla="*/ 0 h 3987337"/>
              <a:gd name="connsiteX0-559" fmla="*/ 3193579 w 4527529"/>
              <a:gd name="connsiteY0-560" fmla="*/ 0 h 3992180"/>
              <a:gd name="connsiteX1-561" fmla="*/ 4516411 w 4527529"/>
              <a:gd name="connsiteY1-562" fmla="*/ 1225296 h 3992180"/>
              <a:gd name="connsiteX2-563" fmla="*/ 3750299 w 4527529"/>
              <a:gd name="connsiteY2-564" fmla="*/ 3336638 h 3992180"/>
              <a:gd name="connsiteX3-565" fmla="*/ 2413291 w 4527529"/>
              <a:gd name="connsiteY3-566" fmla="*/ 3980688 h 3992180"/>
              <a:gd name="connsiteX4-567" fmla="*/ 827930 w 4527529"/>
              <a:gd name="connsiteY4-568" fmla="*/ 2916113 h 3992180"/>
              <a:gd name="connsiteX5-569" fmla="*/ 5371 w 4527529"/>
              <a:gd name="connsiteY5-570" fmla="*/ 1639824 h 3992180"/>
              <a:gd name="connsiteX6-571" fmla="*/ 1328203 w 4527529"/>
              <a:gd name="connsiteY6-572" fmla="*/ 414528 h 3992180"/>
              <a:gd name="connsiteX7-573" fmla="*/ 2096666 w 4527529"/>
              <a:gd name="connsiteY7-574" fmla="*/ 540222 h 3992180"/>
              <a:gd name="connsiteX8-575" fmla="*/ 3193579 w 4527529"/>
              <a:gd name="connsiteY8-576" fmla="*/ 0 h 3992180"/>
              <a:gd name="connsiteX0-577" fmla="*/ 3193579 w 4527529"/>
              <a:gd name="connsiteY0-578" fmla="*/ 35391 h 4027571"/>
              <a:gd name="connsiteX1-579" fmla="*/ 4516411 w 4527529"/>
              <a:gd name="connsiteY1-580" fmla="*/ 1260687 h 4027571"/>
              <a:gd name="connsiteX2-581" fmla="*/ 3750299 w 4527529"/>
              <a:gd name="connsiteY2-582" fmla="*/ 3372029 h 4027571"/>
              <a:gd name="connsiteX3-583" fmla="*/ 2413291 w 4527529"/>
              <a:gd name="connsiteY3-584" fmla="*/ 4016079 h 4027571"/>
              <a:gd name="connsiteX4-585" fmla="*/ 827930 w 4527529"/>
              <a:gd name="connsiteY4-586" fmla="*/ 2951504 h 4027571"/>
              <a:gd name="connsiteX5-587" fmla="*/ 5371 w 4527529"/>
              <a:gd name="connsiteY5-588" fmla="*/ 1675215 h 4027571"/>
              <a:gd name="connsiteX6-589" fmla="*/ 1328203 w 4527529"/>
              <a:gd name="connsiteY6-590" fmla="*/ 449919 h 4027571"/>
              <a:gd name="connsiteX7-591" fmla="*/ 3193579 w 4527529"/>
              <a:gd name="connsiteY7-592" fmla="*/ 35391 h 4027571"/>
              <a:gd name="connsiteX0-593" fmla="*/ 3193579 w 4565002"/>
              <a:gd name="connsiteY0-594" fmla="*/ 35391 h 4016329"/>
              <a:gd name="connsiteX1-595" fmla="*/ 4516411 w 4565002"/>
              <a:gd name="connsiteY1-596" fmla="*/ 1260687 h 4016329"/>
              <a:gd name="connsiteX2-597" fmla="*/ 4099091 w 4565002"/>
              <a:gd name="connsiteY2-598" fmla="*/ 3032664 h 4016329"/>
              <a:gd name="connsiteX3-599" fmla="*/ 2413291 w 4565002"/>
              <a:gd name="connsiteY3-600" fmla="*/ 4016079 h 4016329"/>
              <a:gd name="connsiteX4-601" fmla="*/ 827930 w 4565002"/>
              <a:gd name="connsiteY4-602" fmla="*/ 2951504 h 4016329"/>
              <a:gd name="connsiteX5-603" fmla="*/ 5371 w 4565002"/>
              <a:gd name="connsiteY5-604" fmla="*/ 1675215 h 4016329"/>
              <a:gd name="connsiteX6-605" fmla="*/ 1328203 w 4565002"/>
              <a:gd name="connsiteY6-606" fmla="*/ 449919 h 4016329"/>
              <a:gd name="connsiteX7-607" fmla="*/ 3193579 w 4565002"/>
              <a:gd name="connsiteY7-608" fmla="*/ 35391 h 4016329"/>
              <a:gd name="connsiteX0-609" fmla="*/ 3193579 w 4612859"/>
              <a:gd name="connsiteY0-610" fmla="*/ 35391 h 3190992"/>
              <a:gd name="connsiteX1-611" fmla="*/ 4516411 w 4612859"/>
              <a:gd name="connsiteY1-612" fmla="*/ 1260687 h 3190992"/>
              <a:gd name="connsiteX2-613" fmla="*/ 4099091 w 4612859"/>
              <a:gd name="connsiteY2-614" fmla="*/ 3032664 h 3190992"/>
              <a:gd name="connsiteX3-615" fmla="*/ 827930 w 4612859"/>
              <a:gd name="connsiteY3-616" fmla="*/ 2951504 h 3190992"/>
              <a:gd name="connsiteX4-617" fmla="*/ 5371 w 4612859"/>
              <a:gd name="connsiteY4-618" fmla="*/ 1675215 h 3190992"/>
              <a:gd name="connsiteX5-619" fmla="*/ 1328203 w 4612859"/>
              <a:gd name="connsiteY5-620" fmla="*/ 449919 h 3190992"/>
              <a:gd name="connsiteX6-621" fmla="*/ 3193579 w 4612859"/>
              <a:gd name="connsiteY6-622" fmla="*/ 35391 h 3190992"/>
              <a:gd name="connsiteX0-623" fmla="*/ 3193579 w 4576581"/>
              <a:gd name="connsiteY0-624" fmla="*/ 35391 h 3555801"/>
              <a:gd name="connsiteX1-625" fmla="*/ 4516411 w 4576581"/>
              <a:gd name="connsiteY1-626" fmla="*/ 1260687 h 3555801"/>
              <a:gd name="connsiteX2-627" fmla="*/ 4099091 w 4576581"/>
              <a:gd name="connsiteY2-628" fmla="*/ 3032664 h 3555801"/>
              <a:gd name="connsiteX3-629" fmla="*/ 1891610 w 4576581"/>
              <a:gd name="connsiteY3-630" fmla="*/ 3554984 h 3555801"/>
              <a:gd name="connsiteX4-631" fmla="*/ 827930 w 4576581"/>
              <a:gd name="connsiteY4-632" fmla="*/ 2951504 h 3555801"/>
              <a:gd name="connsiteX5-633" fmla="*/ 5371 w 4576581"/>
              <a:gd name="connsiteY5-634" fmla="*/ 1675215 h 3555801"/>
              <a:gd name="connsiteX6-635" fmla="*/ 1328203 w 4576581"/>
              <a:gd name="connsiteY6-636" fmla="*/ 449919 h 3555801"/>
              <a:gd name="connsiteX7-637" fmla="*/ 3193579 w 4576581"/>
              <a:gd name="connsiteY7-638" fmla="*/ 35391 h 3555801"/>
              <a:gd name="connsiteX0-639" fmla="*/ 3193579 w 4576581"/>
              <a:gd name="connsiteY0-640" fmla="*/ 35391 h 3571067"/>
              <a:gd name="connsiteX1-641" fmla="*/ 4516411 w 4576581"/>
              <a:gd name="connsiteY1-642" fmla="*/ 1260687 h 3571067"/>
              <a:gd name="connsiteX2-643" fmla="*/ 4099091 w 4576581"/>
              <a:gd name="connsiteY2-644" fmla="*/ 3032664 h 3571067"/>
              <a:gd name="connsiteX3-645" fmla="*/ 1891610 w 4576581"/>
              <a:gd name="connsiteY3-646" fmla="*/ 3554984 h 3571067"/>
              <a:gd name="connsiteX4-647" fmla="*/ 827930 w 4576581"/>
              <a:gd name="connsiteY4-648" fmla="*/ 2951504 h 3571067"/>
              <a:gd name="connsiteX5-649" fmla="*/ 5371 w 4576581"/>
              <a:gd name="connsiteY5-650" fmla="*/ 1675215 h 3571067"/>
              <a:gd name="connsiteX6-651" fmla="*/ 1328203 w 4576581"/>
              <a:gd name="connsiteY6-652" fmla="*/ 449919 h 3571067"/>
              <a:gd name="connsiteX7-653" fmla="*/ 3193579 w 4576581"/>
              <a:gd name="connsiteY7-654" fmla="*/ 35391 h 3571067"/>
              <a:gd name="connsiteX0-655" fmla="*/ 3204263 w 4587265"/>
              <a:gd name="connsiteY0-656" fmla="*/ 12359 h 3548035"/>
              <a:gd name="connsiteX1-657" fmla="*/ 4527095 w 4587265"/>
              <a:gd name="connsiteY1-658" fmla="*/ 1237655 h 3548035"/>
              <a:gd name="connsiteX2-659" fmla="*/ 4109775 w 4587265"/>
              <a:gd name="connsiteY2-660" fmla="*/ 3009632 h 3548035"/>
              <a:gd name="connsiteX3-661" fmla="*/ 1902294 w 4587265"/>
              <a:gd name="connsiteY3-662" fmla="*/ 3531952 h 3548035"/>
              <a:gd name="connsiteX4-663" fmla="*/ 838614 w 4587265"/>
              <a:gd name="connsiteY4-664" fmla="*/ 2928472 h 3548035"/>
              <a:gd name="connsiteX5-665" fmla="*/ 16055 w 4587265"/>
              <a:gd name="connsiteY5-666" fmla="*/ 1652183 h 3548035"/>
              <a:gd name="connsiteX6-667" fmla="*/ 1753666 w 4587265"/>
              <a:gd name="connsiteY6-668" fmla="*/ 1162178 h 3548035"/>
              <a:gd name="connsiteX7-669" fmla="*/ 3204263 w 4587265"/>
              <a:gd name="connsiteY7-670" fmla="*/ 12359 h 3548035"/>
              <a:gd name="connsiteX0-671" fmla="*/ 3204263 w 4528050"/>
              <a:gd name="connsiteY0-672" fmla="*/ 12359 h 3548035"/>
              <a:gd name="connsiteX1-673" fmla="*/ 4527095 w 4528050"/>
              <a:gd name="connsiteY1-674" fmla="*/ 1237655 h 3548035"/>
              <a:gd name="connsiteX2-675" fmla="*/ 3006839 w 4528050"/>
              <a:gd name="connsiteY2-676" fmla="*/ 2396890 h 3548035"/>
              <a:gd name="connsiteX3-677" fmla="*/ 1902294 w 4528050"/>
              <a:gd name="connsiteY3-678" fmla="*/ 3531952 h 3548035"/>
              <a:gd name="connsiteX4-679" fmla="*/ 838614 w 4528050"/>
              <a:gd name="connsiteY4-680" fmla="*/ 2928472 h 3548035"/>
              <a:gd name="connsiteX5-681" fmla="*/ 16055 w 4528050"/>
              <a:gd name="connsiteY5-682" fmla="*/ 1652183 h 3548035"/>
              <a:gd name="connsiteX6-683" fmla="*/ 1753666 w 4528050"/>
              <a:gd name="connsiteY6-684" fmla="*/ 1162178 h 3548035"/>
              <a:gd name="connsiteX7-685" fmla="*/ 3204263 w 4528050"/>
              <a:gd name="connsiteY7-686" fmla="*/ 12359 h 3548035"/>
              <a:gd name="connsiteX0-687" fmla="*/ 3204263 w 4529391"/>
              <a:gd name="connsiteY0-688" fmla="*/ 12359 h 3548035"/>
              <a:gd name="connsiteX1-689" fmla="*/ 4527095 w 4529391"/>
              <a:gd name="connsiteY1-690" fmla="*/ 1237655 h 3548035"/>
              <a:gd name="connsiteX2-691" fmla="*/ 3006839 w 4529391"/>
              <a:gd name="connsiteY2-692" fmla="*/ 2396890 h 3548035"/>
              <a:gd name="connsiteX3-693" fmla="*/ 1902294 w 4529391"/>
              <a:gd name="connsiteY3-694" fmla="*/ 3531952 h 3548035"/>
              <a:gd name="connsiteX4-695" fmla="*/ 838614 w 4529391"/>
              <a:gd name="connsiteY4-696" fmla="*/ 2928472 h 3548035"/>
              <a:gd name="connsiteX5-697" fmla="*/ 16055 w 4529391"/>
              <a:gd name="connsiteY5-698" fmla="*/ 1652183 h 3548035"/>
              <a:gd name="connsiteX6-699" fmla="*/ 1753666 w 4529391"/>
              <a:gd name="connsiteY6-700" fmla="*/ 1162178 h 3548035"/>
              <a:gd name="connsiteX7-701" fmla="*/ 3204263 w 4529391"/>
              <a:gd name="connsiteY7-702" fmla="*/ 12359 h 3548035"/>
              <a:gd name="connsiteX0-703" fmla="*/ 3204263 w 4529391"/>
              <a:gd name="connsiteY0-704" fmla="*/ 9 h 3535685"/>
              <a:gd name="connsiteX1-705" fmla="*/ 4527095 w 4529391"/>
              <a:gd name="connsiteY1-706" fmla="*/ 1225305 h 3535685"/>
              <a:gd name="connsiteX2-707" fmla="*/ 3006839 w 4529391"/>
              <a:gd name="connsiteY2-708" fmla="*/ 2384540 h 3535685"/>
              <a:gd name="connsiteX3-709" fmla="*/ 1902294 w 4529391"/>
              <a:gd name="connsiteY3-710" fmla="*/ 3519602 h 3535685"/>
              <a:gd name="connsiteX4-711" fmla="*/ 838614 w 4529391"/>
              <a:gd name="connsiteY4-712" fmla="*/ 2916122 h 3535685"/>
              <a:gd name="connsiteX5-713" fmla="*/ 16055 w 4529391"/>
              <a:gd name="connsiteY5-714" fmla="*/ 1639833 h 3535685"/>
              <a:gd name="connsiteX6-715" fmla="*/ 1753666 w 4529391"/>
              <a:gd name="connsiteY6-716" fmla="*/ 1149828 h 3535685"/>
              <a:gd name="connsiteX7-717" fmla="*/ 3204263 w 4529391"/>
              <a:gd name="connsiteY7-718" fmla="*/ 9 h 3535685"/>
              <a:gd name="connsiteX0-719" fmla="*/ 3372049 w 4697177"/>
              <a:gd name="connsiteY0-720" fmla="*/ 9 h 3722224"/>
              <a:gd name="connsiteX1-721" fmla="*/ 4694881 w 4697177"/>
              <a:gd name="connsiteY1-722" fmla="*/ 1225305 h 3722224"/>
              <a:gd name="connsiteX2-723" fmla="*/ 3174625 w 4697177"/>
              <a:gd name="connsiteY2-724" fmla="*/ 2384540 h 3722224"/>
              <a:gd name="connsiteX3-725" fmla="*/ 2070080 w 4697177"/>
              <a:gd name="connsiteY3-726" fmla="*/ 3519602 h 3722224"/>
              <a:gd name="connsiteX4-727" fmla="*/ 44866 w 4697177"/>
              <a:gd name="connsiteY4-728" fmla="*/ 3302621 h 3722224"/>
              <a:gd name="connsiteX5-729" fmla="*/ 183841 w 4697177"/>
              <a:gd name="connsiteY5-730" fmla="*/ 1639833 h 3722224"/>
              <a:gd name="connsiteX6-731" fmla="*/ 1921452 w 4697177"/>
              <a:gd name="connsiteY6-732" fmla="*/ 1149828 h 3722224"/>
              <a:gd name="connsiteX7-733" fmla="*/ 3372049 w 4697177"/>
              <a:gd name="connsiteY7-734" fmla="*/ 9 h 3722224"/>
              <a:gd name="connsiteX0-735" fmla="*/ 3188577 w 4513705"/>
              <a:gd name="connsiteY0-736" fmla="*/ 9 h 3531529"/>
              <a:gd name="connsiteX1-737" fmla="*/ 4511409 w 4513705"/>
              <a:gd name="connsiteY1-738" fmla="*/ 1225305 h 3531529"/>
              <a:gd name="connsiteX2-739" fmla="*/ 2991153 w 4513705"/>
              <a:gd name="connsiteY2-740" fmla="*/ 2384540 h 3531529"/>
              <a:gd name="connsiteX3-741" fmla="*/ 1886608 w 4513705"/>
              <a:gd name="connsiteY3-742" fmla="*/ 3519602 h 3531529"/>
              <a:gd name="connsiteX4-743" fmla="*/ 369 w 4513705"/>
              <a:gd name="connsiteY4-744" fmla="*/ 1639833 h 3531529"/>
              <a:gd name="connsiteX5-745" fmla="*/ 1737980 w 4513705"/>
              <a:gd name="connsiteY5-746" fmla="*/ 1149828 h 3531529"/>
              <a:gd name="connsiteX6-747" fmla="*/ 3188577 w 4513705"/>
              <a:gd name="connsiteY6-748" fmla="*/ 9 h 3531529"/>
              <a:gd name="connsiteX0-749" fmla="*/ 3188968 w 4514096"/>
              <a:gd name="connsiteY0-750" fmla="*/ 9 h 3671643"/>
              <a:gd name="connsiteX1-751" fmla="*/ 4511800 w 4514096"/>
              <a:gd name="connsiteY1-752" fmla="*/ 1225305 h 3671643"/>
              <a:gd name="connsiteX2-753" fmla="*/ 2991544 w 4514096"/>
              <a:gd name="connsiteY2-754" fmla="*/ 2384540 h 3671643"/>
              <a:gd name="connsiteX3-755" fmla="*/ 1538207 w 4514096"/>
              <a:gd name="connsiteY3-756" fmla="*/ 3661004 h 3671643"/>
              <a:gd name="connsiteX4-757" fmla="*/ 760 w 4514096"/>
              <a:gd name="connsiteY4-758" fmla="*/ 1639833 h 3671643"/>
              <a:gd name="connsiteX5-759" fmla="*/ 1738371 w 4514096"/>
              <a:gd name="connsiteY5-760" fmla="*/ 1149828 h 3671643"/>
              <a:gd name="connsiteX6-761" fmla="*/ 3188968 w 4514096"/>
              <a:gd name="connsiteY6-762" fmla="*/ 9 h 3671643"/>
              <a:gd name="connsiteX0-763" fmla="*/ 3199176 w 4524304"/>
              <a:gd name="connsiteY0-764" fmla="*/ 9 h 3671643"/>
              <a:gd name="connsiteX1-765" fmla="*/ 4522008 w 4524304"/>
              <a:gd name="connsiteY1-766" fmla="*/ 1225305 h 3671643"/>
              <a:gd name="connsiteX2-767" fmla="*/ 3001752 w 4524304"/>
              <a:gd name="connsiteY2-768" fmla="*/ 2384540 h 3671643"/>
              <a:gd name="connsiteX3-769" fmla="*/ 1548415 w 4524304"/>
              <a:gd name="connsiteY3-770" fmla="*/ 3661004 h 3671643"/>
              <a:gd name="connsiteX4-771" fmla="*/ 10968 w 4524304"/>
              <a:gd name="connsiteY4-772" fmla="*/ 1639833 h 3671643"/>
              <a:gd name="connsiteX5-773" fmla="*/ 1748579 w 4524304"/>
              <a:gd name="connsiteY5-774" fmla="*/ 1149828 h 3671643"/>
              <a:gd name="connsiteX6-775" fmla="*/ 3199176 w 4524304"/>
              <a:gd name="connsiteY6-776" fmla="*/ 9 h 3671643"/>
              <a:gd name="connsiteX0-777" fmla="*/ 3190772 w 4515900"/>
              <a:gd name="connsiteY0-778" fmla="*/ 9 h 3672220"/>
              <a:gd name="connsiteX1-779" fmla="*/ 4513604 w 4515900"/>
              <a:gd name="connsiteY1-780" fmla="*/ 1225305 h 3672220"/>
              <a:gd name="connsiteX2-781" fmla="*/ 2993348 w 4515900"/>
              <a:gd name="connsiteY2-782" fmla="*/ 2384540 h 3672220"/>
              <a:gd name="connsiteX3-783" fmla="*/ 1540011 w 4515900"/>
              <a:gd name="connsiteY3-784" fmla="*/ 3661004 h 3672220"/>
              <a:gd name="connsiteX4-785" fmla="*/ 2564 w 4515900"/>
              <a:gd name="connsiteY4-786" fmla="*/ 1639833 h 3672220"/>
              <a:gd name="connsiteX5-787" fmla="*/ 1740175 w 4515900"/>
              <a:gd name="connsiteY5-788" fmla="*/ 1149828 h 3672220"/>
              <a:gd name="connsiteX6-789" fmla="*/ 3190772 w 4515900"/>
              <a:gd name="connsiteY6-790" fmla="*/ 9 h 3672220"/>
              <a:gd name="connsiteX0-791" fmla="*/ 3288323 w 4613451"/>
              <a:gd name="connsiteY0-792" fmla="*/ 9 h 3675016"/>
              <a:gd name="connsiteX1-793" fmla="*/ 4611155 w 4613451"/>
              <a:gd name="connsiteY1-794" fmla="*/ 1225305 h 3675016"/>
              <a:gd name="connsiteX2-795" fmla="*/ 3090899 w 4613451"/>
              <a:gd name="connsiteY2-796" fmla="*/ 2384540 h 3675016"/>
              <a:gd name="connsiteX3-797" fmla="*/ 1637562 w 4613451"/>
              <a:gd name="connsiteY3-798" fmla="*/ 3661004 h 3675016"/>
              <a:gd name="connsiteX4-799" fmla="*/ 100115 w 4613451"/>
              <a:gd name="connsiteY4-800" fmla="*/ 1639833 h 3675016"/>
              <a:gd name="connsiteX5-801" fmla="*/ 1837726 w 4613451"/>
              <a:gd name="connsiteY5-802" fmla="*/ 1149828 h 3675016"/>
              <a:gd name="connsiteX6-803" fmla="*/ 3288323 w 4613451"/>
              <a:gd name="connsiteY6-804" fmla="*/ 9 h 3675016"/>
              <a:gd name="connsiteX0-805" fmla="*/ 3288323 w 4613983"/>
              <a:gd name="connsiteY0-806" fmla="*/ 7545 h 3682552"/>
              <a:gd name="connsiteX1-807" fmla="*/ 4611155 w 4613983"/>
              <a:gd name="connsiteY1-808" fmla="*/ 1232841 h 3682552"/>
              <a:gd name="connsiteX2-809" fmla="*/ 3090899 w 4613983"/>
              <a:gd name="connsiteY2-810" fmla="*/ 2392076 h 3682552"/>
              <a:gd name="connsiteX3-811" fmla="*/ 1637562 w 4613983"/>
              <a:gd name="connsiteY3-812" fmla="*/ 3668540 h 3682552"/>
              <a:gd name="connsiteX4-813" fmla="*/ 100115 w 4613983"/>
              <a:gd name="connsiteY4-814" fmla="*/ 1647369 h 3682552"/>
              <a:gd name="connsiteX5-815" fmla="*/ 1837726 w 4613983"/>
              <a:gd name="connsiteY5-816" fmla="*/ 1157364 h 3682552"/>
              <a:gd name="connsiteX6-817" fmla="*/ 3288323 w 4613983"/>
              <a:gd name="connsiteY6-818" fmla="*/ 7545 h 3682552"/>
              <a:gd name="connsiteX0-819" fmla="*/ 3218224 w 4543635"/>
              <a:gd name="connsiteY0-820" fmla="*/ 107098 h 3780379"/>
              <a:gd name="connsiteX1-821" fmla="*/ 4541056 w 4543635"/>
              <a:gd name="connsiteY1-822" fmla="*/ 1332394 h 3780379"/>
              <a:gd name="connsiteX2-823" fmla="*/ 3020800 w 4543635"/>
              <a:gd name="connsiteY2-824" fmla="*/ 2491629 h 3780379"/>
              <a:gd name="connsiteX3-825" fmla="*/ 1567463 w 4543635"/>
              <a:gd name="connsiteY3-826" fmla="*/ 3768093 h 3780379"/>
              <a:gd name="connsiteX4-827" fmla="*/ 30016 w 4543635"/>
              <a:gd name="connsiteY4-828" fmla="*/ 1746922 h 3780379"/>
              <a:gd name="connsiteX5-829" fmla="*/ 758959 w 4543635"/>
              <a:gd name="connsiteY5-830" fmla="*/ 248248 h 3780379"/>
              <a:gd name="connsiteX6-831" fmla="*/ 3218224 w 4543635"/>
              <a:gd name="connsiteY6-832" fmla="*/ 107098 h 3780379"/>
              <a:gd name="connsiteX0-833" fmla="*/ 3372964 w 4698375"/>
              <a:gd name="connsiteY0-834" fmla="*/ 107098 h 3782989"/>
              <a:gd name="connsiteX1-835" fmla="*/ 4695796 w 4698375"/>
              <a:gd name="connsiteY1-836" fmla="*/ 1332394 h 3782989"/>
              <a:gd name="connsiteX2-837" fmla="*/ 3175540 w 4698375"/>
              <a:gd name="connsiteY2-838" fmla="*/ 2491629 h 3782989"/>
              <a:gd name="connsiteX3-839" fmla="*/ 1722203 w 4698375"/>
              <a:gd name="connsiteY3-840" fmla="*/ 3768093 h 3782989"/>
              <a:gd name="connsiteX4-841" fmla="*/ 184756 w 4698375"/>
              <a:gd name="connsiteY4-842" fmla="*/ 1746922 h 3782989"/>
              <a:gd name="connsiteX5-843" fmla="*/ 913699 w 4698375"/>
              <a:gd name="connsiteY5-844" fmla="*/ 248248 h 3782989"/>
              <a:gd name="connsiteX6-845" fmla="*/ 3372964 w 4698375"/>
              <a:gd name="connsiteY6-846" fmla="*/ 107098 h 3782989"/>
              <a:gd name="connsiteX0-847" fmla="*/ 3208885 w 4534247"/>
              <a:gd name="connsiteY0-848" fmla="*/ 119479 h 3792793"/>
              <a:gd name="connsiteX1-849" fmla="*/ 4531717 w 4534247"/>
              <a:gd name="connsiteY1-850" fmla="*/ 1344775 h 3792793"/>
              <a:gd name="connsiteX2-851" fmla="*/ 3011461 w 4534247"/>
              <a:gd name="connsiteY2-852" fmla="*/ 2504010 h 3792793"/>
              <a:gd name="connsiteX3-853" fmla="*/ 1558124 w 4534247"/>
              <a:gd name="connsiteY3-854" fmla="*/ 3780474 h 3792793"/>
              <a:gd name="connsiteX4-855" fmla="*/ 20677 w 4534247"/>
              <a:gd name="connsiteY4-856" fmla="*/ 1759303 h 3792793"/>
              <a:gd name="connsiteX5-857" fmla="*/ 843888 w 4534247"/>
              <a:gd name="connsiteY5-858" fmla="*/ 232349 h 3792793"/>
              <a:gd name="connsiteX6-859" fmla="*/ 3208885 w 4534247"/>
              <a:gd name="connsiteY6-860" fmla="*/ 119479 h 3792793"/>
              <a:gd name="connsiteX0-861" fmla="*/ 3210354 w 4535716"/>
              <a:gd name="connsiteY0-862" fmla="*/ 154661 h 3827975"/>
              <a:gd name="connsiteX1-863" fmla="*/ 4533186 w 4535716"/>
              <a:gd name="connsiteY1-864" fmla="*/ 1379957 h 3827975"/>
              <a:gd name="connsiteX2-865" fmla="*/ 3012930 w 4535716"/>
              <a:gd name="connsiteY2-866" fmla="*/ 2539192 h 3827975"/>
              <a:gd name="connsiteX3-867" fmla="*/ 1559593 w 4535716"/>
              <a:gd name="connsiteY3-868" fmla="*/ 3815656 h 3827975"/>
              <a:gd name="connsiteX4-869" fmla="*/ 22146 w 4535716"/>
              <a:gd name="connsiteY4-870" fmla="*/ 1794485 h 3827975"/>
              <a:gd name="connsiteX5-871" fmla="*/ 845357 w 4535716"/>
              <a:gd name="connsiteY5-872" fmla="*/ 267531 h 3827975"/>
              <a:gd name="connsiteX6-873" fmla="*/ 3210354 w 4535716"/>
              <a:gd name="connsiteY6-874" fmla="*/ 154661 h 3827975"/>
              <a:gd name="connsiteX0-875" fmla="*/ 3100131 w 4425493"/>
              <a:gd name="connsiteY0-876" fmla="*/ 133738 h 3799501"/>
              <a:gd name="connsiteX1-877" fmla="*/ 4422963 w 4425493"/>
              <a:gd name="connsiteY1-878" fmla="*/ 1359034 h 3799501"/>
              <a:gd name="connsiteX2-879" fmla="*/ 2902707 w 4425493"/>
              <a:gd name="connsiteY2-880" fmla="*/ 2518269 h 3799501"/>
              <a:gd name="connsiteX3-881" fmla="*/ 1449370 w 4425493"/>
              <a:gd name="connsiteY3-882" fmla="*/ 3794733 h 3799501"/>
              <a:gd name="connsiteX4-883" fmla="*/ 25044 w 4425493"/>
              <a:gd name="connsiteY4-884" fmla="*/ 2037512 h 3799501"/>
              <a:gd name="connsiteX5-885" fmla="*/ 735134 w 4425493"/>
              <a:gd name="connsiteY5-886" fmla="*/ 246608 h 3799501"/>
              <a:gd name="connsiteX6-887" fmla="*/ 3100131 w 4425493"/>
              <a:gd name="connsiteY6-888" fmla="*/ 133738 h 3799501"/>
              <a:gd name="connsiteX0-889" fmla="*/ 3305290 w 4630652"/>
              <a:gd name="connsiteY0-890" fmla="*/ 133738 h 3799501"/>
              <a:gd name="connsiteX1-891" fmla="*/ 4628122 w 4630652"/>
              <a:gd name="connsiteY1-892" fmla="*/ 1359034 h 3799501"/>
              <a:gd name="connsiteX2-893" fmla="*/ 3107866 w 4630652"/>
              <a:gd name="connsiteY2-894" fmla="*/ 2518269 h 3799501"/>
              <a:gd name="connsiteX3-895" fmla="*/ 1654529 w 4630652"/>
              <a:gd name="connsiteY3-896" fmla="*/ 3794733 h 3799501"/>
              <a:gd name="connsiteX4-897" fmla="*/ 230203 w 4630652"/>
              <a:gd name="connsiteY4-898" fmla="*/ 2037512 h 3799501"/>
              <a:gd name="connsiteX5-899" fmla="*/ 940293 w 4630652"/>
              <a:gd name="connsiteY5-900" fmla="*/ 246608 h 3799501"/>
              <a:gd name="connsiteX6-901" fmla="*/ 3305290 w 4630652"/>
              <a:gd name="connsiteY6-902" fmla="*/ 133738 h 3799501"/>
              <a:gd name="connsiteX0-903" fmla="*/ 3305290 w 4414564"/>
              <a:gd name="connsiteY0-904" fmla="*/ 144035 h 3809684"/>
              <a:gd name="connsiteX1-905" fmla="*/ 4411306 w 4414564"/>
              <a:gd name="connsiteY1-906" fmla="*/ 1520159 h 3809684"/>
              <a:gd name="connsiteX2-907" fmla="*/ 3107866 w 4414564"/>
              <a:gd name="connsiteY2-908" fmla="*/ 2528566 h 3809684"/>
              <a:gd name="connsiteX3-909" fmla="*/ 1654529 w 4414564"/>
              <a:gd name="connsiteY3-910" fmla="*/ 3805030 h 3809684"/>
              <a:gd name="connsiteX4-911" fmla="*/ 230203 w 4414564"/>
              <a:gd name="connsiteY4-912" fmla="*/ 2047809 h 3809684"/>
              <a:gd name="connsiteX5-913" fmla="*/ 940293 w 4414564"/>
              <a:gd name="connsiteY5-914" fmla="*/ 256905 h 3809684"/>
              <a:gd name="connsiteX6-915" fmla="*/ 3305290 w 4414564"/>
              <a:gd name="connsiteY6-916" fmla="*/ 144035 h 3809684"/>
              <a:gd name="connsiteX0-917" fmla="*/ 3305290 w 4423509"/>
              <a:gd name="connsiteY0-918" fmla="*/ 144035 h 3809684"/>
              <a:gd name="connsiteX1-919" fmla="*/ 4411306 w 4423509"/>
              <a:gd name="connsiteY1-920" fmla="*/ 1520159 h 3809684"/>
              <a:gd name="connsiteX2-921" fmla="*/ 3107866 w 4423509"/>
              <a:gd name="connsiteY2-922" fmla="*/ 2528566 h 3809684"/>
              <a:gd name="connsiteX3-923" fmla="*/ 1654529 w 4423509"/>
              <a:gd name="connsiteY3-924" fmla="*/ 3805030 h 3809684"/>
              <a:gd name="connsiteX4-925" fmla="*/ 230203 w 4423509"/>
              <a:gd name="connsiteY4-926" fmla="*/ 2047809 h 3809684"/>
              <a:gd name="connsiteX5-927" fmla="*/ 940293 w 4423509"/>
              <a:gd name="connsiteY5-928" fmla="*/ 256905 h 3809684"/>
              <a:gd name="connsiteX6-929" fmla="*/ 3305290 w 4423509"/>
              <a:gd name="connsiteY6-930" fmla="*/ 144035 h 3809684"/>
              <a:gd name="connsiteX0-931" fmla="*/ 3305290 w 4424866"/>
              <a:gd name="connsiteY0-932" fmla="*/ 144035 h 3809684"/>
              <a:gd name="connsiteX1-933" fmla="*/ 4411306 w 4424866"/>
              <a:gd name="connsiteY1-934" fmla="*/ 1520159 h 3809684"/>
              <a:gd name="connsiteX2-935" fmla="*/ 3107866 w 4424866"/>
              <a:gd name="connsiteY2-936" fmla="*/ 2528566 h 3809684"/>
              <a:gd name="connsiteX3-937" fmla="*/ 1654529 w 4424866"/>
              <a:gd name="connsiteY3-938" fmla="*/ 3805030 h 3809684"/>
              <a:gd name="connsiteX4-939" fmla="*/ 230203 w 4424866"/>
              <a:gd name="connsiteY4-940" fmla="*/ 2047809 h 3809684"/>
              <a:gd name="connsiteX5-941" fmla="*/ 940293 w 4424866"/>
              <a:gd name="connsiteY5-942" fmla="*/ 256905 h 3809684"/>
              <a:gd name="connsiteX6-943" fmla="*/ 3305290 w 4424866"/>
              <a:gd name="connsiteY6-944" fmla="*/ 144035 h 3809684"/>
              <a:gd name="connsiteX0-945" fmla="*/ 3305290 w 4424866"/>
              <a:gd name="connsiteY0-946" fmla="*/ 144035 h 3809198"/>
              <a:gd name="connsiteX1-947" fmla="*/ 4411306 w 4424866"/>
              <a:gd name="connsiteY1-948" fmla="*/ 1520159 h 3809198"/>
              <a:gd name="connsiteX2-949" fmla="*/ 3107866 w 4424866"/>
              <a:gd name="connsiteY2-950" fmla="*/ 2528566 h 3809198"/>
              <a:gd name="connsiteX3-951" fmla="*/ 1654529 w 4424866"/>
              <a:gd name="connsiteY3-952" fmla="*/ 3805030 h 3809198"/>
              <a:gd name="connsiteX4-953" fmla="*/ 230203 w 4424866"/>
              <a:gd name="connsiteY4-954" fmla="*/ 2047809 h 3809198"/>
              <a:gd name="connsiteX5-955" fmla="*/ 940293 w 4424866"/>
              <a:gd name="connsiteY5-956" fmla="*/ 256905 h 3809198"/>
              <a:gd name="connsiteX6-957" fmla="*/ 3305290 w 4424866"/>
              <a:gd name="connsiteY6-958" fmla="*/ 144035 h 3809198"/>
              <a:gd name="connsiteX0-959" fmla="*/ 3305290 w 4424866"/>
              <a:gd name="connsiteY0-960" fmla="*/ 144035 h 3809427"/>
              <a:gd name="connsiteX1-961" fmla="*/ 4411306 w 4424866"/>
              <a:gd name="connsiteY1-962" fmla="*/ 1520159 h 3809427"/>
              <a:gd name="connsiteX2-963" fmla="*/ 3107866 w 4424866"/>
              <a:gd name="connsiteY2-964" fmla="*/ 2528566 h 3809427"/>
              <a:gd name="connsiteX3-965" fmla="*/ 1654529 w 4424866"/>
              <a:gd name="connsiteY3-966" fmla="*/ 3805030 h 3809427"/>
              <a:gd name="connsiteX4-967" fmla="*/ 230203 w 4424866"/>
              <a:gd name="connsiteY4-968" fmla="*/ 2047809 h 3809427"/>
              <a:gd name="connsiteX5-969" fmla="*/ 940293 w 4424866"/>
              <a:gd name="connsiteY5-970" fmla="*/ 256905 h 3809427"/>
              <a:gd name="connsiteX6-971" fmla="*/ 3305290 w 4424866"/>
              <a:gd name="connsiteY6-972" fmla="*/ 144035 h 3809427"/>
              <a:gd name="connsiteX0-973" fmla="*/ 3095788 w 4215364"/>
              <a:gd name="connsiteY0-974" fmla="*/ 144035 h 3303848"/>
              <a:gd name="connsiteX1-975" fmla="*/ 4201804 w 4215364"/>
              <a:gd name="connsiteY1-976" fmla="*/ 1520159 h 3303848"/>
              <a:gd name="connsiteX2-977" fmla="*/ 2898364 w 4215364"/>
              <a:gd name="connsiteY2-978" fmla="*/ 2528566 h 3303848"/>
              <a:gd name="connsiteX3-979" fmla="*/ 1360186 w 4215364"/>
              <a:gd name="connsiteY3-980" fmla="*/ 3295983 h 3303848"/>
              <a:gd name="connsiteX4-981" fmla="*/ 20701 w 4215364"/>
              <a:gd name="connsiteY4-982" fmla="*/ 2047809 h 3303848"/>
              <a:gd name="connsiteX5-983" fmla="*/ 730791 w 4215364"/>
              <a:gd name="connsiteY5-984" fmla="*/ 256905 h 3303848"/>
              <a:gd name="connsiteX6-985" fmla="*/ 3095788 w 4215364"/>
              <a:gd name="connsiteY6-986" fmla="*/ 144035 h 3303848"/>
              <a:gd name="connsiteX0-987" fmla="*/ 3141483 w 4261059"/>
              <a:gd name="connsiteY0-988" fmla="*/ 144035 h 3303848"/>
              <a:gd name="connsiteX1-989" fmla="*/ 4247499 w 4261059"/>
              <a:gd name="connsiteY1-990" fmla="*/ 1520159 h 3303848"/>
              <a:gd name="connsiteX2-991" fmla="*/ 2944059 w 4261059"/>
              <a:gd name="connsiteY2-992" fmla="*/ 2528566 h 3303848"/>
              <a:gd name="connsiteX3-993" fmla="*/ 1405881 w 4261059"/>
              <a:gd name="connsiteY3-994" fmla="*/ 3295983 h 3303848"/>
              <a:gd name="connsiteX4-995" fmla="*/ 66396 w 4261059"/>
              <a:gd name="connsiteY4-996" fmla="*/ 2047809 h 3303848"/>
              <a:gd name="connsiteX5-997" fmla="*/ 776486 w 4261059"/>
              <a:gd name="connsiteY5-998" fmla="*/ 256905 h 3303848"/>
              <a:gd name="connsiteX6-999" fmla="*/ 3141483 w 4261059"/>
              <a:gd name="connsiteY6-1000" fmla="*/ 144035 h 3303848"/>
              <a:gd name="connsiteX0-1001" fmla="*/ 3141483 w 4276613"/>
              <a:gd name="connsiteY0-1002" fmla="*/ 30182 h 3189995"/>
              <a:gd name="connsiteX1-1003" fmla="*/ 4247499 w 4276613"/>
              <a:gd name="connsiteY1-1004" fmla="*/ 1406306 h 3189995"/>
              <a:gd name="connsiteX2-1005" fmla="*/ 2944059 w 4276613"/>
              <a:gd name="connsiteY2-1006" fmla="*/ 2414713 h 3189995"/>
              <a:gd name="connsiteX3-1007" fmla="*/ 1405881 w 4276613"/>
              <a:gd name="connsiteY3-1008" fmla="*/ 3182130 h 3189995"/>
              <a:gd name="connsiteX4-1009" fmla="*/ 66396 w 4276613"/>
              <a:gd name="connsiteY4-1010" fmla="*/ 1933956 h 3189995"/>
              <a:gd name="connsiteX5-1011" fmla="*/ 776486 w 4276613"/>
              <a:gd name="connsiteY5-1012" fmla="*/ 143052 h 3189995"/>
              <a:gd name="connsiteX6-1013" fmla="*/ 3141483 w 4276613"/>
              <a:gd name="connsiteY6-1014" fmla="*/ 30182 h 3189995"/>
              <a:gd name="connsiteX0-1015" fmla="*/ 3141483 w 4300343"/>
              <a:gd name="connsiteY0-1016" fmla="*/ 27570 h 3187383"/>
              <a:gd name="connsiteX1-1017" fmla="*/ 4247499 w 4300343"/>
              <a:gd name="connsiteY1-1018" fmla="*/ 1403694 h 3187383"/>
              <a:gd name="connsiteX2-1019" fmla="*/ 2944059 w 4300343"/>
              <a:gd name="connsiteY2-1020" fmla="*/ 2412101 h 3187383"/>
              <a:gd name="connsiteX3-1021" fmla="*/ 1405881 w 4300343"/>
              <a:gd name="connsiteY3-1022" fmla="*/ 3179518 h 3187383"/>
              <a:gd name="connsiteX4-1023" fmla="*/ 66396 w 4300343"/>
              <a:gd name="connsiteY4-1024" fmla="*/ 1931344 h 3187383"/>
              <a:gd name="connsiteX5-1025" fmla="*/ 776486 w 4300343"/>
              <a:gd name="connsiteY5-1026" fmla="*/ 140440 h 3187383"/>
              <a:gd name="connsiteX6-1027" fmla="*/ 3141483 w 4300343"/>
              <a:gd name="connsiteY6-1028" fmla="*/ 27570 h 3187383"/>
              <a:gd name="connsiteX0-1029" fmla="*/ 3192242 w 4329484"/>
              <a:gd name="connsiteY0-1030" fmla="*/ 645502 h 3805315"/>
              <a:gd name="connsiteX1-1031" fmla="*/ 4298258 w 4329484"/>
              <a:gd name="connsiteY1-1032" fmla="*/ 2021626 h 3805315"/>
              <a:gd name="connsiteX2-1033" fmla="*/ 2994818 w 4329484"/>
              <a:gd name="connsiteY2-1034" fmla="*/ 3030033 h 3805315"/>
              <a:gd name="connsiteX3-1035" fmla="*/ 1456640 w 4329484"/>
              <a:gd name="connsiteY3-1036" fmla="*/ 3797450 h 3805315"/>
              <a:gd name="connsiteX4-1037" fmla="*/ 117155 w 4329484"/>
              <a:gd name="connsiteY4-1038" fmla="*/ 2549276 h 3805315"/>
              <a:gd name="connsiteX5-1039" fmla="*/ 416428 w 4329484"/>
              <a:gd name="connsiteY5-1040" fmla="*/ 95763 h 3805315"/>
              <a:gd name="connsiteX6-1041" fmla="*/ 3192242 w 4329484"/>
              <a:gd name="connsiteY6-1042" fmla="*/ 645502 h 3805315"/>
              <a:gd name="connsiteX0-1043" fmla="*/ 2556309 w 4275649"/>
              <a:gd name="connsiteY0-1044" fmla="*/ 1089309 h 3745540"/>
              <a:gd name="connsiteX1-1045" fmla="*/ 4271925 w 4275649"/>
              <a:gd name="connsiteY1-1046" fmla="*/ 1961851 h 3745540"/>
              <a:gd name="connsiteX2-1047" fmla="*/ 2968485 w 4275649"/>
              <a:gd name="connsiteY2-1048" fmla="*/ 2970258 h 3745540"/>
              <a:gd name="connsiteX3-1049" fmla="*/ 1430307 w 4275649"/>
              <a:gd name="connsiteY3-1050" fmla="*/ 3737675 h 3745540"/>
              <a:gd name="connsiteX4-1051" fmla="*/ 90822 w 4275649"/>
              <a:gd name="connsiteY4-1052" fmla="*/ 2489501 h 3745540"/>
              <a:gd name="connsiteX5-1053" fmla="*/ 390095 w 4275649"/>
              <a:gd name="connsiteY5-1054" fmla="*/ 35988 h 3745540"/>
              <a:gd name="connsiteX6-1055" fmla="*/ 2556309 w 4275649"/>
              <a:gd name="connsiteY6-1056" fmla="*/ 1089309 h 3745540"/>
              <a:gd name="connsiteX0-1057" fmla="*/ 2556309 w 4275649"/>
              <a:gd name="connsiteY0-1058" fmla="*/ 1079563 h 3735794"/>
              <a:gd name="connsiteX1-1059" fmla="*/ 4271925 w 4275649"/>
              <a:gd name="connsiteY1-1060" fmla="*/ 1952105 h 3735794"/>
              <a:gd name="connsiteX2-1061" fmla="*/ 2968485 w 4275649"/>
              <a:gd name="connsiteY2-1062" fmla="*/ 2960512 h 3735794"/>
              <a:gd name="connsiteX3-1063" fmla="*/ 1430307 w 4275649"/>
              <a:gd name="connsiteY3-1064" fmla="*/ 3727929 h 3735794"/>
              <a:gd name="connsiteX4-1065" fmla="*/ 90822 w 4275649"/>
              <a:gd name="connsiteY4-1066" fmla="*/ 2479755 h 3735794"/>
              <a:gd name="connsiteX5-1067" fmla="*/ 390095 w 4275649"/>
              <a:gd name="connsiteY5-1068" fmla="*/ 26242 h 3735794"/>
              <a:gd name="connsiteX6-1069" fmla="*/ 2556309 w 4275649"/>
              <a:gd name="connsiteY6-1070" fmla="*/ 1079563 h 3735794"/>
              <a:gd name="connsiteX0-1071" fmla="*/ 3145210 w 4864550"/>
              <a:gd name="connsiteY0-1072" fmla="*/ 1080878 h 3735989"/>
              <a:gd name="connsiteX1-1073" fmla="*/ 4860826 w 4864550"/>
              <a:gd name="connsiteY1-1074" fmla="*/ 1953420 h 3735989"/>
              <a:gd name="connsiteX2-1075" fmla="*/ 3557386 w 4864550"/>
              <a:gd name="connsiteY2-1076" fmla="*/ 2961827 h 3735989"/>
              <a:gd name="connsiteX3-1077" fmla="*/ 2019208 w 4864550"/>
              <a:gd name="connsiteY3-1078" fmla="*/ 3729244 h 3735989"/>
              <a:gd name="connsiteX4-1079" fmla="*/ 30366 w 4864550"/>
              <a:gd name="connsiteY4-1080" fmla="*/ 2520826 h 3735989"/>
              <a:gd name="connsiteX5-1081" fmla="*/ 978996 w 4864550"/>
              <a:gd name="connsiteY5-1082" fmla="*/ 27557 h 3735989"/>
              <a:gd name="connsiteX6-1083" fmla="*/ 3145210 w 4864550"/>
              <a:gd name="connsiteY6-1084" fmla="*/ 1080878 h 3735989"/>
              <a:gd name="connsiteX0-1085" fmla="*/ 3145210 w 4864550"/>
              <a:gd name="connsiteY0-1086" fmla="*/ 1080878 h 3999226"/>
              <a:gd name="connsiteX1-1087" fmla="*/ 4860826 w 4864550"/>
              <a:gd name="connsiteY1-1088" fmla="*/ 1953420 h 3999226"/>
              <a:gd name="connsiteX2-1089" fmla="*/ 3557386 w 4864550"/>
              <a:gd name="connsiteY2-1090" fmla="*/ 2961827 h 3999226"/>
              <a:gd name="connsiteX3-1091" fmla="*/ 2019208 w 4864550"/>
              <a:gd name="connsiteY3-1092" fmla="*/ 3994287 h 3999226"/>
              <a:gd name="connsiteX4-1093" fmla="*/ 30366 w 4864550"/>
              <a:gd name="connsiteY4-1094" fmla="*/ 2520826 h 3999226"/>
              <a:gd name="connsiteX5-1095" fmla="*/ 978996 w 4864550"/>
              <a:gd name="connsiteY5-1096" fmla="*/ 27557 h 3999226"/>
              <a:gd name="connsiteX6-1097" fmla="*/ 3145210 w 4864550"/>
              <a:gd name="connsiteY6-1098" fmla="*/ 1080878 h 3999226"/>
              <a:gd name="connsiteX0-1099" fmla="*/ 3145210 w 4864550"/>
              <a:gd name="connsiteY0-1100" fmla="*/ 1080878 h 3996043"/>
              <a:gd name="connsiteX1-1101" fmla="*/ 4860826 w 4864550"/>
              <a:gd name="connsiteY1-1102" fmla="*/ 1953420 h 3996043"/>
              <a:gd name="connsiteX2-1103" fmla="*/ 3557386 w 4864550"/>
              <a:gd name="connsiteY2-1104" fmla="*/ 2961827 h 3996043"/>
              <a:gd name="connsiteX3-1105" fmla="*/ 2019208 w 4864550"/>
              <a:gd name="connsiteY3-1106" fmla="*/ 3994287 h 3996043"/>
              <a:gd name="connsiteX4-1107" fmla="*/ 30366 w 4864550"/>
              <a:gd name="connsiteY4-1108" fmla="*/ 2520826 h 3996043"/>
              <a:gd name="connsiteX5-1109" fmla="*/ 978996 w 4864550"/>
              <a:gd name="connsiteY5-1110" fmla="*/ 27557 h 3996043"/>
              <a:gd name="connsiteX6-1111" fmla="*/ 3145210 w 4864550"/>
              <a:gd name="connsiteY6-1112" fmla="*/ 1080878 h 3996043"/>
              <a:gd name="connsiteX0-1113" fmla="*/ 3145210 w 4872075"/>
              <a:gd name="connsiteY0-1114" fmla="*/ 1080878 h 3997943"/>
              <a:gd name="connsiteX1-1115" fmla="*/ 4860826 w 4872075"/>
              <a:gd name="connsiteY1-1116" fmla="*/ 1953420 h 3997943"/>
              <a:gd name="connsiteX2-1117" fmla="*/ 3795925 w 4872075"/>
              <a:gd name="connsiteY2-1118" fmla="*/ 2908818 h 3997943"/>
              <a:gd name="connsiteX3-1119" fmla="*/ 2019208 w 4872075"/>
              <a:gd name="connsiteY3-1120" fmla="*/ 3994287 h 3997943"/>
              <a:gd name="connsiteX4-1121" fmla="*/ 30366 w 4872075"/>
              <a:gd name="connsiteY4-1122" fmla="*/ 2520826 h 3997943"/>
              <a:gd name="connsiteX5-1123" fmla="*/ 978996 w 4872075"/>
              <a:gd name="connsiteY5-1124" fmla="*/ 27557 h 3997943"/>
              <a:gd name="connsiteX6-1125" fmla="*/ 3145210 w 4872075"/>
              <a:gd name="connsiteY6-1126" fmla="*/ 1080878 h 3997943"/>
              <a:gd name="connsiteX0-1127" fmla="*/ 3145210 w 4872075"/>
              <a:gd name="connsiteY0-1128" fmla="*/ 1080878 h 3995733"/>
              <a:gd name="connsiteX1-1129" fmla="*/ 4860826 w 4872075"/>
              <a:gd name="connsiteY1-1130" fmla="*/ 1953420 h 3995733"/>
              <a:gd name="connsiteX2-1131" fmla="*/ 3795925 w 4872075"/>
              <a:gd name="connsiteY2-1132" fmla="*/ 2908818 h 3995733"/>
              <a:gd name="connsiteX3-1133" fmla="*/ 2019208 w 4872075"/>
              <a:gd name="connsiteY3-1134" fmla="*/ 3994287 h 3995733"/>
              <a:gd name="connsiteX4-1135" fmla="*/ 30366 w 4872075"/>
              <a:gd name="connsiteY4-1136" fmla="*/ 2520826 h 3995733"/>
              <a:gd name="connsiteX5-1137" fmla="*/ 978996 w 4872075"/>
              <a:gd name="connsiteY5-1138" fmla="*/ 27557 h 3995733"/>
              <a:gd name="connsiteX6-1139" fmla="*/ 3145210 w 4872075"/>
              <a:gd name="connsiteY6-1140" fmla="*/ 1080878 h 3995733"/>
              <a:gd name="connsiteX0-1141" fmla="*/ 3204084 w 4870724"/>
              <a:gd name="connsiteY0-1142" fmla="*/ 4870 h 4500344"/>
              <a:gd name="connsiteX1-1143" fmla="*/ 4861198 w 4870724"/>
              <a:gd name="connsiteY1-1144" fmla="*/ 2458031 h 4500344"/>
              <a:gd name="connsiteX2-1145" fmla="*/ 3796297 w 4870724"/>
              <a:gd name="connsiteY2-1146" fmla="*/ 3413429 h 4500344"/>
              <a:gd name="connsiteX3-1147" fmla="*/ 2019580 w 4870724"/>
              <a:gd name="connsiteY3-1148" fmla="*/ 4498898 h 4500344"/>
              <a:gd name="connsiteX4-1149" fmla="*/ 30738 w 4870724"/>
              <a:gd name="connsiteY4-1150" fmla="*/ 3025437 h 4500344"/>
              <a:gd name="connsiteX5-1151" fmla="*/ 979368 w 4870724"/>
              <a:gd name="connsiteY5-1152" fmla="*/ 532168 h 4500344"/>
              <a:gd name="connsiteX6-1153" fmla="*/ 3204084 w 4870724"/>
              <a:gd name="connsiteY6-1154" fmla="*/ 4870 h 4500344"/>
              <a:gd name="connsiteX0-1155" fmla="*/ 3204084 w 4913622"/>
              <a:gd name="connsiteY0-1156" fmla="*/ 5326 h 4500800"/>
              <a:gd name="connsiteX1-1157" fmla="*/ 4861198 w 4913622"/>
              <a:gd name="connsiteY1-1158" fmla="*/ 2458487 h 4500800"/>
              <a:gd name="connsiteX2-1159" fmla="*/ 2019580 w 4913622"/>
              <a:gd name="connsiteY2-1160" fmla="*/ 4499354 h 4500800"/>
              <a:gd name="connsiteX3-1161" fmla="*/ 30738 w 4913622"/>
              <a:gd name="connsiteY3-1162" fmla="*/ 3025893 h 4500800"/>
              <a:gd name="connsiteX4-1163" fmla="*/ 979368 w 4913622"/>
              <a:gd name="connsiteY4-1164" fmla="*/ 532624 h 4500800"/>
              <a:gd name="connsiteX5-1165" fmla="*/ 3204084 w 4913622"/>
              <a:gd name="connsiteY5-1166" fmla="*/ 5326 h 4500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913622" h="4500800">
                <a:moveTo>
                  <a:pt x="3204084" y="5326"/>
                </a:moveTo>
                <a:cubicBezTo>
                  <a:pt x="4738951" y="-111019"/>
                  <a:pt x="5058615" y="1709482"/>
                  <a:pt x="4861198" y="2458487"/>
                </a:cubicBezTo>
                <a:cubicBezTo>
                  <a:pt x="4663781" y="3207492"/>
                  <a:pt x="2824656" y="4404786"/>
                  <a:pt x="2019580" y="4499354"/>
                </a:cubicBezTo>
                <a:cubicBezTo>
                  <a:pt x="1087187" y="4540706"/>
                  <a:pt x="204107" y="3687015"/>
                  <a:pt x="30738" y="3025893"/>
                </a:cubicBezTo>
                <a:cubicBezTo>
                  <a:pt x="-142631" y="2364771"/>
                  <a:pt x="450477" y="1036052"/>
                  <a:pt x="979368" y="532624"/>
                </a:cubicBezTo>
                <a:cubicBezTo>
                  <a:pt x="1508259" y="29196"/>
                  <a:pt x="1669217" y="121671"/>
                  <a:pt x="3204084" y="5326"/>
                </a:cubicBezTo>
                <a:close/>
              </a:path>
            </a:pathLst>
          </a:custGeom>
          <a:solidFill>
            <a:srgbClr val="BC7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963" y="-1541852"/>
            <a:ext cx="4773736" cy="493285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66946" y="2802766"/>
            <a:ext cx="1234716" cy="1249914"/>
          </a:xfrm>
          <a:prstGeom prst="ellipse">
            <a:avLst/>
          </a:prstGeom>
          <a:noFill/>
          <a:ln w="508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"/>
          <p:cNvSpPr txBox="1"/>
          <p:nvPr/>
        </p:nvSpPr>
        <p:spPr>
          <a:xfrm>
            <a:off x="4451960" y="2746004"/>
            <a:ext cx="4376003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4500" b="1" spc="600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  <a:ea typeface="Baskerville SemiBold" panose="02020502070401020303" pitchFamily="18" charset="0"/>
              </a:rPr>
              <a:t>DailyC</a:t>
            </a:r>
            <a:r>
              <a:rPr lang="en-US" altLang="zh-CN" sz="4500" b="1" spc="600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  <a:ea typeface="Baskerville SemiBold" panose="02020502070401020303" pitchFamily="18" charset="0"/>
              </a:rPr>
              <a:t>ost</a:t>
            </a:r>
            <a:endParaRPr lang="en-US" altLang="zh-CN" sz="4500" b="1" spc="600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  <a:ea typeface="Baskerville SemiBold" panose="02020502070401020303" pitchFamily="18" charset="0"/>
            </a:endParaRPr>
          </a:p>
          <a:p>
            <a:pPr algn="ctr">
              <a:lnSpc>
                <a:spcPct val="80000"/>
              </a:lnSpc>
            </a:pPr>
            <a:endParaRPr lang="en-US" altLang="zh-CN" sz="2000" b="1" spc="600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  <a:ea typeface="Baskerville SemiBold" panose="02020502070401020303" pitchFamily="18" charset="0"/>
            </a:endParaRPr>
          </a:p>
        </p:txBody>
      </p:sp>
      <p:pic>
        <p:nvPicPr>
          <p:cNvPr id="2" name="图片 1" descr="ic_icon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675" y="3086100"/>
            <a:ext cx="685800" cy="685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62550" y="3771900"/>
            <a:ext cx="2813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Bodoni MT" panose="02070603080606020203" charset="0"/>
                <a:cs typeface="Bodoni MT" panose="02070603080606020203" charset="0"/>
                <a:sym typeface="+mn-ea"/>
              </a:rPr>
              <a:t>Gachon University</a:t>
            </a:r>
            <a:endParaRPr lang="en-US" altLang="zh-CN">
              <a:latin typeface="Bodoni MT" panose="02070603080606020203" charset="0"/>
              <a:cs typeface="Bodoni MT" panose="02070603080606020203" charset="0"/>
            </a:endParaRPr>
          </a:p>
          <a:p>
            <a:pPr algn="ctr"/>
            <a:r>
              <a:rPr lang="en-US" altLang="zh-CN">
                <a:latin typeface="Bodoni MT" panose="02070603080606020203" charset="0"/>
                <a:cs typeface="Bodoni MT" panose="02070603080606020203" charset="0"/>
              </a:rPr>
              <a:t>Integrated Project</a:t>
            </a:r>
            <a:endParaRPr lang="en-US" altLang="zh-CN">
              <a:latin typeface="Bodoni MT" panose="02070603080606020203" charset="0"/>
              <a:cs typeface="Bodoni MT" panose="02070603080606020203" charset="0"/>
            </a:endParaRPr>
          </a:p>
          <a:p>
            <a:pPr algn="ctr"/>
            <a:r>
              <a:rPr lang="en-US" altLang="zh-CN">
                <a:latin typeface="Bodoni MT" panose="02070603080606020203" charset="0"/>
                <a:cs typeface="Bodoni MT" panose="02070603080606020203" charset="0"/>
              </a:rPr>
              <a:t>Team2</a:t>
            </a:r>
            <a:endParaRPr lang="en-US" altLang="zh-CN">
              <a:latin typeface="Bodoni MT" panose="02070603080606020203" charset="0"/>
              <a:cs typeface="Bodoni MT" panose="02070603080606020203" charset="0"/>
            </a:endParaRPr>
          </a:p>
          <a:p>
            <a:pPr algn="ctr"/>
            <a:r>
              <a:rPr lang="en-US" altLang="zh-CN">
                <a:latin typeface="Bodoni MT" panose="02070603080606020203" charset="0"/>
                <a:cs typeface="Bodoni MT" panose="02070603080606020203" charset="0"/>
              </a:rPr>
              <a:t>2021.09.06</a:t>
            </a:r>
            <a:endParaRPr lang="en-US" altLang="zh-CN">
              <a:latin typeface="Bodoni MT" panose="02070603080606020203" charset="0"/>
              <a:cs typeface="Bodoni MT" panose="02070603080606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665" y="2338070"/>
            <a:ext cx="106610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5. Custom Soft Keyboard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(Draw soft keyboard display, bind with the specified EditText to use)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6. </a:t>
            </a:r>
            <a:r>
              <a:rPr lang="en-US" alt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Use of </a:t>
            </a: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ListView adapter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(ListView, GridView ---&gt;BaseAdapter)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(ViewPager--&gt;FragmentPagerAdapter/PagerAdapter)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7. Use of SQLite database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575" y="938769"/>
            <a:ext cx="6344130" cy="12725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Technical points of the project</a:t>
            </a:r>
            <a:endParaRPr lang="en-US" sz="4800" b="1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1665" y="2338070"/>
            <a:ext cx="10661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8. Define Drawable file, set style and some details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9. Use Android chart control "MPAndroidChart" to draw bar chart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575" y="938769"/>
            <a:ext cx="6344130" cy="12725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Technical points of the project</a:t>
            </a:r>
            <a:endParaRPr lang="en-US" sz="4800" b="1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569201" y="1269994"/>
            <a:ext cx="0" cy="4472702"/>
          </a:xfrm>
          <a:prstGeom prst="line">
            <a:avLst/>
          </a:prstGeom>
          <a:ln>
            <a:solidFill>
              <a:srgbClr val="6670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57115" y="1871345"/>
            <a:ext cx="2712085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>
                <a:solidFill>
                  <a:srgbClr val="66707A"/>
                </a:solidFill>
                <a:latin typeface="Playfair Display" pitchFamily="2" charset="77"/>
                <a:ea typeface="Baskerville" panose="02020502070401020303" pitchFamily="18" charset="0"/>
              </a:rPr>
              <a:t>Team Information </a:t>
            </a:r>
            <a:endParaRPr lang="en-US" sz="2800" dirty="0">
              <a:solidFill>
                <a:srgbClr val="6670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6450" y="3082290"/>
            <a:ext cx="295275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800" dirty="0">
                <a:solidFill>
                  <a:srgbClr val="66707A"/>
                </a:solidFill>
                <a:latin typeface="Playfair Display" pitchFamily="2" charset="77"/>
                <a:ea typeface="Baskerville" panose="02020502070401020303" pitchFamily="18" charset="0"/>
              </a:rPr>
              <a:t>Team leader</a:t>
            </a:r>
            <a:endParaRPr lang="en-US" sz="2800" dirty="0">
              <a:solidFill>
                <a:srgbClr val="6670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7355" y="3731868"/>
            <a:ext cx="20624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>
                <a:solidFill>
                  <a:srgbClr val="BC754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Wang Qing</a:t>
            </a:r>
            <a:endParaRPr lang="en-US" sz="2000" b="1" i="1" dirty="0">
              <a:solidFill>
                <a:srgbClr val="BC754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78445" y="4130675"/>
            <a:ext cx="3769360" cy="43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66707A"/>
                </a:solidFill>
                <a:latin typeface="Playfair Display" pitchFamily="2" charset="77"/>
                <a:ea typeface="Baskerville" panose="02020502070401020303" pitchFamily="18" charset="0"/>
              </a:rPr>
              <a:t>Project Manager</a:t>
            </a:r>
            <a:endParaRPr lang="en-US" sz="2800" dirty="0">
              <a:solidFill>
                <a:srgbClr val="6670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79953" y="4715209"/>
            <a:ext cx="206245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BC754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Zhao JiaMing</a:t>
            </a:r>
            <a:endParaRPr lang="en-US" sz="2000" b="1" i="1" dirty="0">
              <a:solidFill>
                <a:srgbClr val="BC754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65597" y="917973"/>
            <a:ext cx="2073499" cy="18630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800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The </a:t>
            </a:r>
            <a:endParaRPr lang="en-US" sz="4800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  <a:p>
            <a:pPr algn="r">
              <a:lnSpc>
                <a:spcPct val="80000"/>
              </a:lnSpc>
            </a:pPr>
            <a:r>
              <a:rPr lang="en-US" sz="4800" dirty="0">
                <a:solidFill>
                  <a:srgbClr val="BC7541"/>
                </a:solidFill>
                <a:latin typeface="Playfair Display" pitchFamily="2" charset="77"/>
                <a:ea typeface="Baskerville" panose="02020502070401020303" pitchFamily="18" charset="0"/>
              </a:rPr>
              <a:t>TEAM 2</a:t>
            </a:r>
            <a:endParaRPr lang="en-US" sz="4800" dirty="0">
              <a:solidFill>
                <a:srgbClr val="BC7541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28" grpId="0"/>
      <p:bldP spid="29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4702" y="1499346"/>
            <a:ext cx="6344130" cy="6819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Roles for us</a:t>
            </a:r>
            <a:endParaRPr lang="en-US" sz="4800" b="1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875" y="2237740"/>
            <a:ext cx="50831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i="1" spc="600" dirty="0">
                <a:solidFill>
                  <a:srgbClr val="BC7541"/>
                </a:solidFill>
                <a:latin typeface="Playfair Display" pitchFamily="2" charset="77"/>
                <a:ea typeface="Roboto" panose="02000000000000000000" pitchFamily="2" charset="0"/>
                <a:cs typeface="Arial" panose="020B0604020202020204" pitchFamily="34" charset="0"/>
              </a:rPr>
              <a:t>Leader</a:t>
            </a:r>
            <a:r>
              <a:rPr lang="zh-CN" altLang="en-US" sz="2000" i="1" spc="600" dirty="0">
                <a:solidFill>
                  <a:srgbClr val="BC7541"/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zh-CN" altLang="en-US" sz="2000" i="1" spc="600" dirty="0">
              <a:solidFill>
                <a:srgbClr val="BC7541"/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i="1" spc="600" dirty="0">
                <a:solidFill>
                  <a:srgbClr val="BC7541"/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WangQing</a:t>
            </a:r>
            <a:endParaRPr lang="zh-CN" altLang="en-US" sz="2000" i="1" spc="600" dirty="0">
              <a:solidFill>
                <a:srgbClr val="BC7541"/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Design style </a:t>
            </a:r>
            <a:endParaRPr lang="zh-CN" altLang="en-US" sz="2000" b="1" i="1" spc="600" dirty="0">
              <a:solidFill>
                <a:schemeClr val="accent5">
                  <a:lumMod val="75000"/>
                </a:schemeClr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draw</a:t>
            </a:r>
            <a:r>
              <a:rPr lang="en-US" altLang="zh-CN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 the page</a:t>
            </a:r>
            <a:r>
              <a:rPr lang="zh-CN" altLang="en-US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 layout</a:t>
            </a:r>
            <a:endParaRPr lang="zh-CN" altLang="en-US" sz="2000" b="1" i="1" spc="600" dirty="0">
              <a:solidFill>
                <a:schemeClr val="accent5">
                  <a:lumMod val="75000"/>
                </a:schemeClr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logic</a:t>
            </a:r>
            <a:r>
              <a:rPr lang="en-US" altLang="zh-CN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 code</a:t>
            </a:r>
            <a:r>
              <a:rPr lang="zh-CN" altLang="en-US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 writing</a:t>
            </a:r>
            <a:endParaRPr lang="zh-CN" altLang="en-US" sz="2000" b="1" i="1" spc="600" dirty="0">
              <a:solidFill>
                <a:schemeClr val="accent5">
                  <a:lumMod val="75000"/>
                </a:schemeClr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208369" y="4836378"/>
            <a:ext cx="3230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600" dirty="0">
                <a:solidFill>
                  <a:srgbClr val="AFAEB3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MODERN 2.0</a:t>
            </a:r>
            <a:endParaRPr lang="en-US" sz="1000" spc="600" dirty="0">
              <a:solidFill>
                <a:srgbClr val="AFAEB3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6270625" y="2237740"/>
            <a:ext cx="51473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2000" i="1" spc="600" dirty="0">
                <a:solidFill>
                  <a:srgbClr val="BC7541"/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Project manager</a:t>
            </a:r>
            <a:r>
              <a:rPr lang="zh-CN" altLang="en-US" sz="2000" i="1" spc="600" dirty="0">
                <a:solidFill>
                  <a:srgbClr val="BC7541"/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zh-CN" altLang="en-US" sz="2000" i="1" spc="600" dirty="0">
              <a:solidFill>
                <a:srgbClr val="BC7541"/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i="1" spc="600" dirty="0">
                <a:solidFill>
                  <a:srgbClr val="BC7541"/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Zhao Jiaming</a:t>
            </a:r>
            <a:endParaRPr lang="zh-CN" altLang="en-US" sz="2000" i="1" spc="600" dirty="0">
              <a:solidFill>
                <a:srgbClr val="BC7541"/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PPT preparation</a:t>
            </a:r>
            <a:endParaRPr lang="zh-CN" altLang="en-US" sz="2000" b="1" i="1" spc="600" dirty="0">
              <a:solidFill>
                <a:schemeClr val="accent5">
                  <a:lumMod val="75000"/>
                </a:schemeClr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Project conception requirement analysis   database construction chart drawing</a:t>
            </a:r>
            <a:endParaRPr lang="zh-CN" altLang="en-US" sz="2000" b="1" i="1" spc="600" dirty="0">
              <a:solidFill>
                <a:schemeClr val="accent5">
                  <a:lumMod val="75000"/>
                </a:schemeClr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 i="1" spc="600" dirty="0">
                <a:solidFill>
                  <a:schemeClr val="accent5">
                    <a:lumMod val="75000"/>
                  </a:schemeClr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test function</a:t>
            </a:r>
            <a:endParaRPr lang="zh-CN" altLang="en-US" sz="2000" b="1" i="1" spc="600" dirty="0">
              <a:solidFill>
                <a:schemeClr val="accent5">
                  <a:lumMod val="75000"/>
                </a:schemeClr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7657" y="3092561"/>
            <a:ext cx="6344130" cy="11741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Summary</a:t>
            </a:r>
            <a:endParaRPr lang="en-US" sz="8800" b="1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3265178" y="3508376"/>
            <a:ext cx="5507981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tx2">
                    <a:lumMod val="75000"/>
                  </a:schemeClr>
                </a:solidFill>
                <a:latin typeface="Playfair Display" pitchFamily="2" charset="77"/>
                <a:ea typeface="Roboto" panose="02000000000000000000" pitchFamily="2" charset="0"/>
              </a:rPr>
              <a:t>THANK YOU</a:t>
            </a:r>
            <a:endParaRPr lang="en-US" sz="5400" b="1" dirty="0">
              <a:solidFill>
                <a:schemeClr val="tx2">
                  <a:lumMod val="75000"/>
                </a:schemeClr>
              </a:solidFill>
              <a:latin typeface="Playfair Display" pitchFamily="2" charset="77"/>
              <a:ea typeface="Roboto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48360" y="630555"/>
            <a:ext cx="102603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altLang="en-ID" sz="3600" b="1" i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Description</a:t>
            </a:r>
            <a:endParaRPr lang="en-US" altLang="en-ID" sz="3600" b="1" i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altLang="en-ID" sz="3600" b="1" i="1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This project is a personal accounting tool based on the Android development platform</a:t>
            </a:r>
            <a:r>
              <a:rPr lang="en-US" alt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ID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Basic functions include recording the income and expen</a:t>
            </a:r>
            <a:r>
              <a:rPr lang="en-US" alt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of the day, calculating the total income and expen</a:t>
            </a:r>
            <a:r>
              <a:rPr lang="en-US" alt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of the day and the current month, being able to view historical bills, perform chart analysis and percentage analysis of the monthly income and expen</a:t>
            </a:r>
            <a:r>
              <a:rPr lang="en-US" alt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</a:t>
            </a: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endParaRPr lang="en-ID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3090" y="1758950"/>
            <a:ext cx="8656955" cy="6819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1" i="1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App function objectives.</a:t>
            </a:r>
            <a:endParaRPr lang="en-US" sz="4800" b="1" i="1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9040" y="2440940"/>
            <a:ext cx="5710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/>
              <a:t>1.Bookkeeping</a:t>
            </a:r>
            <a:endParaRPr lang="en-US" altLang="zh-CN" sz="2800" b="1" i="1"/>
          </a:p>
        </p:txBody>
      </p:sp>
      <p:sp>
        <p:nvSpPr>
          <p:cNvPr id="9" name="文本框 8"/>
          <p:cNvSpPr txBox="1"/>
          <p:nvPr/>
        </p:nvSpPr>
        <p:spPr>
          <a:xfrm>
            <a:off x="2479040" y="3456305"/>
            <a:ext cx="570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/>
              <a:t>2. Display bill specific information</a:t>
            </a:r>
            <a:endParaRPr lang="en-US" altLang="zh-CN" sz="2800" b="1" i="1"/>
          </a:p>
        </p:txBody>
      </p:sp>
      <p:sp>
        <p:nvSpPr>
          <p:cNvPr id="10" name="文本框 9"/>
          <p:cNvSpPr txBox="1"/>
          <p:nvPr/>
        </p:nvSpPr>
        <p:spPr>
          <a:xfrm>
            <a:off x="2479040" y="4598670"/>
            <a:ext cx="5713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/>
              <a:t>3. Analyze the bill situation (chart</a:t>
            </a:r>
            <a:endParaRPr lang="en-US" altLang="zh-CN" sz="28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6660" y="2682875"/>
            <a:ext cx="44970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微软雅黑" panose="020B0503020204020204" charset="-122"/>
                <a:cs typeface="Bodoni MT" panose="02070603080606020203" charset="0"/>
              </a:rPr>
              <a:t>Android Studio</a:t>
            </a:r>
            <a:endParaRPr lang="en-ID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微软雅黑" panose="020B0503020204020204" charset="-122"/>
              <a:cs typeface="Bodoni MT" panose="02070603080606020203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0670" y="490220"/>
            <a:ext cx="8785860" cy="12725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 </a:t>
            </a:r>
            <a:endParaRPr lang="en-US" sz="4800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4800" b="1" dirty="0">
                <a:solidFill>
                  <a:srgbClr val="BC7541"/>
                </a:solidFill>
                <a:latin typeface="Playfair Display" pitchFamily="2" charset="77"/>
                <a:ea typeface="Baskerville" panose="02020502070401020303" pitchFamily="18" charset="0"/>
              </a:rPr>
              <a:t>development environment</a:t>
            </a:r>
            <a:endParaRPr lang="en-US" sz="4800" b="1" dirty="0">
              <a:solidFill>
                <a:srgbClr val="BC7541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3073" y="2053538"/>
            <a:ext cx="78996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i="1" spc="600" dirty="0">
                <a:solidFill>
                  <a:srgbClr val="BC7541"/>
                </a:solidFill>
                <a:latin typeface="Playfair Display" pitchFamily="2" charset="77"/>
                <a:ea typeface="Roboto" panose="02000000000000000000" pitchFamily="2" charset="0"/>
                <a:cs typeface="Arial" panose="020B0604020202020204" pitchFamily="34" charset="0"/>
              </a:rPr>
              <a:t>Development platform</a:t>
            </a:r>
            <a:r>
              <a:rPr lang="zh-CN" altLang="en-US" sz="2000" i="1" spc="600" dirty="0">
                <a:solidFill>
                  <a:srgbClr val="BC7541"/>
                </a:solidFill>
                <a:latin typeface="Playfair Display" pitchFamily="2" charset="77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zh-CN" altLang="en-US" sz="2000" i="1" spc="600" dirty="0">
              <a:solidFill>
                <a:srgbClr val="BC7541"/>
              </a:solidFill>
              <a:latin typeface="Playfair Display" pitchFamily="2" charset="77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1033073" y="3745813"/>
            <a:ext cx="78996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sz="2000" i="1" spc="600" dirty="0">
                <a:solidFill>
                  <a:srgbClr val="BC7541"/>
                </a:solidFill>
                <a:latin typeface="Playfair Display" pitchFamily="2" charset="77"/>
                <a:ea typeface="Roboto" panose="02000000000000000000" pitchFamily="2" charset="0"/>
                <a:cs typeface="Arial" panose="020B0604020202020204" pitchFamily="34" charset="0"/>
              </a:rPr>
              <a:t>Development Language:</a:t>
            </a:r>
            <a:endParaRPr lang="en-US" sz="2000" i="1" spc="600" dirty="0">
              <a:solidFill>
                <a:srgbClr val="BC7541"/>
              </a:solidFill>
              <a:latin typeface="Playfair Display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6660" y="4401820"/>
            <a:ext cx="3925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b="1" i="1">
                <a:latin typeface="Bodoni MT" panose="02070603080606020203" charset="0"/>
                <a:cs typeface="Bodoni MT" panose="02070603080606020203" charset="0"/>
                <a:sym typeface="+mn-ea"/>
              </a:rPr>
              <a:t>Java</a:t>
            </a:r>
            <a:endParaRPr lang="en-US" altLang="zh-CN" sz="2000" b="1" i="1">
              <a:latin typeface="Bodoni MT" panose="02070603080606020203" charset="0"/>
              <a:cs typeface="Bodoni MT" panose="02070603080606020203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9705" y="2054225"/>
            <a:ext cx="98234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 </a:t>
            </a: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1.</a:t>
            </a:r>
            <a:r>
              <a:rPr lang="en-US" alt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T</a:t>
            </a: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oday's income and expenditure list and data page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charset="0"/>
              <a:ea typeface="Roboto" panose="02000000000000000000" pitchFamily="2" charset="0"/>
              <a:cs typeface="Bahnschrift Light" panose="020B0502040204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2. </a:t>
            </a:r>
            <a:r>
              <a:rPr lang="en-US" alt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R</a:t>
            </a: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ecord</a:t>
            </a:r>
            <a:r>
              <a:rPr lang="en-US" alt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ing </a:t>
            </a: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the details of each income or expense</a:t>
            </a:r>
            <a:r>
              <a:rPr lang="en-US" alt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 page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charset="0"/>
              <a:ea typeface="Roboto" panose="02000000000000000000" pitchFamily="2" charset="0"/>
              <a:cs typeface="Bahnschrift Light" panose="020B0502040204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3. History of bills page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charset="0"/>
              <a:ea typeface="Roboto" panose="02000000000000000000" pitchFamily="2" charset="0"/>
              <a:cs typeface="Bahnschrift Light" panose="020B0502040204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4.Monthly bill details chart page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charset="0"/>
              <a:ea typeface="Roboto" panose="02000000000000000000" pitchFamily="2" charset="0"/>
              <a:cs typeface="Bahnschrift Light" panose="020B0502040204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5. Search screen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charset="0"/>
              <a:ea typeface="Roboto" panose="02000000000000000000" pitchFamily="2" charset="0"/>
              <a:cs typeface="Bahnschrift Light" panose="020B0502040204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6. Settings screen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charset="0"/>
              <a:ea typeface="Roboto" panose="02000000000000000000" pitchFamily="2" charset="0"/>
              <a:cs typeface="Bahnschrift Light" panose="020B0502040204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charset="0"/>
                <a:ea typeface="Roboto" panose="02000000000000000000" pitchFamily="2" charset="0"/>
                <a:cs typeface="Bahnschrift Light" panose="020B0502040204020203" charset="0"/>
              </a:rPr>
              <a:t>7. "About" screen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ahnschrift Light" panose="020B0502040204020203" charset="0"/>
              <a:ea typeface="Roboto" panose="02000000000000000000" pitchFamily="2" charset="0"/>
              <a:cs typeface="Bahnschrift Light" panose="020B0502040204020203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51990" y="674370"/>
            <a:ext cx="7905750" cy="12725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Include pages: (may be modified later)</a:t>
            </a:r>
            <a:endParaRPr lang="en-US" sz="4800" b="1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61640" y="495300"/>
            <a:ext cx="5716905" cy="6819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final page display</a:t>
            </a:r>
            <a:endParaRPr lang="en-US" sz="4800" b="1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  <p:pic>
        <p:nvPicPr>
          <p:cNvPr id="4" name="图片 3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8385" y="1512570"/>
            <a:ext cx="2910840" cy="5227955"/>
          </a:xfrm>
          <a:prstGeom prst="rect">
            <a:avLst/>
          </a:prstGeom>
        </p:spPr>
      </p:pic>
      <p:pic>
        <p:nvPicPr>
          <p:cNvPr id="5" name="图片 4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45" y="1512570"/>
            <a:ext cx="2900680" cy="5231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83560" y="532765"/>
            <a:ext cx="5716905" cy="6819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final page display</a:t>
            </a:r>
            <a:endParaRPr lang="en-US" sz="4800" b="1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  <p:pic>
        <p:nvPicPr>
          <p:cNvPr id="2" name="图片 1" descr="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1485265"/>
            <a:ext cx="2978785" cy="5301615"/>
          </a:xfrm>
          <a:prstGeom prst="rect">
            <a:avLst/>
          </a:prstGeom>
        </p:spPr>
      </p:pic>
      <p:pic>
        <p:nvPicPr>
          <p:cNvPr id="3" name="图片 2" descr="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145" y="1484630"/>
            <a:ext cx="2965450" cy="530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3300" y="2246630"/>
            <a:ext cx="98234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Important technical points of the project</a:t>
            </a:r>
            <a:r>
              <a:rPr lang="zh-CN" alt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宋体" panose="02010600030101010101" pitchFamily="2" charset="-122"/>
                <a:cs typeface="Bodoni MT" panose="02070603080606020203" charset="0"/>
              </a:rPr>
              <a:t>：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1. drawing layout, using the properties and functions of the Android basic view control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2. use "</a:t>
            </a:r>
            <a:r>
              <a:rPr lang="en-US" alt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A</a:t>
            </a: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ctivity" to load page information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(including life cycle, jumping, passing values and other operations)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3. use "Fragment" to load the page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(viewpager nested fragment loading data, fragment switching)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  <a:p>
            <a:pPr>
              <a:lnSpc>
                <a:spcPct val="150000"/>
              </a:lnSpc>
            </a:pPr>
            <a:r>
              <a:rPr lang="en-ID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" panose="02070603080606020203" charset="0"/>
                <a:ea typeface="Roboto" panose="02000000000000000000" pitchFamily="2" charset="0"/>
                <a:cs typeface="Bodoni MT" panose="02070603080606020203" charset="0"/>
              </a:rPr>
              <a:t>4. Custom Dialog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" panose="02070603080606020203" charset="0"/>
              <a:ea typeface="Roboto" panose="02000000000000000000" pitchFamily="2" charset="0"/>
              <a:cs typeface="Bodoni MT" panose="02070603080606020203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7700" y="796290"/>
            <a:ext cx="6323330" cy="12725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Technical points of the project</a:t>
            </a:r>
            <a:endParaRPr lang="en-US" sz="4800" b="1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15575" y="938769"/>
            <a:ext cx="6344130" cy="12725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4800" b="1" dirty="0">
                <a:solidFill>
                  <a:srgbClr val="6A7A7A"/>
                </a:solidFill>
                <a:latin typeface="Playfair Display" pitchFamily="2" charset="77"/>
                <a:ea typeface="Baskerville" panose="02020502070401020303" pitchFamily="18" charset="0"/>
              </a:rPr>
              <a:t>Technical points of the project</a:t>
            </a:r>
            <a:endParaRPr lang="en-US" sz="4800" b="1" dirty="0">
              <a:solidFill>
                <a:srgbClr val="6A7A7A"/>
              </a:solidFill>
              <a:latin typeface="Playfair Display" pitchFamily="2" charset="77"/>
              <a:ea typeface="Baskerville" panose="02020502070401020303" pitchFamily="18" charset="0"/>
            </a:endParaRPr>
          </a:p>
        </p:txBody>
      </p:sp>
      <p:pic>
        <p:nvPicPr>
          <p:cNvPr id="3" name="图片 2" descr="c25dbfd92cfffcadc448ad3f06896d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885" y="2477135"/>
            <a:ext cx="3467735" cy="2961640"/>
          </a:xfrm>
          <a:prstGeom prst="rect">
            <a:avLst/>
          </a:prstGeom>
        </p:spPr>
      </p:pic>
      <p:pic>
        <p:nvPicPr>
          <p:cNvPr id="5" name="图片 4" descr="8f41f67f7367e2e86b35bbbe10131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765" y="2395220"/>
            <a:ext cx="3670300" cy="3126105"/>
          </a:xfrm>
          <a:prstGeom prst="rect">
            <a:avLst/>
          </a:prstGeom>
        </p:spPr>
      </p:pic>
      <p:pic>
        <p:nvPicPr>
          <p:cNvPr id="6" name="图片 5" descr="403d6a012d8e87e091ff63639b95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210" y="1892300"/>
            <a:ext cx="2406015" cy="4131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664,&quot;width&quot;:5461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2034</Words>
  <Application>WPS 演示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5" baseType="lpstr">
      <vt:lpstr>Arial</vt:lpstr>
      <vt:lpstr>宋体</vt:lpstr>
      <vt:lpstr>Wingdings</vt:lpstr>
      <vt:lpstr>Baskerville</vt:lpstr>
      <vt:lpstr>Palatino Linotype</vt:lpstr>
      <vt:lpstr>Baskerville SemiBold</vt:lpstr>
      <vt:lpstr>PMingLiU-ExtB</vt:lpstr>
      <vt:lpstr>Bodoni MT</vt:lpstr>
      <vt:lpstr>Playfair Display</vt:lpstr>
      <vt:lpstr>Segoe Print</vt:lpstr>
      <vt:lpstr>Roboto</vt:lpstr>
      <vt:lpstr>Wide Latin</vt:lpstr>
      <vt:lpstr>微软雅黑</vt:lpstr>
      <vt:lpstr>Bahnschrift Light</vt:lpstr>
      <vt:lpstr>Baskerville Old Face</vt:lpstr>
      <vt:lpstr>Calibri</vt:lpstr>
      <vt:lpstr>Arial Unicode MS</vt:lpstr>
      <vt:lpstr>Calibri Light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凡瑜</cp:lastModifiedBy>
  <cp:revision>233</cp:revision>
  <dcterms:created xsi:type="dcterms:W3CDTF">2019-06-27T03:51:00Z</dcterms:created>
  <dcterms:modified xsi:type="dcterms:W3CDTF">2021-11-08T10:03:58Z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794A0553C5E74A07A4FF0D3702751225</vt:lpwstr>
  </property>
  <property fmtid="{D5CDD505-2E9C-101B-9397-08002B2CF9AE}" pid="3" name="KSOProductBuildVer">
    <vt:lpwstr>2052-11.1.0.11045</vt:lpwstr>
  </property>
</Properties>
</file>