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E46-EA47-4F6F-BD80-D28F57F1B56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C931-9A81-44A1-A83C-45E7FB70EA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E46-EA47-4F6F-BD80-D28F57F1B56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C931-9A81-44A1-A83C-45E7FB70EA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E46-EA47-4F6F-BD80-D28F57F1B56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C931-9A81-44A1-A83C-45E7FB70EA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E46-EA47-4F6F-BD80-D28F57F1B56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C931-9A81-44A1-A83C-45E7FB70EA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E46-EA47-4F6F-BD80-D28F57F1B56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C931-9A81-44A1-A83C-45E7FB70EA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E46-EA47-4F6F-BD80-D28F57F1B56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C931-9A81-44A1-A83C-45E7FB70EA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E46-EA47-4F6F-BD80-D28F57F1B56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C931-9A81-44A1-A83C-45E7FB70EA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E46-EA47-4F6F-BD80-D28F57F1B56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C931-9A81-44A1-A83C-45E7FB70EA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E46-EA47-4F6F-BD80-D28F57F1B56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C931-9A81-44A1-A83C-45E7FB70EA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E46-EA47-4F6F-BD80-D28F57F1B56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C931-9A81-44A1-A83C-45E7FB70EA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E46-EA47-4F6F-BD80-D28F57F1B56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C931-9A81-44A1-A83C-45E7FB70EA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9AE46-EA47-4F6F-BD80-D28F57F1B56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8C931-9A81-44A1-A83C-45E7FB70EA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/>
          <p:cNvCxnSpPr>
            <a:stCxn id="6" idx="0"/>
            <a:endCxn id="26" idx="1"/>
          </p:cNvCxnSpPr>
          <p:nvPr/>
        </p:nvCxnSpPr>
        <p:spPr>
          <a:xfrm rot="5400000" flipH="1" flipV="1">
            <a:off x="3270220" y="132627"/>
            <a:ext cx="946426" cy="192489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0"/>
            <a:endCxn id="26" idx="3"/>
          </p:cNvCxnSpPr>
          <p:nvPr/>
        </p:nvCxnSpPr>
        <p:spPr>
          <a:xfrm rot="16200000" flipV="1">
            <a:off x="5514936" y="307809"/>
            <a:ext cx="946426" cy="157453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334632" y="1568289"/>
            <a:ext cx="1237500" cy="162812"/>
          </a:xfrm>
          <a:prstGeom prst="rect">
            <a:avLst/>
          </a:prstGeom>
          <a:solidFill>
            <a:srgbClr val="FFC000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Universal Trait</a:t>
            </a:r>
            <a:endParaRPr lang="zh-CN" altLang="en-US" sz="1200" dirty="0"/>
          </a:p>
        </p:txBody>
      </p:sp>
      <p:cxnSp>
        <p:nvCxnSpPr>
          <p:cNvPr id="19" name="直接箭头连接符 18"/>
          <p:cNvCxnSpPr>
            <a:stCxn id="18" idx="0"/>
            <a:endCxn id="26" idx="2"/>
          </p:cNvCxnSpPr>
          <p:nvPr/>
        </p:nvCxnSpPr>
        <p:spPr>
          <a:xfrm rot="5400000" flipH="1" flipV="1">
            <a:off x="4485297" y="1100204"/>
            <a:ext cx="936170" cy="158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4585030" y="428604"/>
            <a:ext cx="736704" cy="203515"/>
            <a:chOff x="3428992" y="357166"/>
            <a:chExt cx="1071570" cy="357190"/>
          </a:xfrm>
        </p:grpSpPr>
        <p:sp>
          <p:nvSpPr>
            <p:cNvPr id="5" name="矩形 4"/>
            <p:cNvSpPr/>
            <p:nvPr/>
          </p:nvSpPr>
          <p:spPr>
            <a:xfrm>
              <a:off x="3428992" y="357166"/>
              <a:ext cx="1071570" cy="28575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Any</a:t>
              </a:r>
              <a:endParaRPr lang="zh-CN" altLang="en-US" sz="12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3604777" y="678356"/>
              <a:ext cx="720000" cy="3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2285984" y="1568289"/>
            <a:ext cx="1000132" cy="223471"/>
            <a:chOff x="2000232" y="1500174"/>
            <a:chExt cx="1000132" cy="223471"/>
          </a:xfrm>
        </p:grpSpPr>
        <p:sp>
          <p:nvSpPr>
            <p:cNvPr id="6" name="矩形 5"/>
            <p:cNvSpPr/>
            <p:nvPr/>
          </p:nvSpPr>
          <p:spPr>
            <a:xfrm>
              <a:off x="2000232" y="1500174"/>
              <a:ext cx="990000" cy="16281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AnyVal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2000232" y="1677926"/>
              <a:ext cx="45263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5" name="矩形 44"/>
            <p:cNvSpPr/>
            <p:nvPr/>
          </p:nvSpPr>
          <p:spPr>
            <a:xfrm>
              <a:off x="2106328" y="1677926"/>
              <a:ext cx="45263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2212425" y="1677926"/>
              <a:ext cx="45263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2318521" y="1677926"/>
              <a:ext cx="45263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8" name="矩形 47"/>
            <p:cNvSpPr/>
            <p:nvPr/>
          </p:nvSpPr>
          <p:spPr>
            <a:xfrm>
              <a:off x="2424618" y="1677926"/>
              <a:ext cx="45263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9" name="矩形 48"/>
            <p:cNvSpPr/>
            <p:nvPr/>
          </p:nvSpPr>
          <p:spPr>
            <a:xfrm>
              <a:off x="2530714" y="1677926"/>
              <a:ext cx="45263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2636811" y="1677926"/>
              <a:ext cx="45263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1" name="矩形 50"/>
            <p:cNvSpPr/>
            <p:nvPr/>
          </p:nvSpPr>
          <p:spPr>
            <a:xfrm>
              <a:off x="2742907" y="1677926"/>
              <a:ext cx="45263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2" name="矩形 51"/>
            <p:cNvSpPr/>
            <p:nvPr/>
          </p:nvSpPr>
          <p:spPr>
            <a:xfrm>
              <a:off x="2849003" y="1677926"/>
              <a:ext cx="45263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2955101" y="1677926"/>
              <a:ext cx="45263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57" name="矩形 56"/>
          <p:cNvSpPr/>
          <p:nvPr/>
        </p:nvSpPr>
        <p:spPr>
          <a:xfrm>
            <a:off x="620586" y="2179666"/>
            <a:ext cx="736704" cy="162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Double</a:t>
            </a:r>
            <a:endParaRPr lang="zh-CN" altLang="en-US" sz="1200" dirty="0"/>
          </a:p>
        </p:txBody>
      </p:sp>
      <p:cxnSp>
        <p:nvCxnSpPr>
          <p:cNvPr id="58" name="直接箭头连接符 57"/>
          <p:cNvCxnSpPr>
            <a:stCxn id="57" idx="0"/>
            <a:endCxn id="44" idx="2"/>
          </p:cNvCxnSpPr>
          <p:nvPr/>
        </p:nvCxnSpPr>
        <p:spPr>
          <a:xfrm rot="5400000" flipH="1" flipV="1">
            <a:off x="1454824" y="1325874"/>
            <a:ext cx="387906" cy="131967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834900" y="2468408"/>
            <a:ext cx="736704" cy="162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Float</a:t>
            </a:r>
            <a:endParaRPr lang="zh-CN" altLang="en-US" sz="1200" dirty="0"/>
          </a:p>
        </p:txBody>
      </p:sp>
      <p:sp>
        <p:nvSpPr>
          <p:cNvPr id="62" name="矩形 61"/>
          <p:cNvSpPr/>
          <p:nvPr/>
        </p:nvSpPr>
        <p:spPr>
          <a:xfrm>
            <a:off x="1120652" y="2757150"/>
            <a:ext cx="736704" cy="162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Long</a:t>
            </a:r>
            <a:endParaRPr lang="zh-CN" altLang="en-US" sz="1200" dirty="0"/>
          </a:p>
        </p:txBody>
      </p:sp>
      <p:sp>
        <p:nvSpPr>
          <p:cNvPr id="63" name="矩形 62"/>
          <p:cNvSpPr/>
          <p:nvPr/>
        </p:nvSpPr>
        <p:spPr>
          <a:xfrm>
            <a:off x="1477842" y="3045892"/>
            <a:ext cx="736704" cy="162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Int</a:t>
            </a:r>
            <a:endParaRPr lang="zh-CN" altLang="en-US" sz="1200" dirty="0"/>
          </a:p>
        </p:txBody>
      </p:sp>
      <p:sp>
        <p:nvSpPr>
          <p:cNvPr id="64" name="矩形 63"/>
          <p:cNvSpPr/>
          <p:nvPr/>
        </p:nvSpPr>
        <p:spPr>
          <a:xfrm>
            <a:off x="1906470" y="3334634"/>
            <a:ext cx="736704" cy="162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Short</a:t>
            </a:r>
            <a:endParaRPr lang="zh-CN" altLang="en-US" sz="1200" dirty="0"/>
          </a:p>
        </p:txBody>
      </p:sp>
      <p:sp>
        <p:nvSpPr>
          <p:cNvPr id="65" name="矩形 64"/>
          <p:cNvSpPr/>
          <p:nvPr/>
        </p:nvSpPr>
        <p:spPr>
          <a:xfrm>
            <a:off x="2357422" y="3623378"/>
            <a:ext cx="736704" cy="162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Byte</a:t>
            </a:r>
            <a:endParaRPr lang="zh-CN" altLang="en-US" sz="1200" dirty="0"/>
          </a:p>
        </p:txBody>
      </p:sp>
      <p:sp>
        <p:nvSpPr>
          <p:cNvPr id="66" name="矩形 65"/>
          <p:cNvSpPr/>
          <p:nvPr/>
        </p:nvSpPr>
        <p:spPr>
          <a:xfrm>
            <a:off x="2786050" y="3357562"/>
            <a:ext cx="1332000" cy="1628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User Value Classes</a:t>
            </a:r>
            <a:endParaRPr lang="zh-CN" altLang="en-US" sz="1200" dirty="0"/>
          </a:p>
        </p:txBody>
      </p:sp>
      <p:sp>
        <p:nvSpPr>
          <p:cNvPr id="67" name="矩形 66"/>
          <p:cNvSpPr/>
          <p:nvPr/>
        </p:nvSpPr>
        <p:spPr>
          <a:xfrm>
            <a:off x="3428992" y="2885186"/>
            <a:ext cx="736704" cy="162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Char</a:t>
            </a:r>
            <a:endParaRPr lang="zh-CN" altLang="en-US" sz="1200" dirty="0"/>
          </a:p>
        </p:txBody>
      </p:sp>
      <p:sp>
        <p:nvSpPr>
          <p:cNvPr id="68" name="矩形 67"/>
          <p:cNvSpPr/>
          <p:nvPr/>
        </p:nvSpPr>
        <p:spPr>
          <a:xfrm>
            <a:off x="3714744" y="2504183"/>
            <a:ext cx="736704" cy="162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Boolean</a:t>
            </a:r>
            <a:endParaRPr lang="zh-CN" altLang="en-US" sz="1200" dirty="0"/>
          </a:p>
        </p:txBody>
      </p:sp>
      <p:sp>
        <p:nvSpPr>
          <p:cNvPr id="69" name="矩形 68"/>
          <p:cNvSpPr/>
          <p:nvPr/>
        </p:nvSpPr>
        <p:spPr>
          <a:xfrm>
            <a:off x="3929058" y="2143116"/>
            <a:ext cx="736704" cy="1628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Unit</a:t>
            </a:r>
            <a:endParaRPr lang="zh-CN" altLang="en-US" sz="1200" dirty="0"/>
          </a:p>
        </p:txBody>
      </p:sp>
      <p:cxnSp>
        <p:nvCxnSpPr>
          <p:cNvPr id="70" name="直接箭头连接符 69"/>
          <p:cNvCxnSpPr>
            <a:stCxn id="61" idx="0"/>
            <a:endCxn id="45" idx="2"/>
          </p:cNvCxnSpPr>
          <p:nvPr/>
        </p:nvCxnSpPr>
        <p:spPr>
          <a:xfrm rot="5400000" flipH="1" flipV="1">
            <a:off x="1470658" y="1524354"/>
            <a:ext cx="676648" cy="12114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2" idx="0"/>
            <a:endCxn id="46" idx="2"/>
          </p:cNvCxnSpPr>
          <p:nvPr/>
        </p:nvCxnSpPr>
        <p:spPr>
          <a:xfrm rot="5400000" flipH="1" flipV="1">
            <a:off x="1522211" y="1758553"/>
            <a:ext cx="965390" cy="10318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3" idx="0"/>
            <a:endCxn id="47" idx="2"/>
          </p:cNvCxnSpPr>
          <p:nvPr/>
        </p:nvCxnSpPr>
        <p:spPr>
          <a:xfrm rot="5400000" flipH="1" flipV="1">
            <a:off x="1609483" y="2028471"/>
            <a:ext cx="1254132" cy="78071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4" idx="0"/>
            <a:endCxn id="48" idx="2"/>
          </p:cNvCxnSpPr>
          <p:nvPr/>
        </p:nvCxnSpPr>
        <p:spPr>
          <a:xfrm rot="5400000" flipH="1" flipV="1">
            <a:off x="1732475" y="2334107"/>
            <a:ext cx="1542874" cy="45818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6" idx="0"/>
            <a:endCxn id="50" idx="2"/>
          </p:cNvCxnSpPr>
          <p:nvPr/>
        </p:nvCxnSpPr>
        <p:spPr>
          <a:xfrm rot="16200000" flipV="1">
            <a:off x="2415722" y="2321233"/>
            <a:ext cx="1565802" cy="5068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5" idx="0"/>
            <a:endCxn id="49" idx="2"/>
          </p:cNvCxnSpPr>
          <p:nvPr/>
        </p:nvCxnSpPr>
        <p:spPr>
          <a:xfrm rot="5400000" flipH="1" flipV="1">
            <a:off x="1866627" y="2650907"/>
            <a:ext cx="1831618" cy="11332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8" idx="0"/>
            <a:endCxn id="52" idx="2"/>
          </p:cNvCxnSpPr>
          <p:nvPr/>
        </p:nvCxnSpPr>
        <p:spPr>
          <a:xfrm rot="16200000" flipV="1">
            <a:off x="3264031" y="1685117"/>
            <a:ext cx="712423" cy="92570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67" idx="0"/>
            <a:endCxn id="51" idx="2"/>
          </p:cNvCxnSpPr>
          <p:nvPr/>
        </p:nvCxnSpPr>
        <p:spPr>
          <a:xfrm rot="16200000" flipV="1">
            <a:off x="2877605" y="1965446"/>
            <a:ext cx="1093426" cy="74605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69" idx="0"/>
            <a:endCxn id="53" idx="2"/>
          </p:cNvCxnSpPr>
          <p:nvPr/>
        </p:nvCxnSpPr>
        <p:spPr>
          <a:xfrm rot="16200000" flipV="1">
            <a:off x="3604770" y="1450475"/>
            <a:ext cx="351356" cy="103392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5418094" y="2143116"/>
            <a:ext cx="736704" cy="162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Iterable</a:t>
            </a:r>
            <a:endParaRPr lang="zh-CN" altLang="en-US" sz="1200" dirty="0"/>
          </a:p>
        </p:txBody>
      </p:sp>
      <p:sp>
        <p:nvSpPr>
          <p:cNvPr id="104" name="矩形 103"/>
          <p:cNvSpPr/>
          <p:nvPr/>
        </p:nvSpPr>
        <p:spPr>
          <a:xfrm>
            <a:off x="7643834" y="2571744"/>
            <a:ext cx="1260000" cy="1628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User Java classes</a:t>
            </a:r>
            <a:endParaRPr lang="zh-CN" altLang="en-US" sz="1200" dirty="0"/>
          </a:p>
        </p:txBody>
      </p:sp>
      <p:cxnSp>
        <p:nvCxnSpPr>
          <p:cNvPr id="105" name="直接箭头连接符 104"/>
          <p:cNvCxnSpPr>
            <a:stCxn id="101" idx="0"/>
            <a:endCxn id="106" idx="2"/>
          </p:cNvCxnSpPr>
          <p:nvPr/>
        </p:nvCxnSpPr>
        <p:spPr>
          <a:xfrm rot="5400000" flipH="1" flipV="1">
            <a:off x="5971039" y="1601333"/>
            <a:ext cx="357190" cy="7263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02" idx="0"/>
            <a:endCxn id="107" idx="2"/>
          </p:cNvCxnSpPr>
          <p:nvPr/>
        </p:nvCxnSpPr>
        <p:spPr>
          <a:xfrm rot="5400000" flipH="1" flipV="1">
            <a:off x="5948546" y="2112731"/>
            <a:ext cx="1045819" cy="39221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03" idx="0"/>
            <a:endCxn id="108" idx="2"/>
          </p:cNvCxnSpPr>
          <p:nvPr/>
        </p:nvCxnSpPr>
        <p:spPr>
          <a:xfrm rot="5400000" flipH="1" flipV="1">
            <a:off x="5931632" y="2629710"/>
            <a:ext cx="1734448" cy="4688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04" idx="0"/>
            <a:endCxn id="109" idx="2"/>
          </p:cNvCxnSpPr>
          <p:nvPr/>
        </p:nvCxnSpPr>
        <p:spPr>
          <a:xfrm rot="16200000" flipV="1">
            <a:off x="7309894" y="1607804"/>
            <a:ext cx="785818" cy="11420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曲线连接符 138"/>
          <p:cNvCxnSpPr>
            <a:stCxn id="67" idx="2"/>
            <a:endCxn id="63" idx="3"/>
          </p:cNvCxnSpPr>
          <p:nvPr/>
        </p:nvCxnSpPr>
        <p:spPr>
          <a:xfrm rot="5400000">
            <a:off x="2966295" y="2296249"/>
            <a:ext cx="79300" cy="1582798"/>
          </a:xfrm>
          <a:prstGeom prst="curvedConnector2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曲线连接符 138"/>
          <p:cNvCxnSpPr>
            <a:stCxn id="61" idx="1"/>
            <a:endCxn id="57" idx="1"/>
          </p:cNvCxnSpPr>
          <p:nvPr/>
        </p:nvCxnSpPr>
        <p:spPr>
          <a:xfrm rot="10800000">
            <a:off x="620586" y="2261072"/>
            <a:ext cx="214314" cy="288742"/>
          </a:xfrm>
          <a:prstGeom prst="curvedConnector3">
            <a:avLst>
              <a:gd name="adj1" fmla="val 206666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曲线连接符 138"/>
          <p:cNvCxnSpPr>
            <a:stCxn id="62" idx="1"/>
            <a:endCxn id="61" idx="1"/>
          </p:cNvCxnSpPr>
          <p:nvPr/>
        </p:nvCxnSpPr>
        <p:spPr>
          <a:xfrm rot="10800000">
            <a:off x="834900" y="2549814"/>
            <a:ext cx="285752" cy="288742"/>
          </a:xfrm>
          <a:prstGeom prst="curvedConnector3">
            <a:avLst>
              <a:gd name="adj1" fmla="val 179999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曲线连接符 138"/>
          <p:cNvCxnSpPr>
            <a:stCxn id="63" idx="1"/>
            <a:endCxn id="62" idx="1"/>
          </p:cNvCxnSpPr>
          <p:nvPr/>
        </p:nvCxnSpPr>
        <p:spPr>
          <a:xfrm rot="10800000">
            <a:off x="1120652" y="2838556"/>
            <a:ext cx="357190" cy="288742"/>
          </a:xfrm>
          <a:prstGeom prst="curvedConnector3">
            <a:avLst>
              <a:gd name="adj1" fmla="val 164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曲线连接符 138"/>
          <p:cNvCxnSpPr>
            <a:stCxn id="64" idx="1"/>
            <a:endCxn id="63" idx="1"/>
          </p:cNvCxnSpPr>
          <p:nvPr/>
        </p:nvCxnSpPr>
        <p:spPr>
          <a:xfrm rot="10800000">
            <a:off x="1477842" y="3127298"/>
            <a:ext cx="428628" cy="288742"/>
          </a:xfrm>
          <a:prstGeom prst="curvedConnector3">
            <a:avLst>
              <a:gd name="adj1" fmla="val 153333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曲线连接符 138"/>
          <p:cNvCxnSpPr>
            <a:stCxn id="65" idx="1"/>
            <a:endCxn id="64" idx="1"/>
          </p:cNvCxnSpPr>
          <p:nvPr/>
        </p:nvCxnSpPr>
        <p:spPr>
          <a:xfrm rot="10800000">
            <a:off x="1906470" y="3416040"/>
            <a:ext cx="450952" cy="288744"/>
          </a:xfrm>
          <a:prstGeom prst="curvedConnector3">
            <a:avLst>
              <a:gd name="adj1" fmla="val 150693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>
            <a:stCxn id="189" idx="0"/>
            <a:endCxn id="102" idx="2"/>
          </p:cNvCxnSpPr>
          <p:nvPr/>
        </p:nvCxnSpPr>
        <p:spPr>
          <a:xfrm rot="16200000" flipV="1">
            <a:off x="6136116" y="3133792"/>
            <a:ext cx="557383" cy="27891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>
            <a:stCxn id="188" idx="0"/>
            <a:endCxn id="101" idx="2"/>
          </p:cNvCxnSpPr>
          <p:nvPr/>
        </p:nvCxnSpPr>
        <p:spPr>
          <a:xfrm rot="16200000" flipV="1">
            <a:off x="5667663" y="2424712"/>
            <a:ext cx="541319" cy="30375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组合 225"/>
          <p:cNvGrpSpPr/>
          <p:nvPr/>
        </p:nvGrpSpPr>
        <p:grpSpPr>
          <a:xfrm>
            <a:off x="5906998" y="2831745"/>
            <a:ext cx="736704" cy="162812"/>
            <a:chOff x="5357818" y="4071942"/>
            <a:chExt cx="736704" cy="162812"/>
          </a:xfrm>
        </p:grpSpPr>
        <p:sp>
          <p:nvSpPr>
            <p:cNvPr id="188" name="矩形 187"/>
            <p:cNvSpPr/>
            <p:nvPr/>
          </p:nvSpPr>
          <p:spPr>
            <a:xfrm>
              <a:off x="5523018" y="4087444"/>
              <a:ext cx="36000" cy="3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5357818" y="4071942"/>
              <a:ext cx="736704" cy="1628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Seq</a:t>
              </a:r>
              <a:endParaRPr lang="zh-CN" altLang="en-US" sz="1200" dirty="0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6407064" y="3520374"/>
            <a:ext cx="736704" cy="162812"/>
            <a:chOff x="5429256" y="4786322"/>
            <a:chExt cx="736704" cy="162812"/>
          </a:xfrm>
        </p:grpSpPr>
        <p:sp>
          <p:nvSpPr>
            <p:cNvPr id="189" name="矩形 188"/>
            <p:cNvSpPr/>
            <p:nvPr/>
          </p:nvSpPr>
          <p:spPr>
            <a:xfrm>
              <a:off x="5558456" y="4817888"/>
              <a:ext cx="36000" cy="3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5429256" y="4786322"/>
              <a:ext cx="736704" cy="1628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List</a:t>
              </a:r>
              <a:endParaRPr lang="zh-CN" altLang="en-US" sz="1200" dirty="0"/>
            </a:p>
          </p:txBody>
        </p:sp>
      </p:grpSp>
      <p:sp>
        <p:nvSpPr>
          <p:cNvPr id="205" name="矩形 204"/>
          <p:cNvSpPr/>
          <p:nvPr/>
        </p:nvSpPr>
        <p:spPr>
          <a:xfrm>
            <a:off x="7000892" y="3143248"/>
            <a:ext cx="1296000" cy="1628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User Scala classes</a:t>
            </a:r>
            <a:endParaRPr lang="zh-CN" altLang="en-US" sz="1200" dirty="0"/>
          </a:p>
        </p:txBody>
      </p:sp>
      <p:grpSp>
        <p:nvGrpSpPr>
          <p:cNvPr id="220" name="组合 219"/>
          <p:cNvGrpSpPr/>
          <p:nvPr/>
        </p:nvGrpSpPr>
        <p:grpSpPr>
          <a:xfrm>
            <a:off x="6407064" y="1568289"/>
            <a:ext cx="736704" cy="217637"/>
            <a:chOff x="6407064" y="1568289"/>
            <a:chExt cx="736704" cy="217637"/>
          </a:xfrm>
        </p:grpSpPr>
        <p:sp>
          <p:nvSpPr>
            <p:cNvPr id="7" name="矩形 6"/>
            <p:cNvSpPr/>
            <p:nvPr/>
          </p:nvSpPr>
          <p:spPr>
            <a:xfrm>
              <a:off x="6407064" y="1568289"/>
              <a:ext cx="736704" cy="16281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AnyRef</a:t>
              </a:r>
              <a:endParaRPr lang="zh-CN" altLang="en-US" sz="1200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6500826" y="1749926"/>
              <a:ext cx="23993" cy="3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6655563" y="1749926"/>
              <a:ext cx="23993" cy="3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6810300" y="1749926"/>
              <a:ext cx="23993" cy="3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7119775" y="1749926"/>
              <a:ext cx="23993" cy="3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6965037" y="1749926"/>
              <a:ext cx="23993" cy="3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7" name="直接箭头连接符 206"/>
          <p:cNvCxnSpPr>
            <a:stCxn id="205" idx="0"/>
            <a:endCxn id="206" idx="2"/>
          </p:cNvCxnSpPr>
          <p:nvPr/>
        </p:nvCxnSpPr>
        <p:spPr>
          <a:xfrm rot="16200000" flipV="1">
            <a:off x="6634302" y="2128658"/>
            <a:ext cx="1357322" cy="67185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2571736" y="5175078"/>
            <a:ext cx="360000" cy="1628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28" name="矩形 227"/>
          <p:cNvSpPr/>
          <p:nvPr/>
        </p:nvSpPr>
        <p:spPr>
          <a:xfrm>
            <a:off x="2928926" y="4766386"/>
            <a:ext cx="360000" cy="1628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29" name="矩形 228"/>
          <p:cNvSpPr/>
          <p:nvPr/>
        </p:nvSpPr>
        <p:spPr>
          <a:xfrm>
            <a:off x="3308572" y="4460698"/>
            <a:ext cx="360000" cy="1628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30" name="矩形 229"/>
          <p:cNvSpPr/>
          <p:nvPr/>
        </p:nvSpPr>
        <p:spPr>
          <a:xfrm>
            <a:off x="3818461" y="4409196"/>
            <a:ext cx="360000" cy="1628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31" name="矩形 230"/>
          <p:cNvSpPr/>
          <p:nvPr/>
        </p:nvSpPr>
        <p:spPr>
          <a:xfrm>
            <a:off x="4328350" y="4623510"/>
            <a:ext cx="360000" cy="1628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32" name="矩形 231"/>
          <p:cNvSpPr/>
          <p:nvPr/>
        </p:nvSpPr>
        <p:spPr>
          <a:xfrm>
            <a:off x="4646248" y="4909262"/>
            <a:ext cx="360000" cy="1628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33" name="矩形 232"/>
          <p:cNvSpPr/>
          <p:nvPr/>
        </p:nvSpPr>
        <p:spPr>
          <a:xfrm>
            <a:off x="3695230" y="6123708"/>
            <a:ext cx="736704" cy="1628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Nothing</a:t>
            </a:r>
            <a:endParaRPr lang="zh-CN" altLang="en-US" sz="1200" dirty="0"/>
          </a:p>
        </p:txBody>
      </p:sp>
      <p:cxnSp>
        <p:nvCxnSpPr>
          <p:cNvPr id="234" name="直接箭头连接符 233"/>
          <p:cNvCxnSpPr>
            <a:stCxn id="233" idx="0"/>
            <a:endCxn id="227" idx="2"/>
          </p:cNvCxnSpPr>
          <p:nvPr/>
        </p:nvCxnSpPr>
        <p:spPr>
          <a:xfrm rot="16200000" flipV="1">
            <a:off x="3014750" y="5074876"/>
            <a:ext cx="785818" cy="131184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>
            <a:stCxn id="233" idx="0"/>
            <a:endCxn id="228" idx="2"/>
          </p:cNvCxnSpPr>
          <p:nvPr/>
        </p:nvCxnSpPr>
        <p:spPr>
          <a:xfrm rot="16200000" flipV="1">
            <a:off x="2988999" y="5049125"/>
            <a:ext cx="1194510" cy="95465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>
            <a:stCxn id="233" idx="0"/>
            <a:endCxn id="229" idx="2"/>
          </p:cNvCxnSpPr>
          <p:nvPr/>
        </p:nvCxnSpPr>
        <p:spPr>
          <a:xfrm rot="16200000" flipV="1">
            <a:off x="3025978" y="5086104"/>
            <a:ext cx="1500198" cy="57501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>
            <a:stCxn id="233" idx="0"/>
            <a:endCxn id="230" idx="2"/>
          </p:cNvCxnSpPr>
          <p:nvPr/>
        </p:nvCxnSpPr>
        <p:spPr>
          <a:xfrm rot="16200000" flipV="1">
            <a:off x="3255172" y="5315297"/>
            <a:ext cx="1551700" cy="6512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/>
          <p:cNvCxnSpPr>
            <a:stCxn id="233" idx="0"/>
            <a:endCxn id="231" idx="2"/>
          </p:cNvCxnSpPr>
          <p:nvPr/>
        </p:nvCxnSpPr>
        <p:spPr>
          <a:xfrm rot="5400000" flipH="1" flipV="1">
            <a:off x="3617273" y="5232631"/>
            <a:ext cx="1337386" cy="44476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33" idx="0"/>
            <a:endCxn id="232" idx="2"/>
          </p:cNvCxnSpPr>
          <p:nvPr/>
        </p:nvCxnSpPr>
        <p:spPr>
          <a:xfrm rot="5400000" flipH="1" flipV="1">
            <a:off x="3919098" y="5216558"/>
            <a:ext cx="1051634" cy="76266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矩形 252"/>
          <p:cNvSpPr/>
          <p:nvPr/>
        </p:nvSpPr>
        <p:spPr>
          <a:xfrm>
            <a:off x="5929322" y="4143380"/>
            <a:ext cx="360000" cy="1628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54" name="矩形 253"/>
          <p:cNvSpPr/>
          <p:nvPr/>
        </p:nvSpPr>
        <p:spPr>
          <a:xfrm>
            <a:off x="6368476" y="3949002"/>
            <a:ext cx="360000" cy="1628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55" name="矩形 254"/>
          <p:cNvSpPr/>
          <p:nvPr/>
        </p:nvSpPr>
        <p:spPr>
          <a:xfrm>
            <a:off x="6807630" y="3786190"/>
            <a:ext cx="360000" cy="1628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56" name="矩形 255"/>
          <p:cNvSpPr/>
          <p:nvPr/>
        </p:nvSpPr>
        <p:spPr>
          <a:xfrm>
            <a:off x="7246784" y="3949002"/>
            <a:ext cx="360000" cy="1628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57" name="矩形 256"/>
          <p:cNvSpPr/>
          <p:nvPr/>
        </p:nvSpPr>
        <p:spPr>
          <a:xfrm>
            <a:off x="7685936" y="4143380"/>
            <a:ext cx="360000" cy="1628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59" name="矩形 258"/>
          <p:cNvSpPr/>
          <p:nvPr/>
        </p:nvSpPr>
        <p:spPr>
          <a:xfrm>
            <a:off x="6192750" y="5020572"/>
            <a:ext cx="736704" cy="1628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Null</a:t>
            </a:r>
            <a:endParaRPr lang="zh-CN" altLang="en-US" sz="1200" dirty="0"/>
          </a:p>
        </p:txBody>
      </p:sp>
      <p:cxnSp>
        <p:nvCxnSpPr>
          <p:cNvPr id="260" name="直接箭头连接符 259"/>
          <p:cNvCxnSpPr>
            <a:stCxn id="259" idx="0"/>
            <a:endCxn id="253" idx="2"/>
          </p:cNvCxnSpPr>
          <p:nvPr/>
        </p:nvCxnSpPr>
        <p:spPr>
          <a:xfrm rot="16200000" flipV="1">
            <a:off x="5978022" y="4437492"/>
            <a:ext cx="714380" cy="45178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/>
          <p:cNvCxnSpPr>
            <a:stCxn id="259" idx="0"/>
            <a:endCxn id="254" idx="2"/>
          </p:cNvCxnSpPr>
          <p:nvPr/>
        </p:nvCxnSpPr>
        <p:spPr>
          <a:xfrm rot="16200000" flipV="1">
            <a:off x="6100410" y="4559880"/>
            <a:ext cx="908758" cy="126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59" idx="0"/>
            <a:endCxn id="255" idx="2"/>
          </p:cNvCxnSpPr>
          <p:nvPr/>
        </p:nvCxnSpPr>
        <p:spPr>
          <a:xfrm rot="5400000" flipH="1" flipV="1">
            <a:off x="6238581" y="4271523"/>
            <a:ext cx="1071570" cy="42652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>
            <a:stCxn id="259" idx="0"/>
            <a:endCxn id="256" idx="2"/>
          </p:cNvCxnSpPr>
          <p:nvPr/>
        </p:nvCxnSpPr>
        <p:spPr>
          <a:xfrm rot="5400000" flipH="1" flipV="1">
            <a:off x="6539564" y="4133352"/>
            <a:ext cx="908758" cy="86568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59" idx="0"/>
            <a:endCxn id="257" idx="2"/>
          </p:cNvCxnSpPr>
          <p:nvPr/>
        </p:nvCxnSpPr>
        <p:spPr>
          <a:xfrm rot="5400000" flipH="1" flipV="1">
            <a:off x="6856329" y="4010965"/>
            <a:ext cx="714380" cy="130483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233" idx="0"/>
            <a:endCxn id="259" idx="2"/>
          </p:cNvCxnSpPr>
          <p:nvPr/>
        </p:nvCxnSpPr>
        <p:spPr>
          <a:xfrm rot="5400000" flipH="1" flipV="1">
            <a:off x="4842180" y="4404786"/>
            <a:ext cx="940324" cy="249752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28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wanghg</dc:creator>
  <cp:lastModifiedBy>wanghg</cp:lastModifiedBy>
  <cp:revision>16</cp:revision>
  <dcterms:created xsi:type="dcterms:W3CDTF">2017-03-25T08:09:19Z</dcterms:created>
  <dcterms:modified xsi:type="dcterms:W3CDTF">2017-03-25T09:34:03Z</dcterms:modified>
</cp:coreProperties>
</file>